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3.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4.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5.xml" ContentType="application/vnd.openxmlformats-officedocument.theme+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theme/theme6.xml" ContentType="application/vnd.openxmlformats-officedocument.theme+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7.xml" ContentType="application/vnd.openxmlformats-officedocument.theme+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theme/theme8.xml" ContentType="application/vnd.openxmlformats-officedocument.theme+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theme/theme9.xml" ContentType="application/vnd.openxmlformats-officedocument.theme+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theme/theme10.xml" ContentType="application/vnd.openxmlformats-officedocument.theme+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theme/theme11.xml" ContentType="application/vnd.openxmlformats-officedocument.theme+xml"/>
  <Override PartName="/ppt/theme/theme1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65" r:id="rId3"/>
    <p:sldMasterId id="2147483673" r:id="rId4"/>
    <p:sldMasterId id="2147483679" r:id="rId5"/>
    <p:sldMasterId id="2147483702" r:id="rId6"/>
    <p:sldMasterId id="2147483722" r:id="rId7"/>
    <p:sldMasterId id="2147483737" r:id="rId8"/>
    <p:sldMasterId id="2147483778" r:id="rId9"/>
    <p:sldMasterId id="2147483797" r:id="rId10"/>
    <p:sldMasterId id="2147483803" r:id="rId11"/>
  </p:sldMasterIdLst>
  <p:notesMasterIdLst>
    <p:notesMasterId r:id="rId79"/>
  </p:notesMasterIdLst>
  <p:sldIdLst>
    <p:sldId id="2147481926" r:id="rId12"/>
    <p:sldId id="2147481927" r:id="rId13"/>
    <p:sldId id="306" r:id="rId14"/>
    <p:sldId id="313" r:id="rId15"/>
    <p:sldId id="2147481928" r:id="rId16"/>
    <p:sldId id="2147481929" r:id="rId17"/>
    <p:sldId id="311" r:id="rId18"/>
    <p:sldId id="2147481930" r:id="rId19"/>
    <p:sldId id="317" r:id="rId20"/>
    <p:sldId id="316" r:id="rId21"/>
    <p:sldId id="319" r:id="rId22"/>
    <p:sldId id="327" r:id="rId23"/>
    <p:sldId id="2147481931" r:id="rId24"/>
    <p:sldId id="2147481932" r:id="rId25"/>
    <p:sldId id="322" r:id="rId26"/>
    <p:sldId id="323" r:id="rId27"/>
    <p:sldId id="2147481933" r:id="rId28"/>
    <p:sldId id="2147481934" r:id="rId29"/>
    <p:sldId id="2147481935" r:id="rId30"/>
    <p:sldId id="328" r:id="rId31"/>
    <p:sldId id="2147481936" r:id="rId32"/>
    <p:sldId id="2147375816" r:id="rId33"/>
    <p:sldId id="2147375819" r:id="rId34"/>
    <p:sldId id="393" r:id="rId35"/>
    <p:sldId id="414" r:id="rId36"/>
    <p:sldId id="520" r:id="rId37"/>
    <p:sldId id="413" r:id="rId38"/>
    <p:sldId id="548" r:id="rId39"/>
    <p:sldId id="550" r:id="rId40"/>
    <p:sldId id="519" r:id="rId41"/>
    <p:sldId id="552" r:id="rId42"/>
    <p:sldId id="549" r:id="rId43"/>
    <p:sldId id="376" r:id="rId44"/>
    <p:sldId id="412" r:id="rId45"/>
    <p:sldId id="2147375820" r:id="rId46"/>
    <p:sldId id="2147375817" r:id="rId47"/>
    <p:sldId id="2147481908" r:id="rId48"/>
    <p:sldId id="2147481925" r:id="rId49"/>
    <p:sldId id="2134805675" r:id="rId50"/>
    <p:sldId id="2134805676" r:id="rId51"/>
    <p:sldId id="2134805687" r:id="rId52"/>
    <p:sldId id="2134805678" r:id="rId53"/>
    <p:sldId id="2134805685" r:id="rId54"/>
    <p:sldId id="2134805683" r:id="rId55"/>
    <p:sldId id="2134805684" r:id="rId56"/>
    <p:sldId id="2134805648" r:id="rId57"/>
    <p:sldId id="2147375818" r:id="rId58"/>
    <p:sldId id="269" r:id="rId59"/>
    <p:sldId id="2147375821" r:id="rId60"/>
    <p:sldId id="260" r:id="rId61"/>
    <p:sldId id="2147375822" r:id="rId62"/>
    <p:sldId id="272" r:id="rId63"/>
    <p:sldId id="1448943557" r:id="rId64"/>
    <p:sldId id="7058" r:id="rId65"/>
    <p:sldId id="1448943566" r:id="rId66"/>
    <p:sldId id="1448943567" r:id="rId67"/>
    <p:sldId id="1448943465" r:id="rId68"/>
    <p:sldId id="1448943384" r:id="rId69"/>
    <p:sldId id="1448943563" r:id="rId70"/>
    <p:sldId id="1448943564" r:id="rId71"/>
    <p:sldId id="1448943565" r:id="rId72"/>
    <p:sldId id="1448943463" r:id="rId73"/>
    <p:sldId id="290" r:id="rId74"/>
    <p:sldId id="2147375823" r:id="rId75"/>
    <p:sldId id="2147375824" r:id="rId76"/>
    <p:sldId id="280" r:id="rId77"/>
    <p:sldId id="2147481890" r:id="rId7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showGuides="1">
      <p:cViewPr varScale="1">
        <p:scale>
          <a:sx n="97" d="100"/>
          <a:sy n="97" d="100"/>
        </p:scale>
        <p:origin x="1110" y="7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15.xml"/><Relationship Id="rId21" Type="http://schemas.openxmlformats.org/officeDocument/2006/relationships/slide" Target="slides/slide10.xml"/><Relationship Id="rId42" Type="http://schemas.openxmlformats.org/officeDocument/2006/relationships/slide" Target="slides/slide31.xml"/><Relationship Id="rId47" Type="http://schemas.openxmlformats.org/officeDocument/2006/relationships/slide" Target="slides/slide36.xml"/><Relationship Id="rId63" Type="http://schemas.openxmlformats.org/officeDocument/2006/relationships/slide" Target="slides/slide52.xml"/><Relationship Id="rId68" Type="http://schemas.openxmlformats.org/officeDocument/2006/relationships/slide" Target="slides/slide57.xml"/><Relationship Id="rId16" Type="http://schemas.openxmlformats.org/officeDocument/2006/relationships/slide" Target="slides/slide5.xml"/><Relationship Id="rId11" Type="http://schemas.openxmlformats.org/officeDocument/2006/relationships/slideMaster" Target="slideMasters/slideMaster11.xml"/><Relationship Id="rId32" Type="http://schemas.openxmlformats.org/officeDocument/2006/relationships/slide" Target="slides/slide21.xml"/><Relationship Id="rId37" Type="http://schemas.openxmlformats.org/officeDocument/2006/relationships/slide" Target="slides/slide26.xml"/><Relationship Id="rId53" Type="http://schemas.openxmlformats.org/officeDocument/2006/relationships/slide" Target="slides/slide42.xml"/><Relationship Id="rId58" Type="http://schemas.openxmlformats.org/officeDocument/2006/relationships/slide" Target="slides/slide47.xml"/><Relationship Id="rId74" Type="http://schemas.openxmlformats.org/officeDocument/2006/relationships/slide" Target="slides/slide63.xml"/><Relationship Id="rId79" Type="http://schemas.openxmlformats.org/officeDocument/2006/relationships/notesMaster" Target="notesMasters/notesMaster1.xml"/><Relationship Id="rId5" Type="http://schemas.openxmlformats.org/officeDocument/2006/relationships/slideMaster" Target="slideMasters/slideMaster5.xml"/><Relationship Id="rId61" Type="http://schemas.openxmlformats.org/officeDocument/2006/relationships/slide" Target="slides/slide50.xml"/><Relationship Id="rId82" Type="http://schemas.openxmlformats.org/officeDocument/2006/relationships/theme" Target="theme/theme1.xml"/><Relationship Id="rId19" Type="http://schemas.openxmlformats.org/officeDocument/2006/relationships/slide" Target="slides/slide8.xml"/><Relationship Id="rId14" Type="http://schemas.openxmlformats.org/officeDocument/2006/relationships/slide" Target="slides/slide3.xml"/><Relationship Id="rId22" Type="http://schemas.openxmlformats.org/officeDocument/2006/relationships/slide" Target="slides/slide11.xml"/><Relationship Id="rId27" Type="http://schemas.openxmlformats.org/officeDocument/2006/relationships/slide" Target="slides/slide16.xml"/><Relationship Id="rId30" Type="http://schemas.openxmlformats.org/officeDocument/2006/relationships/slide" Target="slides/slide19.xml"/><Relationship Id="rId35" Type="http://schemas.openxmlformats.org/officeDocument/2006/relationships/slide" Target="slides/slide24.xml"/><Relationship Id="rId43" Type="http://schemas.openxmlformats.org/officeDocument/2006/relationships/slide" Target="slides/slide32.xml"/><Relationship Id="rId48" Type="http://schemas.openxmlformats.org/officeDocument/2006/relationships/slide" Target="slides/slide37.xml"/><Relationship Id="rId56" Type="http://schemas.openxmlformats.org/officeDocument/2006/relationships/slide" Target="slides/slide45.xml"/><Relationship Id="rId64" Type="http://schemas.openxmlformats.org/officeDocument/2006/relationships/slide" Target="slides/slide53.xml"/><Relationship Id="rId69" Type="http://schemas.openxmlformats.org/officeDocument/2006/relationships/slide" Target="slides/slide58.xml"/><Relationship Id="rId77" Type="http://schemas.openxmlformats.org/officeDocument/2006/relationships/slide" Target="slides/slide66.xml"/><Relationship Id="rId8" Type="http://schemas.openxmlformats.org/officeDocument/2006/relationships/slideMaster" Target="slideMasters/slideMaster8.xml"/><Relationship Id="rId51" Type="http://schemas.openxmlformats.org/officeDocument/2006/relationships/slide" Target="slides/slide40.xml"/><Relationship Id="rId72" Type="http://schemas.openxmlformats.org/officeDocument/2006/relationships/slide" Target="slides/slide61.xml"/><Relationship Id="rId80" Type="http://schemas.openxmlformats.org/officeDocument/2006/relationships/presProps" Target="presProps.xml"/><Relationship Id="rId3" Type="http://schemas.openxmlformats.org/officeDocument/2006/relationships/slideMaster" Target="slideMasters/slideMaster3.xml"/><Relationship Id="rId12" Type="http://schemas.openxmlformats.org/officeDocument/2006/relationships/slide" Target="slides/slide1.xml"/><Relationship Id="rId17" Type="http://schemas.openxmlformats.org/officeDocument/2006/relationships/slide" Target="slides/slide6.xml"/><Relationship Id="rId25" Type="http://schemas.openxmlformats.org/officeDocument/2006/relationships/slide" Target="slides/slide14.xml"/><Relationship Id="rId33" Type="http://schemas.openxmlformats.org/officeDocument/2006/relationships/slide" Target="slides/slide22.xml"/><Relationship Id="rId38" Type="http://schemas.openxmlformats.org/officeDocument/2006/relationships/slide" Target="slides/slide27.xml"/><Relationship Id="rId46" Type="http://schemas.openxmlformats.org/officeDocument/2006/relationships/slide" Target="slides/slide35.xml"/><Relationship Id="rId59" Type="http://schemas.openxmlformats.org/officeDocument/2006/relationships/slide" Target="slides/slide48.xml"/><Relationship Id="rId67" Type="http://schemas.openxmlformats.org/officeDocument/2006/relationships/slide" Target="slides/slide56.xml"/><Relationship Id="rId20" Type="http://schemas.openxmlformats.org/officeDocument/2006/relationships/slide" Target="slides/slide9.xml"/><Relationship Id="rId41" Type="http://schemas.openxmlformats.org/officeDocument/2006/relationships/slide" Target="slides/slide30.xml"/><Relationship Id="rId54" Type="http://schemas.openxmlformats.org/officeDocument/2006/relationships/slide" Target="slides/slide43.xml"/><Relationship Id="rId62" Type="http://schemas.openxmlformats.org/officeDocument/2006/relationships/slide" Target="slides/slide51.xml"/><Relationship Id="rId70" Type="http://schemas.openxmlformats.org/officeDocument/2006/relationships/slide" Target="slides/slide59.xml"/><Relationship Id="rId75" Type="http://schemas.openxmlformats.org/officeDocument/2006/relationships/slide" Target="slides/slide64.xml"/><Relationship Id="rId83"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4.xml"/><Relationship Id="rId23" Type="http://schemas.openxmlformats.org/officeDocument/2006/relationships/slide" Target="slides/slide12.xml"/><Relationship Id="rId28" Type="http://schemas.openxmlformats.org/officeDocument/2006/relationships/slide" Target="slides/slide17.xml"/><Relationship Id="rId36" Type="http://schemas.openxmlformats.org/officeDocument/2006/relationships/slide" Target="slides/slide25.xml"/><Relationship Id="rId49" Type="http://schemas.openxmlformats.org/officeDocument/2006/relationships/slide" Target="slides/slide38.xml"/><Relationship Id="rId57" Type="http://schemas.openxmlformats.org/officeDocument/2006/relationships/slide" Target="slides/slide46.xml"/><Relationship Id="rId10" Type="http://schemas.openxmlformats.org/officeDocument/2006/relationships/slideMaster" Target="slideMasters/slideMaster10.xml"/><Relationship Id="rId31" Type="http://schemas.openxmlformats.org/officeDocument/2006/relationships/slide" Target="slides/slide20.xml"/><Relationship Id="rId44" Type="http://schemas.openxmlformats.org/officeDocument/2006/relationships/slide" Target="slides/slide33.xml"/><Relationship Id="rId52" Type="http://schemas.openxmlformats.org/officeDocument/2006/relationships/slide" Target="slides/slide41.xml"/><Relationship Id="rId60" Type="http://schemas.openxmlformats.org/officeDocument/2006/relationships/slide" Target="slides/slide49.xml"/><Relationship Id="rId65" Type="http://schemas.openxmlformats.org/officeDocument/2006/relationships/slide" Target="slides/slide54.xml"/><Relationship Id="rId73" Type="http://schemas.openxmlformats.org/officeDocument/2006/relationships/slide" Target="slides/slide62.xml"/><Relationship Id="rId78" Type="http://schemas.openxmlformats.org/officeDocument/2006/relationships/slide" Target="slides/slide67.xml"/><Relationship Id="rId81"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 Target="slides/slide2.xml"/><Relationship Id="rId18" Type="http://schemas.openxmlformats.org/officeDocument/2006/relationships/slide" Target="slides/slide7.xml"/><Relationship Id="rId39" Type="http://schemas.openxmlformats.org/officeDocument/2006/relationships/slide" Target="slides/slide28.xml"/><Relationship Id="rId34" Type="http://schemas.openxmlformats.org/officeDocument/2006/relationships/slide" Target="slides/slide23.xml"/><Relationship Id="rId50" Type="http://schemas.openxmlformats.org/officeDocument/2006/relationships/slide" Target="slides/slide39.xml"/><Relationship Id="rId55" Type="http://schemas.openxmlformats.org/officeDocument/2006/relationships/slide" Target="slides/slide44.xml"/><Relationship Id="rId76" Type="http://schemas.openxmlformats.org/officeDocument/2006/relationships/slide" Target="slides/slide65.xml"/><Relationship Id="rId7" Type="http://schemas.openxmlformats.org/officeDocument/2006/relationships/slideMaster" Target="slideMasters/slideMaster7.xml"/><Relationship Id="rId71" Type="http://schemas.openxmlformats.org/officeDocument/2006/relationships/slide" Target="slides/slide60.xml"/><Relationship Id="rId2" Type="http://schemas.openxmlformats.org/officeDocument/2006/relationships/slideMaster" Target="slideMasters/slideMaster2.xml"/><Relationship Id="rId29" Type="http://schemas.openxmlformats.org/officeDocument/2006/relationships/slide" Target="slides/slide18.xml"/><Relationship Id="rId24" Type="http://schemas.openxmlformats.org/officeDocument/2006/relationships/slide" Target="slides/slide13.xml"/><Relationship Id="rId40" Type="http://schemas.openxmlformats.org/officeDocument/2006/relationships/slide" Target="slides/slide29.xml"/><Relationship Id="rId45" Type="http://schemas.openxmlformats.org/officeDocument/2006/relationships/slide" Target="slides/slide34.xml"/><Relationship Id="rId66" Type="http://schemas.openxmlformats.org/officeDocument/2006/relationships/slide" Target="slides/slide55.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4C316DD-A7F9-4962-8504-B58E68443315}" type="doc">
      <dgm:prSet loTypeId="urn:microsoft.com/office/officeart/2005/8/layout/lProcess2" loCatId="list" qsTypeId="urn:microsoft.com/office/officeart/2005/8/quickstyle/simple1" qsCatId="simple" csTypeId="urn:microsoft.com/office/officeart/2005/8/colors/accent1_2" csCatId="accent1" phldr="1"/>
      <dgm:spPr/>
      <dgm:t>
        <a:bodyPr/>
        <a:lstStyle/>
        <a:p>
          <a:endParaRPr lang="en-GB"/>
        </a:p>
      </dgm:t>
    </dgm:pt>
    <dgm:pt modelId="{B809A96A-0C9A-49C2-8DB1-A44B3DADC5F1}">
      <dgm:prSet phldrT="[Text]" custT="1"/>
      <dgm:spPr/>
      <dgm:t>
        <a:bodyPr/>
        <a:lstStyle/>
        <a:p>
          <a:r>
            <a:rPr lang="en-GB" sz="2800" dirty="0"/>
            <a:t>Release 15</a:t>
          </a:r>
        </a:p>
      </dgm:t>
    </dgm:pt>
    <dgm:pt modelId="{612BC486-56D0-4CCD-B9B8-2ABD87A1382D}" type="parTrans" cxnId="{4B6153EB-2E4B-48B6-A923-9F872A2B6E02}">
      <dgm:prSet/>
      <dgm:spPr/>
      <dgm:t>
        <a:bodyPr/>
        <a:lstStyle/>
        <a:p>
          <a:endParaRPr lang="en-GB"/>
        </a:p>
      </dgm:t>
    </dgm:pt>
    <dgm:pt modelId="{BC90EA2C-4015-4FD0-AA39-5C39162C3DE6}" type="sibTrans" cxnId="{4B6153EB-2E4B-48B6-A923-9F872A2B6E02}">
      <dgm:prSet/>
      <dgm:spPr/>
      <dgm:t>
        <a:bodyPr/>
        <a:lstStyle/>
        <a:p>
          <a:endParaRPr lang="en-GB"/>
        </a:p>
      </dgm:t>
    </dgm:pt>
    <dgm:pt modelId="{DBA81542-892B-4FED-A56A-8F94BA6E9876}">
      <dgm:prSet phldrT="[Text]"/>
      <dgm:spPr/>
      <dgm:t>
        <a:bodyPr/>
        <a:lstStyle/>
        <a:p>
          <a:r>
            <a:rPr lang="en-IE" b="1" i="0" u="none" strike="noStrike" spc="-1" dirty="0">
              <a:effectLst/>
              <a:latin typeface="Arial" panose="020B0604020202020204" pitchFamily="34" charset="0"/>
              <a:ea typeface="Arial" panose="020B0604020202020204" pitchFamily="34" charset="0"/>
              <a:cs typeface="Arial" panose="020B0604020202020204" pitchFamily="34" charset="0"/>
            </a:rPr>
            <a:t>Voice over NR</a:t>
          </a:r>
          <a:endParaRPr lang="en-GB" b="1" i="0" u="none" strike="noStrike" dirty="0">
            <a:effectLst/>
            <a:latin typeface="Arial" panose="020B0604020202020204" pitchFamily="34" charset="0"/>
          </a:endParaRPr>
        </a:p>
        <a:p>
          <a:r>
            <a:rPr lang="en-IE" b="1" i="0" u="none" strike="noStrike" spc="-1" dirty="0" err="1">
              <a:effectLst/>
              <a:latin typeface="Arial" panose="020B0604020202020204" pitchFamily="34" charset="0"/>
              <a:ea typeface="Arial" panose="020B0604020202020204" pitchFamily="34" charset="0"/>
              <a:cs typeface="Arial" panose="020B0604020202020204" pitchFamily="34" charset="0"/>
            </a:rPr>
            <a:t>mMTC</a:t>
          </a:r>
          <a:endParaRPr lang="en-GB" b="1" i="0" u="none" strike="noStrike" dirty="0">
            <a:effectLst/>
            <a:latin typeface="Arial" panose="020B0604020202020204" pitchFamily="34" charset="0"/>
          </a:endParaRPr>
        </a:p>
        <a:p>
          <a:r>
            <a:rPr lang="en-IE" b="1" i="0" u="none" strike="noStrike" spc="-1" dirty="0">
              <a:effectLst/>
              <a:latin typeface="Arial" panose="020B0604020202020204" pitchFamily="34" charset="0"/>
              <a:ea typeface="Arial" panose="020B0604020202020204" pitchFamily="34" charset="0"/>
              <a:cs typeface="Arial" panose="020B0604020202020204" pitchFamily="34" charset="0"/>
            </a:rPr>
            <a:t>Mission Critical x</a:t>
          </a:r>
          <a:endParaRPr lang="en-GB" b="1" i="0" u="none" strike="noStrike" dirty="0">
            <a:effectLst/>
            <a:latin typeface="Arial" panose="020B0604020202020204" pitchFamily="34" charset="0"/>
          </a:endParaRPr>
        </a:p>
        <a:p>
          <a:r>
            <a:rPr lang="en-IE" b="1" i="0" u="none" strike="noStrike" spc="-1" dirty="0">
              <a:effectLst/>
              <a:latin typeface="Arial" panose="020B0604020202020204" pitchFamily="34" charset="0"/>
              <a:ea typeface="Arial" panose="020B0604020202020204" pitchFamily="34" charset="0"/>
              <a:cs typeface="Arial" panose="020B0604020202020204" pitchFamily="34" charset="0"/>
            </a:rPr>
            <a:t>Slicing - logical end-2-end networks</a:t>
          </a:r>
          <a:endParaRPr lang="en-GB" b="1" i="0" u="none" strike="noStrike" dirty="0">
            <a:effectLst/>
            <a:latin typeface="Arial" panose="020B0604020202020204" pitchFamily="34" charset="0"/>
          </a:endParaRPr>
        </a:p>
        <a:p>
          <a:r>
            <a:rPr lang="en-IE" b="1" i="0" u="none" strike="noStrike" spc="-1" dirty="0">
              <a:effectLst/>
              <a:latin typeface="Arial" panose="020B0604020202020204" pitchFamily="34" charset="0"/>
              <a:ea typeface="Arial" panose="020B0604020202020204" pitchFamily="34" charset="0"/>
              <a:cs typeface="Arial" panose="020B0604020202020204" pitchFamily="34" charset="0"/>
            </a:rPr>
            <a:t>API Exposure - 3rd party access to 5G services</a:t>
          </a:r>
          <a:endParaRPr lang="en-GB" b="1" i="0" u="none" strike="noStrike" dirty="0">
            <a:effectLst/>
            <a:latin typeface="Arial" panose="020B0604020202020204" pitchFamily="34" charset="0"/>
          </a:endParaRPr>
        </a:p>
        <a:p>
          <a:r>
            <a:rPr lang="en-IE" b="1" i="0" u="none" strike="noStrike" spc="-1" dirty="0">
              <a:effectLst/>
              <a:latin typeface="Arial" panose="020B0604020202020204" pitchFamily="34" charset="0"/>
              <a:ea typeface="Arial" panose="020B0604020202020204" pitchFamily="34" charset="0"/>
              <a:cs typeface="Arial" panose="020B0604020202020204" pitchFamily="34" charset="0"/>
            </a:rPr>
            <a:t>Service Based Architecture</a:t>
          </a:r>
          <a:endParaRPr lang="en-GB" dirty="0"/>
        </a:p>
      </dgm:t>
    </dgm:pt>
    <dgm:pt modelId="{112DB8EB-DEE4-4DD2-B7AB-36A61C738368}" type="parTrans" cxnId="{2CFD9D45-D254-4D4D-BBE5-17097B8991CE}">
      <dgm:prSet/>
      <dgm:spPr/>
      <dgm:t>
        <a:bodyPr/>
        <a:lstStyle/>
        <a:p>
          <a:endParaRPr lang="en-GB"/>
        </a:p>
      </dgm:t>
    </dgm:pt>
    <dgm:pt modelId="{7216125A-E756-45A4-B148-AD145D24D9CB}" type="sibTrans" cxnId="{2CFD9D45-D254-4D4D-BBE5-17097B8991CE}">
      <dgm:prSet/>
      <dgm:spPr/>
      <dgm:t>
        <a:bodyPr/>
        <a:lstStyle/>
        <a:p>
          <a:endParaRPr lang="en-GB"/>
        </a:p>
      </dgm:t>
    </dgm:pt>
    <dgm:pt modelId="{9C82E204-EE81-4AAD-89A4-0CD48A8BBD26}">
      <dgm:prSet phldrT="[Text]" custT="1"/>
      <dgm:spPr/>
      <dgm:t>
        <a:bodyPr/>
        <a:lstStyle/>
        <a:p>
          <a:r>
            <a:rPr lang="en-GB" sz="2800" dirty="0"/>
            <a:t>Release 16</a:t>
          </a:r>
        </a:p>
      </dgm:t>
    </dgm:pt>
    <dgm:pt modelId="{D804D894-9920-4112-9AAF-7541770B9657}" type="parTrans" cxnId="{FFC16809-11DA-4B2C-864D-C0AD76C72764}">
      <dgm:prSet/>
      <dgm:spPr/>
      <dgm:t>
        <a:bodyPr/>
        <a:lstStyle/>
        <a:p>
          <a:endParaRPr lang="en-GB"/>
        </a:p>
      </dgm:t>
    </dgm:pt>
    <dgm:pt modelId="{565ECFC0-BF08-453C-A4C7-AAED18F33797}" type="sibTrans" cxnId="{FFC16809-11DA-4B2C-864D-C0AD76C72764}">
      <dgm:prSet/>
      <dgm:spPr/>
      <dgm:t>
        <a:bodyPr/>
        <a:lstStyle/>
        <a:p>
          <a:endParaRPr lang="en-GB"/>
        </a:p>
      </dgm:t>
    </dgm:pt>
    <dgm:pt modelId="{B6F9D79F-FE71-4F5B-B36E-80A5307FD3F3}">
      <dgm:prSet phldrT="[Text]"/>
      <dgm:spPr/>
      <dgm:t>
        <a:bodyPr/>
        <a:lstStyle/>
        <a:p>
          <a:r>
            <a:rPr lang="en-IE" b="1" i="0" u="none" dirty="0"/>
            <a:t>V2x Phase 3</a:t>
          </a:r>
          <a:endParaRPr lang="en-GB" b="1" i="0" u="none" dirty="0"/>
        </a:p>
        <a:p>
          <a:r>
            <a:rPr lang="en-IE" b="1" i="0" u="none" dirty="0"/>
            <a:t>Industrial IoT</a:t>
          </a:r>
          <a:endParaRPr lang="en-GB" b="1" dirty="0"/>
        </a:p>
        <a:p>
          <a:r>
            <a:rPr lang="en-IE" b="1" i="0" u="none" dirty="0"/>
            <a:t>URLLC</a:t>
          </a:r>
          <a:endParaRPr lang="en-GB" b="1" dirty="0"/>
        </a:p>
        <a:p>
          <a:r>
            <a:rPr lang="en-IE" b="1" i="0" u="none" dirty="0"/>
            <a:t>Integrated Access and Backhaul</a:t>
          </a:r>
          <a:endParaRPr lang="en-GB" b="1" dirty="0"/>
        </a:p>
        <a:p>
          <a:r>
            <a:rPr lang="en-IE" b="1" i="0" u="none" dirty="0"/>
            <a:t>Common API Framework for 3GPP Northbound APIs (</a:t>
          </a:r>
          <a:r>
            <a:rPr lang="en-IE" b="1" i="0" u="none" dirty="0" err="1"/>
            <a:t>eCAPIF</a:t>
          </a:r>
          <a:r>
            <a:rPr lang="en-IE" b="1" i="0" u="none" dirty="0"/>
            <a:t>)</a:t>
          </a:r>
          <a:endParaRPr lang="en-GB" b="1" i="0" u="none" dirty="0"/>
        </a:p>
        <a:p>
          <a:r>
            <a:rPr lang="en-IE" b="1" i="0" u="none" dirty="0"/>
            <a:t>LMF</a:t>
          </a:r>
          <a:endParaRPr lang="en-GB" b="1" dirty="0"/>
        </a:p>
        <a:p>
          <a:r>
            <a:rPr lang="en-IE" b="1" i="0" u="none" dirty="0"/>
            <a:t>Network Slicing</a:t>
          </a:r>
          <a:endParaRPr lang="en-GB" dirty="0"/>
        </a:p>
      </dgm:t>
    </dgm:pt>
    <dgm:pt modelId="{F44A7BF8-C7C7-4831-BF2D-39F52AED07BC}" type="parTrans" cxnId="{38E1DE55-B7B4-44E0-A995-D28E579F96AB}">
      <dgm:prSet/>
      <dgm:spPr/>
      <dgm:t>
        <a:bodyPr/>
        <a:lstStyle/>
        <a:p>
          <a:endParaRPr lang="en-GB"/>
        </a:p>
      </dgm:t>
    </dgm:pt>
    <dgm:pt modelId="{027BAA68-F1B1-40D7-AEF7-24C384F2BCE3}" type="sibTrans" cxnId="{38E1DE55-B7B4-44E0-A995-D28E579F96AB}">
      <dgm:prSet/>
      <dgm:spPr/>
      <dgm:t>
        <a:bodyPr/>
        <a:lstStyle/>
        <a:p>
          <a:endParaRPr lang="en-GB"/>
        </a:p>
      </dgm:t>
    </dgm:pt>
    <dgm:pt modelId="{51FFA587-B196-4881-A769-548BAA3C0527}">
      <dgm:prSet phldrT="[Text]" custT="1"/>
      <dgm:spPr/>
      <dgm:t>
        <a:bodyPr/>
        <a:lstStyle/>
        <a:p>
          <a:r>
            <a:rPr lang="en-GB" sz="2800" dirty="0"/>
            <a:t>Release 17</a:t>
          </a:r>
        </a:p>
      </dgm:t>
    </dgm:pt>
    <dgm:pt modelId="{610A1090-7CA2-4ABA-9DB4-138892D45EC1}" type="parTrans" cxnId="{517D4027-9085-4B42-952F-73DDB56076F1}">
      <dgm:prSet/>
      <dgm:spPr/>
      <dgm:t>
        <a:bodyPr/>
        <a:lstStyle/>
        <a:p>
          <a:endParaRPr lang="en-GB"/>
        </a:p>
      </dgm:t>
    </dgm:pt>
    <dgm:pt modelId="{CF69E91A-AA7F-4532-BFD1-4A99CF1CDD20}" type="sibTrans" cxnId="{517D4027-9085-4B42-952F-73DDB56076F1}">
      <dgm:prSet/>
      <dgm:spPr/>
      <dgm:t>
        <a:bodyPr/>
        <a:lstStyle/>
        <a:p>
          <a:endParaRPr lang="en-GB"/>
        </a:p>
      </dgm:t>
    </dgm:pt>
    <dgm:pt modelId="{16B9FB4F-39DE-4749-8D30-536B1C478B6F}">
      <dgm:prSet phldrT="[Text]"/>
      <dgm:spPr/>
      <dgm:t>
        <a:bodyPr/>
        <a:lstStyle/>
        <a:p>
          <a:r>
            <a:rPr lang="en-IE" b="0" i="0" u="none" dirty="0"/>
            <a:t>5G Multicast and Broadcast Communications</a:t>
          </a:r>
          <a:endParaRPr lang="en-GB" b="0" i="0" u="none" dirty="0"/>
        </a:p>
        <a:p>
          <a:endParaRPr lang="en-GB" dirty="0"/>
        </a:p>
        <a:p>
          <a:r>
            <a:rPr lang="en-IE" b="0" i="0" u="none" dirty="0"/>
            <a:t>Satellite Access in 5G</a:t>
          </a:r>
          <a:endParaRPr lang="en-GB" b="0" i="0" u="none" dirty="0"/>
        </a:p>
        <a:p>
          <a:r>
            <a:rPr lang="en-IE" b="0" i="0" u="none" dirty="0"/>
            <a:t>NTN</a:t>
          </a:r>
          <a:endParaRPr lang="en-GB" b="0" i="0" u="none" dirty="0"/>
        </a:p>
        <a:p>
          <a:endParaRPr lang="en-GB" dirty="0"/>
        </a:p>
        <a:p>
          <a:r>
            <a:rPr lang="en-GB" dirty="0"/>
            <a:t>And much more…</a:t>
          </a:r>
        </a:p>
      </dgm:t>
    </dgm:pt>
    <dgm:pt modelId="{2CDA9D49-D741-43BF-8DDC-F348309B8D19}" type="parTrans" cxnId="{AD7D6A70-4AAD-4A16-B514-5A38D114C36D}">
      <dgm:prSet/>
      <dgm:spPr/>
      <dgm:t>
        <a:bodyPr/>
        <a:lstStyle/>
        <a:p>
          <a:endParaRPr lang="en-GB"/>
        </a:p>
      </dgm:t>
    </dgm:pt>
    <dgm:pt modelId="{0A3A053C-698D-4560-A5BC-46CC983E094A}" type="sibTrans" cxnId="{AD7D6A70-4AAD-4A16-B514-5A38D114C36D}">
      <dgm:prSet/>
      <dgm:spPr/>
      <dgm:t>
        <a:bodyPr/>
        <a:lstStyle/>
        <a:p>
          <a:endParaRPr lang="en-GB"/>
        </a:p>
      </dgm:t>
    </dgm:pt>
    <dgm:pt modelId="{E94ACC37-929C-401C-9B5C-1F3178B76C37}" type="pres">
      <dgm:prSet presAssocID="{74C316DD-A7F9-4962-8504-B58E68443315}" presName="theList" presStyleCnt="0">
        <dgm:presLayoutVars>
          <dgm:dir/>
          <dgm:animLvl val="lvl"/>
          <dgm:resizeHandles val="exact"/>
        </dgm:presLayoutVars>
      </dgm:prSet>
      <dgm:spPr/>
    </dgm:pt>
    <dgm:pt modelId="{81C69C52-4D15-46A0-9932-81CB4A368CB8}" type="pres">
      <dgm:prSet presAssocID="{B809A96A-0C9A-49C2-8DB1-A44B3DADC5F1}" presName="compNode" presStyleCnt="0"/>
      <dgm:spPr/>
    </dgm:pt>
    <dgm:pt modelId="{1356DCF7-C9AC-4EEB-93DB-7AD2B86C6A21}" type="pres">
      <dgm:prSet presAssocID="{B809A96A-0C9A-49C2-8DB1-A44B3DADC5F1}" presName="aNode" presStyleLbl="bgShp" presStyleIdx="0" presStyleCnt="3" custScaleY="100000"/>
      <dgm:spPr/>
    </dgm:pt>
    <dgm:pt modelId="{3FC5261E-7504-477E-AD16-DC4B164FE7C8}" type="pres">
      <dgm:prSet presAssocID="{B809A96A-0C9A-49C2-8DB1-A44B3DADC5F1}" presName="textNode" presStyleLbl="bgShp" presStyleIdx="0" presStyleCnt="3"/>
      <dgm:spPr/>
    </dgm:pt>
    <dgm:pt modelId="{3EC18BB3-8176-4AA0-AED5-EFEBC22869C4}" type="pres">
      <dgm:prSet presAssocID="{B809A96A-0C9A-49C2-8DB1-A44B3DADC5F1}" presName="compChildNode" presStyleCnt="0"/>
      <dgm:spPr/>
    </dgm:pt>
    <dgm:pt modelId="{638780BA-F563-46A4-8238-0D32F70DC79E}" type="pres">
      <dgm:prSet presAssocID="{B809A96A-0C9A-49C2-8DB1-A44B3DADC5F1}" presName="theInnerList" presStyleCnt="0"/>
      <dgm:spPr/>
    </dgm:pt>
    <dgm:pt modelId="{D3F7002F-7094-4E91-A768-15DF37822C8A}" type="pres">
      <dgm:prSet presAssocID="{DBA81542-892B-4FED-A56A-8F94BA6E9876}" presName="childNode" presStyleLbl="node1" presStyleIdx="0" presStyleCnt="3">
        <dgm:presLayoutVars>
          <dgm:bulletEnabled val="1"/>
        </dgm:presLayoutVars>
      </dgm:prSet>
      <dgm:spPr/>
    </dgm:pt>
    <dgm:pt modelId="{85FEBC1A-AEFA-4BCC-ABD0-8631E1F7FAF1}" type="pres">
      <dgm:prSet presAssocID="{B809A96A-0C9A-49C2-8DB1-A44B3DADC5F1}" presName="aSpace" presStyleCnt="0"/>
      <dgm:spPr/>
    </dgm:pt>
    <dgm:pt modelId="{7411F23A-A7ED-47FA-AF8B-C2E3000915BB}" type="pres">
      <dgm:prSet presAssocID="{9C82E204-EE81-4AAD-89A4-0CD48A8BBD26}" presName="compNode" presStyleCnt="0"/>
      <dgm:spPr/>
    </dgm:pt>
    <dgm:pt modelId="{8DB4937B-95AB-4CFA-B831-F8644DB072C9}" type="pres">
      <dgm:prSet presAssocID="{9C82E204-EE81-4AAD-89A4-0CD48A8BBD26}" presName="aNode" presStyleLbl="bgShp" presStyleIdx="1" presStyleCnt="3"/>
      <dgm:spPr/>
    </dgm:pt>
    <dgm:pt modelId="{4B6DE996-D278-440F-A2BB-6EDE25180617}" type="pres">
      <dgm:prSet presAssocID="{9C82E204-EE81-4AAD-89A4-0CD48A8BBD26}" presName="textNode" presStyleLbl="bgShp" presStyleIdx="1" presStyleCnt="3"/>
      <dgm:spPr/>
    </dgm:pt>
    <dgm:pt modelId="{145B5B12-AC05-4E45-82DE-66FBEBC5687F}" type="pres">
      <dgm:prSet presAssocID="{9C82E204-EE81-4AAD-89A4-0CD48A8BBD26}" presName="compChildNode" presStyleCnt="0"/>
      <dgm:spPr/>
    </dgm:pt>
    <dgm:pt modelId="{065DFF0D-882C-4FA0-96C7-1D606DEC9E06}" type="pres">
      <dgm:prSet presAssocID="{9C82E204-EE81-4AAD-89A4-0CD48A8BBD26}" presName="theInnerList" presStyleCnt="0"/>
      <dgm:spPr/>
    </dgm:pt>
    <dgm:pt modelId="{2D0716EF-C157-42E5-AA9A-8D8410963311}" type="pres">
      <dgm:prSet presAssocID="{B6F9D79F-FE71-4F5B-B36E-80A5307FD3F3}" presName="childNode" presStyleLbl="node1" presStyleIdx="1" presStyleCnt="3">
        <dgm:presLayoutVars>
          <dgm:bulletEnabled val="1"/>
        </dgm:presLayoutVars>
      </dgm:prSet>
      <dgm:spPr/>
    </dgm:pt>
    <dgm:pt modelId="{9418B452-BFA1-4A7B-AFA9-1A3A45D50FB7}" type="pres">
      <dgm:prSet presAssocID="{9C82E204-EE81-4AAD-89A4-0CD48A8BBD26}" presName="aSpace" presStyleCnt="0"/>
      <dgm:spPr/>
    </dgm:pt>
    <dgm:pt modelId="{AE169E1A-894F-416A-8442-1BBD88BB384D}" type="pres">
      <dgm:prSet presAssocID="{51FFA587-B196-4881-A769-548BAA3C0527}" presName="compNode" presStyleCnt="0"/>
      <dgm:spPr/>
    </dgm:pt>
    <dgm:pt modelId="{68ECC9C5-FB35-416D-B67B-2C228552BB78}" type="pres">
      <dgm:prSet presAssocID="{51FFA587-B196-4881-A769-548BAA3C0527}" presName="aNode" presStyleLbl="bgShp" presStyleIdx="2" presStyleCnt="3"/>
      <dgm:spPr/>
    </dgm:pt>
    <dgm:pt modelId="{4D30F340-E9BC-48C9-A954-F8CFEF68901E}" type="pres">
      <dgm:prSet presAssocID="{51FFA587-B196-4881-A769-548BAA3C0527}" presName="textNode" presStyleLbl="bgShp" presStyleIdx="2" presStyleCnt="3"/>
      <dgm:spPr/>
    </dgm:pt>
    <dgm:pt modelId="{431771B2-ADFD-4520-B13B-ED73730E6FC3}" type="pres">
      <dgm:prSet presAssocID="{51FFA587-B196-4881-A769-548BAA3C0527}" presName="compChildNode" presStyleCnt="0"/>
      <dgm:spPr/>
    </dgm:pt>
    <dgm:pt modelId="{37969E9D-F205-4F8B-8222-6F410F934A76}" type="pres">
      <dgm:prSet presAssocID="{51FFA587-B196-4881-A769-548BAA3C0527}" presName="theInnerList" presStyleCnt="0"/>
      <dgm:spPr/>
    </dgm:pt>
    <dgm:pt modelId="{FF7ED5CE-91CC-478F-9A12-74643382B919}" type="pres">
      <dgm:prSet presAssocID="{16B9FB4F-39DE-4749-8D30-536B1C478B6F}" presName="childNode" presStyleLbl="node1" presStyleIdx="2" presStyleCnt="3">
        <dgm:presLayoutVars>
          <dgm:bulletEnabled val="1"/>
        </dgm:presLayoutVars>
      </dgm:prSet>
      <dgm:spPr/>
    </dgm:pt>
  </dgm:ptLst>
  <dgm:cxnLst>
    <dgm:cxn modelId="{FFC16809-11DA-4B2C-864D-C0AD76C72764}" srcId="{74C316DD-A7F9-4962-8504-B58E68443315}" destId="{9C82E204-EE81-4AAD-89A4-0CD48A8BBD26}" srcOrd="1" destOrd="0" parTransId="{D804D894-9920-4112-9AAF-7541770B9657}" sibTransId="{565ECFC0-BF08-453C-A4C7-AAED18F33797}"/>
    <dgm:cxn modelId="{30835A1B-AD1E-471B-9AE0-E21A58C63858}" type="presOf" srcId="{B809A96A-0C9A-49C2-8DB1-A44B3DADC5F1}" destId="{1356DCF7-C9AC-4EEB-93DB-7AD2B86C6A21}" srcOrd="0" destOrd="0" presId="urn:microsoft.com/office/officeart/2005/8/layout/lProcess2"/>
    <dgm:cxn modelId="{9EA23D1C-6A5A-4816-B9A6-C6C9B25ACD0B}" type="presOf" srcId="{DBA81542-892B-4FED-A56A-8F94BA6E9876}" destId="{D3F7002F-7094-4E91-A768-15DF37822C8A}" srcOrd="0" destOrd="0" presId="urn:microsoft.com/office/officeart/2005/8/layout/lProcess2"/>
    <dgm:cxn modelId="{152C141D-2AF6-41A6-BA9D-A5E8315DBD68}" type="presOf" srcId="{74C316DD-A7F9-4962-8504-B58E68443315}" destId="{E94ACC37-929C-401C-9B5C-1F3178B76C37}" srcOrd="0" destOrd="0" presId="urn:microsoft.com/office/officeart/2005/8/layout/lProcess2"/>
    <dgm:cxn modelId="{517D4027-9085-4B42-952F-73DDB56076F1}" srcId="{74C316DD-A7F9-4962-8504-B58E68443315}" destId="{51FFA587-B196-4881-A769-548BAA3C0527}" srcOrd="2" destOrd="0" parTransId="{610A1090-7CA2-4ABA-9DB4-138892D45EC1}" sibTransId="{CF69E91A-AA7F-4532-BFD1-4A99CF1CDD20}"/>
    <dgm:cxn modelId="{48824D34-765A-40DE-9096-F659C23EF1BA}" type="presOf" srcId="{51FFA587-B196-4881-A769-548BAA3C0527}" destId="{68ECC9C5-FB35-416D-B67B-2C228552BB78}" srcOrd="0" destOrd="0" presId="urn:microsoft.com/office/officeart/2005/8/layout/lProcess2"/>
    <dgm:cxn modelId="{36CE0440-AF91-4E63-A10E-A187175329B8}" type="presOf" srcId="{51FFA587-B196-4881-A769-548BAA3C0527}" destId="{4D30F340-E9BC-48C9-A954-F8CFEF68901E}" srcOrd="1" destOrd="0" presId="urn:microsoft.com/office/officeart/2005/8/layout/lProcess2"/>
    <dgm:cxn modelId="{2CFD9D45-D254-4D4D-BBE5-17097B8991CE}" srcId="{B809A96A-0C9A-49C2-8DB1-A44B3DADC5F1}" destId="{DBA81542-892B-4FED-A56A-8F94BA6E9876}" srcOrd="0" destOrd="0" parTransId="{112DB8EB-DEE4-4DD2-B7AB-36A61C738368}" sibTransId="{7216125A-E756-45A4-B148-AD145D24D9CB}"/>
    <dgm:cxn modelId="{5B46F867-5EA2-4D63-A785-16DBF93519CF}" type="presOf" srcId="{B809A96A-0C9A-49C2-8DB1-A44B3DADC5F1}" destId="{3FC5261E-7504-477E-AD16-DC4B164FE7C8}" srcOrd="1" destOrd="0" presId="urn:microsoft.com/office/officeart/2005/8/layout/lProcess2"/>
    <dgm:cxn modelId="{AD7D6A70-4AAD-4A16-B514-5A38D114C36D}" srcId="{51FFA587-B196-4881-A769-548BAA3C0527}" destId="{16B9FB4F-39DE-4749-8D30-536B1C478B6F}" srcOrd="0" destOrd="0" parTransId="{2CDA9D49-D741-43BF-8DDC-F348309B8D19}" sibTransId="{0A3A053C-698D-4560-A5BC-46CC983E094A}"/>
    <dgm:cxn modelId="{77A08670-CF22-4A37-BABF-D4B5AA569611}" type="presOf" srcId="{16B9FB4F-39DE-4749-8D30-536B1C478B6F}" destId="{FF7ED5CE-91CC-478F-9A12-74643382B919}" srcOrd="0" destOrd="0" presId="urn:microsoft.com/office/officeart/2005/8/layout/lProcess2"/>
    <dgm:cxn modelId="{38E1DE55-B7B4-44E0-A995-D28E579F96AB}" srcId="{9C82E204-EE81-4AAD-89A4-0CD48A8BBD26}" destId="{B6F9D79F-FE71-4F5B-B36E-80A5307FD3F3}" srcOrd="0" destOrd="0" parTransId="{F44A7BF8-C7C7-4831-BF2D-39F52AED07BC}" sibTransId="{027BAA68-F1B1-40D7-AEF7-24C384F2BCE3}"/>
    <dgm:cxn modelId="{BDA4E8A8-196F-4CDA-A3E1-AD7C618E79A2}" type="presOf" srcId="{B6F9D79F-FE71-4F5B-B36E-80A5307FD3F3}" destId="{2D0716EF-C157-42E5-AA9A-8D8410963311}" srcOrd="0" destOrd="0" presId="urn:microsoft.com/office/officeart/2005/8/layout/lProcess2"/>
    <dgm:cxn modelId="{A64AA8D8-0A44-4579-894C-C0D58790DF4E}" type="presOf" srcId="{9C82E204-EE81-4AAD-89A4-0CD48A8BBD26}" destId="{8DB4937B-95AB-4CFA-B831-F8644DB072C9}" srcOrd="0" destOrd="0" presId="urn:microsoft.com/office/officeart/2005/8/layout/lProcess2"/>
    <dgm:cxn modelId="{EEF617E6-2CAA-4032-B6AD-E08A048B311E}" type="presOf" srcId="{9C82E204-EE81-4AAD-89A4-0CD48A8BBD26}" destId="{4B6DE996-D278-440F-A2BB-6EDE25180617}" srcOrd="1" destOrd="0" presId="urn:microsoft.com/office/officeart/2005/8/layout/lProcess2"/>
    <dgm:cxn modelId="{4B6153EB-2E4B-48B6-A923-9F872A2B6E02}" srcId="{74C316DD-A7F9-4962-8504-B58E68443315}" destId="{B809A96A-0C9A-49C2-8DB1-A44B3DADC5F1}" srcOrd="0" destOrd="0" parTransId="{612BC486-56D0-4CCD-B9B8-2ABD87A1382D}" sibTransId="{BC90EA2C-4015-4FD0-AA39-5C39162C3DE6}"/>
    <dgm:cxn modelId="{F275BA13-9C7F-4C85-BB5E-F8FE24E6EC86}" type="presParOf" srcId="{E94ACC37-929C-401C-9B5C-1F3178B76C37}" destId="{81C69C52-4D15-46A0-9932-81CB4A368CB8}" srcOrd="0" destOrd="0" presId="urn:microsoft.com/office/officeart/2005/8/layout/lProcess2"/>
    <dgm:cxn modelId="{CD010B4C-EDA9-4FB9-90FE-722C6F4990ED}" type="presParOf" srcId="{81C69C52-4D15-46A0-9932-81CB4A368CB8}" destId="{1356DCF7-C9AC-4EEB-93DB-7AD2B86C6A21}" srcOrd="0" destOrd="0" presId="urn:microsoft.com/office/officeart/2005/8/layout/lProcess2"/>
    <dgm:cxn modelId="{FD6C54E0-4C7B-4B76-BB1D-E06F3A1A897B}" type="presParOf" srcId="{81C69C52-4D15-46A0-9932-81CB4A368CB8}" destId="{3FC5261E-7504-477E-AD16-DC4B164FE7C8}" srcOrd="1" destOrd="0" presId="urn:microsoft.com/office/officeart/2005/8/layout/lProcess2"/>
    <dgm:cxn modelId="{94380832-BB6F-4AF7-8444-F8AD8DB0B60A}" type="presParOf" srcId="{81C69C52-4D15-46A0-9932-81CB4A368CB8}" destId="{3EC18BB3-8176-4AA0-AED5-EFEBC22869C4}" srcOrd="2" destOrd="0" presId="urn:microsoft.com/office/officeart/2005/8/layout/lProcess2"/>
    <dgm:cxn modelId="{2F293A6E-7C27-4235-AFD8-49893AEA6C20}" type="presParOf" srcId="{3EC18BB3-8176-4AA0-AED5-EFEBC22869C4}" destId="{638780BA-F563-46A4-8238-0D32F70DC79E}" srcOrd="0" destOrd="0" presId="urn:microsoft.com/office/officeart/2005/8/layout/lProcess2"/>
    <dgm:cxn modelId="{B22ED356-18E7-424D-97BC-70C06EBA9240}" type="presParOf" srcId="{638780BA-F563-46A4-8238-0D32F70DC79E}" destId="{D3F7002F-7094-4E91-A768-15DF37822C8A}" srcOrd="0" destOrd="0" presId="urn:microsoft.com/office/officeart/2005/8/layout/lProcess2"/>
    <dgm:cxn modelId="{38538278-EBF4-4289-A545-A51D298DE117}" type="presParOf" srcId="{E94ACC37-929C-401C-9B5C-1F3178B76C37}" destId="{85FEBC1A-AEFA-4BCC-ABD0-8631E1F7FAF1}" srcOrd="1" destOrd="0" presId="urn:microsoft.com/office/officeart/2005/8/layout/lProcess2"/>
    <dgm:cxn modelId="{3914AAB7-1DEB-429E-8F45-CD80DC3635B1}" type="presParOf" srcId="{E94ACC37-929C-401C-9B5C-1F3178B76C37}" destId="{7411F23A-A7ED-47FA-AF8B-C2E3000915BB}" srcOrd="2" destOrd="0" presId="urn:microsoft.com/office/officeart/2005/8/layout/lProcess2"/>
    <dgm:cxn modelId="{5CC4B0B0-8F35-486C-B52D-2874CB8D175D}" type="presParOf" srcId="{7411F23A-A7ED-47FA-AF8B-C2E3000915BB}" destId="{8DB4937B-95AB-4CFA-B831-F8644DB072C9}" srcOrd="0" destOrd="0" presId="urn:microsoft.com/office/officeart/2005/8/layout/lProcess2"/>
    <dgm:cxn modelId="{A8757280-D9CC-494A-9C33-A41EDF3AFB4D}" type="presParOf" srcId="{7411F23A-A7ED-47FA-AF8B-C2E3000915BB}" destId="{4B6DE996-D278-440F-A2BB-6EDE25180617}" srcOrd="1" destOrd="0" presId="urn:microsoft.com/office/officeart/2005/8/layout/lProcess2"/>
    <dgm:cxn modelId="{9B3DB4F3-F229-477F-BF50-416333094084}" type="presParOf" srcId="{7411F23A-A7ED-47FA-AF8B-C2E3000915BB}" destId="{145B5B12-AC05-4E45-82DE-66FBEBC5687F}" srcOrd="2" destOrd="0" presId="urn:microsoft.com/office/officeart/2005/8/layout/lProcess2"/>
    <dgm:cxn modelId="{7F7C90E6-8F31-4559-964B-AC01DCC6E6A9}" type="presParOf" srcId="{145B5B12-AC05-4E45-82DE-66FBEBC5687F}" destId="{065DFF0D-882C-4FA0-96C7-1D606DEC9E06}" srcOrd="0" destOrd="0" presId="urn:microsoft.com/office/officeart/2005/8/layout/lProcess2"/>
    <dgm:cxn modelId="{80E7B30D-D597-4D88-BA15-19FA0FBB4C60}" type="presParOf" srcId="{065DFF0D-882C-4FA0-96C7-1D606DEC9E06}" destId="{2D0716EF-C157-42E5-AA9A-8D8410963311}" srcOrd="0" destOrd="0" presId="urn:microsoft.com/office/officeart/2005/8/layout/lProcess2"/>
    <dgm:cxn modelId="{BF5F3B1E-9A34-4F75-8FE8-05F4C02F3651}" type="presParOf" srcId="{E94ACC37-929C-401C-9B5C-1F3178B76C37}" destId="{9418B452-BFA1-4A7B-AFA9-1A3A45D50FB7}" srcOrd="3" destOrd="0" presId="urn:microsoft.com/office/officeart/2005/8/layout/lProcess2"/>
    <dgm:cxn modelId="{7284E707-9A85-4AB3-B4D1-ECC8BDB21D1A}" type="presParOf" srcId="{E94ACC37-929C-401C-9B5C-1F3178B76C37}" destId="{AE169E1A-894F-416A-8442-1BBD88BB384D}" srcOrd="4" destOrd="0" presId="urn:microsoft.com/office/officeart/2005/8/layout/lProcess2"/>
    <dgm:cxn modelId="{B2C84C37-A419-4DE1-B062-413B8A927E7A}" type="presParOf" srcId="{AE169E1A-894F-416A-8442-1BBD88BB384D}" destId="{68ECC9C5-FB35-416D-B67B-2C228552BB78}" srcOrd="0" destOrd="0" presId="urn:microsoft.com/office/officeart/2005/8/layout/lProcess2"/>
    <dgm:cxn modelId="{6CDB3E73-8D49-4CCA-9392-6289A319D427}" type="presParOf" srcId="{AE169E1A-894F-416A-8442-1BBD88BB384D}" destId="{4D30F340-E9BC-48C9-A954-F8CFEF68901E}" srcOrd="1" destOrd="0" presId="urn:microsoft.com/office/officeart/2005/8/layout/lProcess2"/>
    <dgm:cxn modelId="{E8750D4F-443C-42BB-85B4-D6080F4BCA8F}" type="presParOf" srcId="{AE169E1A-894F-416A-8442-1BBD88BB384D}" destId="{431771B2-ADFD-4520-B13B-ED73730E6FC3}" srcOrd="2" destOrd="0" presId="urn:microsoft.com/office/officeart/2005/8/layout/lProcess2"/>
    <dgm:cxn modelId="{F85A6519-BDC9-414A-B4B7-E40EECF6A374}" type="presParOf" srcId="{431771B2-ADFD-4520-B13B-ED73730E6FC3}" destId="{37969E9D-F205-4F8B-8222-6F410F934A76}" srcOrd="0" destOrd="0" presId="urn:microsoft.com/office/officeart/2005/8/layout/lProcess2"/>
    <dgm:cxn modelId="{6241EF92-1BA1-4E7F-A800-9EEB1EEBAB4F}" type="presParOf" srcId="{37969E9D-F205-4F8B-8222-6F410F934A76}" destId="{FF7ED5CE-91CC-478F-9A12-74643382B919}" srcOrd="0" destOrd="0" presId="urn:microsoft.com/office/officeart/2005/8/layout/lProcess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356DCF7-C9AC-4EEB-93DB-7AD2B86C6A21}">
      <dsp:nvSpPr>
        <dsp:cNvPr id="0" name=""/>
        <dsp:cNvSpPr/>
      </dsp:nvSpPr>
      <dsp:spPr>
        <a:xfrm>
          <a:off x="992" y="0"/>
          <a:ext cx="2579687" cy="5062986"/>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GB" sz="2800" kern="1200" dirty="0"/>
            <a:t>Release 15</a:t>
          </a:r>
        </a:p>
      </dsp:txBody>
      <dsp:txXfrm>
        <a:off x="992" y="0"/>
        <a:ext cx="2579687" cy="1518896"/>
      </dsp:txXfrm>
    </dsp:sp>
    <dsp:sp modelId="{D3F7002F-7094-4E91-A768-15DF37822C8A}">
      <dsp:nvSpPr>
        <dsp:cNvPr id="0" name=""/>
        <dsp:cNvSpPr/>
      </dsp:nvSpPr>
      <dsp:spPr>
        <a:xfrm>
          <a:off x="258960" y="1518896"/>
          <a:ext cx="2063750" cy="3290941"/>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30480" rIns="40640" bIns="30480" numCol="1" spcCol="1270" anchor="ctr" anchorCtr="0">
          <a:noAutofit/>
        </a:bodyPr>
        <a:lstStyle/>
        <a:p>
          <a:pPr marL="0" lvl="0" indent="0" algn="ctr" defTabSz="711200">
            <a:lnSpc>
              <a:spcPct val="90000"/>
            </a:lnSpc>
            <a:spcBef>
              <a:spcPct val="0"/>
            </a:spcBef>
            <a:spcAft>
              <a:spcPct val="35000"/>
            </a:spcAft>
            <a:buNone/>
          </a:pPr>
          <a:r>
            <a:rPr lang="en-IE" sz="1600" b="1" i="0" u="none" strike="noStrike" kern="1200" spc="-1" dirty="0">
              <a:effectLst/>
              <a:latin typeface="Arial" panose="020B0604020202020204" pitchFamily="34" charset="0"/>
              <a:ea typeface="Arial" panose="020B0604020202020204" pitchFamily="34" charset="0"/>
              <a:cs typeface="Arial" panose="020B0604020202020204" pitchFamily="34" charset="0"/>
            </a:rPr>
            <a:t>Voice over NR</a:t>
          </a:r>
          <a:endParaRPr lang="en-GB" sz="1600" b="1" i="0" u="none" strike="noStrike" kern="1200" dirty="0">
            <a:effectLst/>
            <a:latin typeface="Arial" panose="020B0604020202020204" pitchFamily="34" charset="0"/>
          </a:endParaRPr>
        </a:p>
        <a:p>
          <a:pPr marL="0" lvl="0" indent="0" algn="ctr" defTabSz="711200">
            <a:lnSpc>
              <a:spcPct val="90000"/>
            </a:lnSpc>
            <a:spcBef>
              <a:spcPct val="0"/>
            </a:spcBef>
            <a:spcAft>
              <a:spcPct val="35000"/>
            </a:spcAft>
            <a:buNone/>
          </a:pPr>
          <a:r>
            <a:rPr lang="en-IE" sz="1600" b="1" i="0" u="none" strike="noStrike" kern="1200" spc="-1" dirty="0" err="1">
              <a:effectLst/>
              <a:latin typeface="Arial" panose="020B0604020202020204" pitchFamily="34" charset="0"/>
              <a:ea typeface="Arial" panose="020B0604020202020204" pitchFamily="34" charset="0"/>
              <a:cs typeface="Arial" panose="020B0604020202020204" pitchFamily="34" charset="0"/>
            </a:rPr>
            <a:t>mMTC</a:t>
          </a:r>
          <a:endParaRPr lang="en-GB" sz="1600" b="1" i="0" u="none" strike="noStrike" kern="1200" dirty="0">
            <a:effectLst/>
            <a:latin typeface="Arial" panose="020B0604020202020204" pitchFamily="34" charset="0"/>
          </a:endParaRPr>
        </a:p>
        <a:p>
          <a:pPr marL="0" lvl="0" indent="0" algn="ctr" defTabSz="711200">
            <a:lnSpc>
              <a:spcPct val="90000"/>
            </a:lnSpc>
            <a:spcBef>
              <a:spcPct val="0"/>
            </a:spcBef>
            <a:spcAft>
              <a:spcPct val="35000"/>
            </a:spcAft>
            <a:buNone/>
          </a:pPr>
          <a:r>
            <a:rPr lang="en-IE" sz="1600" b="1" i="0" u="none" strike="noStrike" kern="1200" spc="-1" dirty="0">
              <a:effectLst/>
              <a:latin typeface="Arial" panose="020B0604020202020204" pitchFamily="34" charset="0"/>
              <a:ea typeface="Arial" panose="020B0604020202020204" pitchFamily="34" charset="0"/>
              <a:cs typeface="Arial" panose="020B0604020202020204" pitchFamily="34" charset="0"/>
            </a:rPr>
            <a:t>Mission Critical x</a:t>
          </a:r>
          <a:endParaRPr lang="en-GB" sz="1600" b="1" i="0" u="none" strike="noStrike" kern="1200" dirty="0">
            <a:effectLst/>
            <a:latin typeface="Arial" panose="020B0604020202020204" pitchFamily="34" charset="0"/>
          </a:endParaRPr>
        </a:p>
        <a:p>
          <a:pPr marL="0" lvl="0" indent="0" algn="ctr" defTabSz="711200">
            <a:lnSpc>
              <a:spcPct val="90000"/>
            </a:lnSpc>
            <a:spcBef>
              <a:spcPct val="0"/>
            </a:spcBef>
            <a:spcAft>
              <a:spcPct val="35000"/>
            </a:spcAft>
            <a:buNone/>
          </a:pPr>
          <a:r>
            <a:rPr lang="en-IE" sz="1600" b="1" i="0" u="none" strike="noStrike" kern="1200" spc="-1" dirty="0">
              <a:effectLst/>
              <a:latin typeface="Arial" panose="020B0604020202020204" pitchFamily="34" charset="0"/>
              <a:ea typeface="Arial" panose="020B0604020202020204" pitchFamily="34" charset="0"/>
              <a:cs typeface="Arial" panose="020B0604020202020204" pitchFamily="34" charset="0"/>
            </a:rPr>
            <a:t>Slicing - logical end-2-end networks</a:t>
          </a:r>
          <a:endParaRPr lang="en-GB" sz="1600" b="1" i="0" u="none" strike="noStrike" kern="1200" dirty="0">
            <a:effectLst/>
            <a:latin typeface="Arial" panose="020B0604020202020204" pitchFamily="34" charset="0"/>
          </a:endParaRPr>
        </a:p>
        <a:p>
          <a:pPr marL="0" lvl="0" indent="0" algn="ctr" defTabSz="711200">
            <a:lnSpc>
              <a:spcPct val="90000"/>
            </a:lnSpc>
            <a:spcBef>
              <a:spcPct val="0"/>
            </a:spcBef>
            <a:spcAft>
              <a:spcPct val="35000"/>
            </a:spcAft>
            <a:buNone/>
          </a:pPr>
          <a:r>
            <a:rPr lang="en-IE" sz="1600" b="1" i="0" u="none" strike="noStrike" kern="1200" spc="-1" dirty="0">
              <a:effectLst/>
              <a:latin typeface="Arial" panose="020B0604020202020204" pitchFamily="34" charset="0"/>
              <a:ea typeface="Arial" panose="020B0604020202020204" pitchFamily="34" charset="0"/>
              <a:cs typeface="Arial" panose="020B0604020202020204" pitchFamily="34" charset="0"/>
            </a:rPr>
            <a:t>API Exposure - 3rd party access to 5G services</a:t>
          </a:r>
          <a:endParaRPr lang="en-GB" sz="1600" b="1" i="0" u="none" strike="noStrike" kern="1200" dirty="0">
            <a:effectLst/>
            <a:latin typeface="Arial" panose="020B0604020202020204" pitchFamily="34" charset="0"/>
          </a:endParaRPr>
        </a:p>
        <a:p>
          <a:pPr marL="0" lvl="0" indent="0" algn="ctr" defTabSz="711200">
            <a:lnSpc>
              <a:spcPct val="90000"/>
            </a:lnSpc>
            <a:spcBef>
              <a:spcPct val="0"/>
            </a:spcBef>
            <a:spcAft>
              <a:spcPct val="35000"/>
            </a:spcAft>
            <a:buNone/>
          </a:pPr>
          <a:r>
            <a:rPr lang="en-IE" sz="1600" b="1" i="0" u="none" strike="noStrike" kern="1200" spc="-1" dirty="0">
              <a:effectLst/>
              <a:latin typeface="Arial" panose="020B0604020202020204" pitchFamily="34" charset="0"/>
              <a:ea typeface="Arial" panose="020B0604020202020204" pitchFamily="34" charset="0"/>
              <a:cs typeface="Arial" panose="020B0604020202020204" pitchFamily="34" charset="0"/>
            </a:rPr>
            <a:t>Service Based Architecture</a:t>
          </a:r>
          <a:endParaRPr lang="en-GB" sz="1600" kern="1200" dirty="0"/>
        </a:p>
      </dsp:txBody>
      <dsp:txXfrm>
        <a:off x="319405" y="1579341"/>
        <a:ext cx="1942860" cy="3170051"/>
      </dsp:txXfrm>
    </dsp:sp>
    <dsp:sp modelId="{8DB4937B-95AB-4CFA-B831-F8644DB072C9}">
      <dsp:nvSpPr>
        <dsp:cNvPr id="0" name=""/>
        <dsp:cNvSpPr/>
      </dsp:nvSpPr>
      <dsp:spPr>
        <a:xfrm>
          <a:off x="2774156" y="0"/>
          <a:ext cx="2579687" cy="5062986"/>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GB" sz="2800" kern="1200" dirty="0"/>
            <a:t>Release 16</a:t>
          </a:r>
        </a:p>
      </dsp:txBody>
      <dsp:txXfrm>
        <a:off x="2774156" y="0"/>
        <a:ext cx="2579687" cy="1518896"/>
      </dsp:txXfrm>
    </dsp:sp>
    <dsp:sp modelId="{2D0716EF-C157-42E5-AA9A-8D8410963311}">
      <dsp:nvSpPr>
        <dsp:cNvPr id="0" name=""/>
        <dsp:cNvSpPr/>
      </dsp:nvSpPr>
      <dsp:spPr>
        <a:xfrm>
          <a:off x="3032125" y="1518896"/>
          <a:ext cx="2063749" cy="3290941"/>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30480" rIns="40640" bIns="30480" numCol="1" spcCol="1270" anchor="ctr" anchorCtr="0">
          <a:noAutofit/>
        </a:bodyPr>
        <a:lstStyle/>
        <a:p>
          <a:pPr marL="0" lvl="0" indent="0" algn="ctr" defTabSz="711200">
            <a:lnSpc>
              <a:spcPct val="90000"/>
            </a:lnSpc>
            <a:spcBef>
              <a:spcPct val="0"/>
            </a:spcBef>
            <a:spcAft>
              <a:spcPct val="35000"/>
            </a:spcAft>
            <a:buNone/>
          </a:pPr>
          <a:r>
            <a:rPr lang="en-IE" sz="1600" b="1" i="0" u="none" kern="1200" dirty="0"/>
            <a:t>V2x Phase 3</a:t>
          </a:r>
          <a:endParaRPr lang="en-GB" sz="1600" b="1" i="0" u="none" kern="1200" dirty="0"/>
        </a:p>
        <a:p>
          <a:pPr marL="0" lvl="0" indent="0" algn="ctr" defTabSz="711200">
            <a:lnSpc>
              <a:spcPct val="90000"/>
            </a:lnSpc>
            <a:spcBef>
              <a:spcPct val="0"/>
            </a:spcBef>
            <a:spcAft>
              <a:spcPct val="35000"/>
            </a:spcAft>
            <a:buNone/>
          </a:pPr>
          <a:r>
            <a:rPr lang="en-IE" sz="1600" b="1" i="0" u="none" kern="1200" dirty="0"/>
            <a:t>Industrial IoT</a:t>
          </a:r>
          <a:endParaRPr lang="en-GB" sz="1600" b="1" kern="1200" dirty="0"/>
        </a:p>
        <a:p>
          <a:pPr marL="0" lvl="0" indent="0" algn="ctr" defTabSz="711200">
            <a:lnSpc>
              <a:spcPct val="90000"/>
            </a:lnSpc>
            <a:spcBef>
              <a:spcPct val="0"/>
            </a:spcBef>
            <a:spcAft>
              <a:spcPct val="35000"/>
            </a:spcAft>
            <a:buNone/>
          </a:pPr>
          <a:r>
            <a:rPr lang="en-IE" sz="1600" b="1" i="0" u="none" kern="1200" dirty="0"/>
            <a:t>URLLC</a:t>
          </a:r>
          <a:endParaRPr lang="en-GB" sz="1600" b="1" kern="1200" dirty="0"/>
        </a:p>
        <a:p>
          <a:pPr marL="0" lvl="0" indent="0" algn="ctr" defTabSz="711200">
            <a:lnSpc>
              <a:spcPct val="90000"/>
            </a:lnSpc>
            <a:spcBef>
              <a:spcPct val="0"/>
            </a:spcBef>
            <a:spcAft>
              <a:spcPct val="35000"/>
            </a:spcAft>
            <a:buNone/>
          </a:pPr>
          <a:r>
            <a:rPr lang="en-IE" sz="1600" b="1" i="0" u="none" kern="1200" dirty="0"/>
            <a:t>Integrated Access and Backhaul</a:t>
          </a:r>
          <a:endParaRPr lang="en-GB" sz="1600" b="1" kern="1200" dirty="0"/>
        </a:p>
        <a:p>
          <a:pPr marL="0" lvl="0" indent="0" algn="ctr" defTabSz="711200">
            <a:lnSpc>
              <a:spcPct val="90000"/>
            </a:lnSpc>
            <a:spcBef>
              <a:spcPct val="0"/>
            </a:spcBef>
            <a:spcAft>
              <a:spcPct val="35000"/>
            </a:spcAft>
            <a:buNone/>
          </a:pPr>
          <a:r>
            <a:rPr lang="en-IE" sz="1600" b="1" i="0" u="none" kern="1200" dirty="0"/>
            <a:t>Common API Framework for 3GPP Northbound APIs (</a:t>
          </a:r>
          <a:r>
            <a:rPr lang="en-IE" sz="1600" b="1" i="0" u="none" kern="1200" dirty="0" err="1"/>
            <a:t>eCAPIF</a:t>
          </a:r>
          <a:r>
            <a:rPr lang="en-IE" sz="1600" b="1" i="0" u="none" kern="1200" dirty="0"/>
            <a:t>)</a:t>
          </a:r>
          <a:endParaRPr lang="en-GB" sz="1600" b="1" i="0" u="none" kern="1200" dirty="0"/>
        </a:p>
        <a:p>
          <a:pPr marL="0" lvl="0" indent="0" algn="ctr" defTabSz="711200">
            <a:lnSpc>
              <a:spcPct val="90000"/>
            </a:lnSpc>
            <a:spcBef>
              <a:spcPct val="0"/>
            </a:spcBef>
            <a:spcAft>
              <a:spcPct val="35000"/>
            </a:spcAft>
            <a:buNone/>
          </a:pPr>
          <a:r>
            <a:rPr lang="en-IE" sz="1600" b="1" i="0" u="none" kern="1200" dirty="0"/>
            <a:t>LMF</a:t>
          </a:r>
          <a:endParaRPr lang="en-GB" sz="1600" b="1" kern="1200" dirty="0"/>
        </a:p>
        <a:p>
          <a:pPr marL="0" lvl="0" indent="0" algn="ctr" defTabSz="711200">
            <a:lnSpc>
              <a:spcPct val="90000"/>
            </a:lnSpc>
            <a:spcBef>
              <a:spcPct val="0"/>
            </a:spcBef>
            <a:spcAft>
              <a:spcPct val="35000"/>
            </a:spcAft>
            <a:buNone/>
          </a:pPr>
          <a:r>
            <a:rPr lang="en-IE" sz="1600" b="1" i="0" u="none" kern="1200" dirty="0"/>
            <a:t>Network Slicing</a:t>
          </a:r>
          <a:endParaRPr lang="en-GB" sz="1600" kern="1200" dirty="0"/>
        </a:p>
      </dsp:txBody>
      <dsp:txXfrm>
        <a:off x="3092570" y="1579341"/>
        <a:ext cx="1942859" cy="3170051"/>
      </dsp:txXfrm>
    </dsp:sp>
    <dsp:sp modelId="{68ECC9C5-FB35-416D-B67B-2C228552BB78}">
      <dsp:nvSpPr>
        <dsp:cNvPr id="0" name=""/>
        <dsp:cNvSpPr/>
      </dsp:nvSpPr>
      <dsp:spPr>
        <a:xfrm>
          <a:off x="5547320" y="0"/>
          <a:ext cx="2579687" cy="5062986"/>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GB" sz="2800" kern="1200" dirty="0"/>
            <a:t>Release 17</a:t>
          </a:r>
        </a:p>
      </dsp:txBody>
      <dsp:txXfrm>
        <a:off x="5547320" y="0"/>
        <a:ext cx="2579687" cy="1518896"/>
      </dsp:txXfrm>
    </dsp:sp>
    <dsp:sp modelId="{FF7ED5CE-91CC-478F-9A12-74643382B919}">
      <dsp:nvSpPr>
        <dsp:cNvPr id="0" name=""/>
        <dsp:cNvSpPr/>
      </dsp:nvSpPr>
      <dsp:spPr>
        <a:xfrm>
          <a:off x="5805289" y="1518896"/>
          <a:ext cx="2063749" cy="3290941"/>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30480" rIns="40640" bIns="30480" numCol="1" spcCol="1270" anchor="ctr" anchorCtr="0">
          <a:noAutofit/>
        </a:bodyPr>
        <a:lstStyle/>
        <a:p>
          <a:pPr marL="0" lvl="0" indent="0" algn="ctr" defTabSz="711200">
            <a:lnSpc>
              <a:spcPct val="90000"/>
            </a:lnSpc>
            <a:spcBef>
              <a:spcPct val="0"/>
            </a:spcBef>
            <a:spcAft>
              <a:spcPct val="35000"/>
            </a:spcAft>
            <a:buNone/>
          </a:pPr>
          <a:r>
            <a:rPr lang="en-IE" sz="1600" b="0" i="0" u="none" kern="1200" dirty="0"/>
            <a:t>5G Multicast and Broadcast Communications</a:t>
          </a:r>
          <a:endParaRPr lang="en-GB" sz="1600" b="0" i="0" u="none" kern="1200" dirty="0"/>
        </a:p>
        <a:p>
          <a:pPr marL="0" lvl="0" indent="0" algn="ctr" defTabSz="711200">
            <a:lnSpc>
              <a:spcPct val="90000"/>
            </a:lnSpc>
            <a:spcBef>
              <a:spcPct val="0"/>
            </a:spcBef>
            <a:spcAft>
              <a:spcPct val="35000"/>
            </a:spcAft>
            <a:buNone/>
          </a:pPr>
          <a:endParaRPr lang="en-GB" sz="1600" kern="1200" dirty="0"/>
        </a:p>
        <a:p>
          <a:pPr marL="0" lvl="0" indent="0" algn="ctr" defTabSz="711200">
            <a:lnSpc>
              <a:spcPct val="90000"/>
            </a:lnSpc>
            <a:spcBef>
              <a:spcPct val="0"/>
            </a:spcBef>
            <a:spcAft>
              <a:spcPct val="35000"/>
            </a:spcAft>
            <a:buNone/>
          </a:pPr>
          <a:r>
            <a:rPr lang="en-IE" sz="1600" b="0" i="0" u="none" kern="1200" dirty="0"/>
            <a:t>Satellite Access in 5G</a:t>
          </a:r>
          <a:endParaRPr lang="en-GB" sz="1600" b="0" i="0" u="none" kern="1200" dirty="0"/>
        </a:p>
        <a:p>
          <a:pPr marL="0" lvl="0" indent="0" algn="ctr" defTabSz="711200">
            <a:lnSpc>
              <a:spcPct val="90000"/>
            </a:lnSpc>
            <a:spcBef>
              <a:spcPct val="0"/>
            </a:spcBef>
            <a:spcAft>
              <a:spcPct val="35000"/>
            </a:spcAft>
            <a:buNone/>
          </a:pPr>
          <a:r>
            <a:rPr lang="en-IE" sz="1600" b="0" i="0" u="none" kern="1200" dirty="0"/>
            <a:t>NTN</a:t>
          </a:r>
          <a:endParaRPr lang="en-GB" sz="1600" b="0" i="0" u="none" kern="1200" dirty="0"/>
        </a:p>
        <a:p>
          <a:pPr marL="0" lvl="0" indent="0" algn="ctr" defTabSz="711200">
            <a:lnSpc>
              <a:spcPct val="90000"/>
            </a:lnSpc>
            <a:spcBef>
              <a:spcPct val="0"/>
            </a:spcBef>
            <a:spcAft>
              <a:spcPct val="35000"/>
            </a:spcAft>
            <a:buNone/>
          </a:pPr>
          <a:endParaRPr lang="en-GB" sz="1600" kern="1200" dirty="0"/>
        </a:p>
        <a:p>
          <a:pPr marL="0" lvl="0" indent="0" algn="ctr" defTabSz="711200">
            <a:lnSpc>
              <a:spcPct val="90000"/>
            </a:lnSpc>
            <a:spcBef>
              <a:spcPct val="0"/>
            </a:spcBef>
            <a:spcAft>
              <a:spcPct val="35000"/>
            </a:spcAft>
            <a:buNone/>
          </a:pPr>
          <a:r>
            <a:rPr lang="en-GB" sz="1600" kern="1200" dirty="0"/>
            <a:t>And much more…</a:t>
          </a:r>
        </a:p>
      </dsp:txBody>
      <dsp:txXfrm>
        <a:off x="5865734" y="1579341"/>
        <a:ext cx="1942859" cy="3170051"/>
      </dsp:txXfrm>
    </dsp:sp>
  </dsp:spTree>
</dsp:drawing>
</file>

<file path=ppt/diagrams/layout1.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1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2014529-C8D6-4B6E-A964-A4EA61E63C4D}" type="datetimeFigureOut">
              <a:rPr lang="en-GB" smtClean="0"/>
              <a:t>25/05/2023</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67900B0-A655-44D7-9F40-970FEF454051}" type="slidenum">
              <a:rPr lang="en-GB" smtClean="0"/>
              <a:t>‹#›</a:t>
            </a:fld>
            <a:endParaRPr lang="en-GB"/>
          </a:p>
        </p:txBody>
      </p:sp>
    </p:spTree>
    <p:extLst>
      <p:ext uri="{BB962C8B-B14F-4D97-AF65-F5344CB8AC3E}">
        <p14:creationId xmlns:p14="http://schemas.microsoft.com/office/powerpoint/2010/main" val="41906247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bwMode="auto">
        <a:xfrm>
          <a:off x="0" y="0"/>
          <a:ext cx="0" cy="0"/>
          <a:chOff x="0" y="0"/>
          <a:chExt cx="0" cy="0"/>
        </a:xfrm>
      </p:grpSpPr>
      <p:sp>
        <p:nvSpPr>
          <p:cNvPr id="101" name="Google Shape;101;p1:notes"/>
          <p:cNvSpPr txBox="1">
            <a:spLocks noGrp="1"/>
          </p:cNvSpPr>
          <p:nvPr>
            <p:ph type="body" idx="1"/>
          </p:nvPr>
        </p:nvSpPr>
        <p:spPr bwMode="auto">
          <a:xfrm>
            <a:off x="1007100" y="2690475"/>
            <a:ext cx="8056875" cy="2548875"/>
          </a:xfrm>
          <a:prstGeom prst="rect">
            <a:avLst/>
          </a:prstGeom>
          <a:noFill/>
          <a:ln>
            <a:noFill/>
          </a:ln>
        </p:spPr>
        <p:txBody>
          <a:bodyPr spcFirstLastPara="1" wrap="square" lIns="91425" tIns="91425" rIns="91425" bIns="91425" anchor="t" anchorCtr="0">
            <a:noAutofit/>
          </a:bodyPr>
          <a:lstStyle/>
          <a:p>
            <a:pPr marL="0" lvl="0" indent="0" algn="l">
              <a:lnSpc>
                <a:spcPct val="114999"/>
              </a:lnSpc>
              <a:spcBef>
                <a:spcPts val="0"/>
              </a:spcBef>
              <a:spcAft>
                <a:spcPts val="0"/>
              </a:spcAft>
              <a:buClr>
                <a:schemeClr val="dk1"/>
              </a:buClr>
              <a:buSzPts val="1100"/>
              <a:buFont typeface="Arial"/>
              <a:buNone/>
              <a:defRPr/>
            </a:pPr>
            <a:endParaRPr>
              <a:solidFill>
                <a:schemeClr val="dk1"/>
              </a:solidFill>
            </a:endParaRPr>
          </a:p>
          <a:p>
            <a:pPr marL="0" lvl="0" indent="0" algn="l">
              <a:lnSpc>
                <a:spcPct val="100000"/>
              </a:lnSpc>
              <a:spcBef>
                <a:spcPts val="0"/>
              </a:spcBef>
              <a:spcAft>
                <a:spcPts val="0"/>
              </a:spcAft>
              <a:buSzPts val="1100"/>
              <a:buNone/>
              <a:defRPr/>
            </a:pPr>
            <a:endParaRPr/>
          </a:p>
        </p:txBody>
      </p:sp>
      <p:sp>
        <p:nvSpPr>
          <p:cNvPr id="102" name="Google Shape;102;p1:notes"/>
          <p:cNvSpPr>
            <a:spLocks noGrp="1" noRot="1" noChangeAspect="1"/>
          </p:cNvSpPr>
          <p:nvPr>
            <p:ph type="sldImg" idx="2"/>
          </p:nvPr>
        </p:nvSpPr>
        <p:spPr bwMode="auto">
          <a:xfrm>
            <a:off x="3148013" y="425450"/>
            <a:ext cx="3776662" cy="2124075"/>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530193B-564F-4854-8A52-728F3FB19C85}" type="slidenum">
              <a:rPr kumimoji="0" lang="en-GB" sz="1200" b="0" i="0" u="none" strike="noStrike" kern="1200" cap="none" spc="0" normalizeH="0" baseline="0" noProof="0" smtClean="0">
                <a:ln>
                  <a:noFill/>
                </a:ln>
                <a:solidFill>
                  <a:prstClr val="black"/>
                </a:solidFill>
                <a:effectLst/>
                <a:uLnTx/>
                <a:uFillTx/>
                <a:latin typeface="Roboto" panose="02000000000000000000" pitchFamily="2"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GB" sz="1200" b="0" i="0" u="none" strike="noStrike" kern="1200" cap="none" spc="0" normalizeH="0" baseline="0" noProof="0" dirty="0">
              <a:ln>
                <a:noFill/>
              </a:ln>
              <a:solidFill>
                <a:prstClr val="black"/>
              </a:solidFill>
              <a:effectLst/>
              <a:uLnTx/>
              <a:uFillTx/>
              <a:latin typeface="Roboto" panose="02000000000000000000" pitchFamily="2" charset="0"/>
              <a:ea typeface="+mn-ea"/>
              <a:cs typeface="+mn-cs"/>
            </a:endParaRPr>
          </a:p>
        </p:txBody>
      </p:sp>
    </p:spTree>
    <p:extLst>
      <p:ext uri="{BB962C8B-B14F-4D97-AF65-F5344CB8AC3E}">
        <p14:creationId xmlns:p14="http://schemas.microsoft.com/office/powerpoint/2010/main" val="3252815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530193B-564F-4854-8A52-728F3FB19C85}" type="slidenum">
              <a:rPr kumimoji="0" lang="en-GB" sz="1200" b="0" i="0" u="none" strike="noStrike" kern="1200" cap="none" spc="0" normalizeH="0" baseline="0" noProof="0" smtClean="0">
                <a:ln>
                  <a:noFill/>
                </a:ln>
                <a:solidFill>
                  <a:prstClr val="black"/>
                </a:solidFill>
                <a:effectLst/>
                <a:uLnTx/>
                <a:uFillTx/>
                <a:latin typeface="Roboto" panose="02000000000000000000" pitchFamily="2"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GB" sz="1200" b="0" i="0" u="none" strike="noStrike" kern="1200" cap="none" spc="0" normalizeH="0" baseline="0" noProof="0" dirty="0">
              <a:ln>
                <a:noFill/>
              </a:ln>
              <a:solidFill>
                <a:prstClr val="black"/>
              </a:solidFill>
              <a:effectLst/>
              <a:uLnTx/>
              <a:uFillTx/>
              <a:latin typeface="Roboto" panose="02000000000000000000" pitchFamily="2" charset="0"/>
              <a:ea typeface="+mn-ea"/>
              <a:cs typeface="+mn-cs"/>
            </a:endParaRPr>
          </a:p>
        </p:txBody>
      </p:sp>
    </p:spTree>
    <p:extLst>
      <p:ext uri="{BB962C8B-B14F-4D97-AF65-F5344CB8AC3E}">
        <p14:creationId xmlns:p14="http://schemas.microsoft.com/office/powerpoint/2010/main" val="26800039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530193B-564F-4854-8A52-728F3FB19C85}" type="slidenum">
              <a:rPr kumimoji="0" lang="en-GB" sz="1200" b="0" i="0" u="none" strike="noStrike" kern="1200" cap="none" spc="0" normalizeH="0" baseline="0" noProof="0" smtClean="0">
                <a:ln>
                  <a:noFill/>
                </a:ln>
                <a:solidFill>
                  <a:prstClr val="black"/>
                </a:solidFill>
                <a:effectLst/>
                <a:uLnTx/>
                <a:uFillTx/>
                <a:latin typeface="Roboto" panose="02000000000000000000" pitchFamily="2"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GB" sz="1200" b="0" i="0" u="none" strike="noStrike" kern="1200" cap="none" spc="0" normalizeH="0" baseline="0" noProof="0">
              <a:ln>
                <a:noFill/>
              </a:ln>
              <a:solidFill>
                <a:prstClr val="black"/>
              </a:solidFill>
              <a:effectLst/>
              <a:uLnTx/>
              <a:uFillTx/>
              <a:latin typeface="Roboto" panose="02000000000000000000" pitchFamily="2" charset="0"/>
              <a:ea typeface="+mn-ea"/>
              <a:cs typeface="+mn-cs"/>
            </a:endParaRPr>
          </a:p>
        </p:txBody>
      </p:sp>
    </p:spTree>
    <p:extLst>
      <p:ext uri="{BB962C8B-B14F-4D97-AF65-F5344CB8AC3E}">
        <p14:creationId xmlns:p14="http://schemas.microsoft.com/office/powerpoint/2010/main" val="19503712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530193B-564F-4854-8A52-728F3FB19C85}" type="slidenum">
              <a:rPr kumimoji="0" lang="en-GB" sz="1200" b="0" i="0" u="none" strike="noStrike" kern="1200" cap="none" spc="0" normalizeH="0" baseline="0" noProof="0" smtClean="0">
                <a:ln>
                  <a:noFill/>
                </a:ln>
                <a:solidFill>
                  <a:prstClr val="black"/>
                </a:solidFill>
                <a:effectLst/>
                <a:uLnTx/>
                <a:uFillTx/>
                <a:latin typeface="Roboto" panose="02000000000000000000" pitchFamily="2"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GB" sz="1200" b="0" i="0" u="none" strike="noStrike" kern="1200" cap="none" spc="0" normalizeH="0" baseline="0" noProof="0">
              <a:ln>
                <a:noFill/>
              </a:ln>
              <a:solidFill>
                <a:prstClr val="black"/>
              </a:solidFill>
              <a:effectLst/>
              <a:uLnTx/>
              <a:uFillTx/>
              <a:latin typeface="Roboto" panose="02000000000000000000" pitchFamily="2" charset="0"/>
              <a:ea typeface="+mn-ea"/>
              <a:cs typeface="+mn-cs"/>
            </a:endParaRPr>
          </a:p>
        </p:txBody>
      </p:sp>
    </p:spTree>
    <p:extLst>
      <p:ext uri="{BB962C8B-B14F-4D97-AF65-F5344CB8AC3E}">
        <p14:creationId xmlns:p14="http://schemas.microsoft.com/office/powerpoint/2010/main" val="265165997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530193B-564F-4854-8A52-728F3FB19C85}" type="slidenum">
              <a:rPr kumimoji="0" lang="en-GB" sz="1200" b="0" i="0" u="none" strike="noStrike" kern="1200" cap="none" spc="0" normalizeH="0" baseline="0" noProof="0" smtClean="0">
                <a:ln>
                  <a:noFill/>
                </a:ln>
                <a:solidFill>
                  <a:prstClr val="black"/>
                </a:solidFill>
                <a:effectLst/>
                <a:uLnTx/>
                <a:uFillTx/>
                <a:latin typeface="Roboto" panose="02000000000000000000" pitchFamily="2"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GB" sz="1200" b="0" i="0" u="none" strike="noStrike" kern="1200" cap="none" spc="0" normalizeH="0" baseline="0" noProof="0">
              <a:ln>
                <a:noFill/>
              </a:ln>
              <a:solidFill>
                <a:prstClr val="black"/>
              </a:solidFill>
              <a:effectLst/>
              <a:uLnTx/>
              <a:uFillTx/>
              <a:latin typeface="Roboto" panose="02000000000000000000" pitchFamily="2" charset="0"/>
              <a:ea typeface="+mn-ea"/>
              <a:cs typeface="+mn-cs"/>
            </a:endParaRPr>
          </a:p>
        </p:txBody>
      </p:sp>
    </p:spTree>
    <p:extLst>
      <p:ext uri="{BB962C8B-B14F-4D97-AF65-F5344CB8AC3E}">
        <p14:creationId xmlns:p14="http://schemas.microsoft.com/office/powerpoint/2010/main" val="1003629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530193B-564F-4854-8A52-728F3FB19C85}" type="slidenum">
              <a:rPr kumimoji="0" lang="en-GB" sz="1200" b="0" i="0" u="none" strike="noStrike" kern="1200" cap="none" spc="0" normalizeH="0" baseline="0" noProof="0" smtClean="0">
                <a:ln>
                  <a:noFill/>
                </a:ln>
                <a:solidFill>
                  <a:prstClr val="black"/>
                </a:solidFill>
                <a:effectLst/>
                <a:uLnTx/>
                <a:uFillTx/>
                <a:latin typeface="Roboto" panose="02000000000000000000" pitchFamily="2"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GB" sz="1200" b="0" i="0" u="none" strike="noStrike" kern="1200" cap="none" spc="0" normalizeH="0" baseline="0" noProof="0">
              <a:ln>
                <a:noFill/>
              </a:ln>
              <a:solidFill>
                <a:prstClr val="black"/>
              </a:solidFill>
              <a:effectLst/>
              <a:uLnTx/>
              <a:uFillTx/>
              <a:latin typeface="Roboto" panose="02000000000000000000" pitchFamily="2" charset="0"/>
              <a:ea typeface="+mn-ea"/>
              <a:cs typeface="+mn-cs"/>
            </a:endParaRPr>
          </a:p>
        </p:txBody>
      </p:sp>
    </p:spTree>
    <p:extLst>
      <p:ext uri="{BB962C8B-B14F-4D97-AF65-F5344CB8AC3E}">
        <p14:creationId xmlns:p14="http://schemas.microsoft.com/office/powerpoint/2010/main" val="354849938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530193B-564F-4854-8A52-728F3FB19C85}" type="slidenum">
              <a:rPr kumimoji="0" lang="en-GB" sz="1200" b="0" i="0" u="none" strike="noStrike" kern="1200" cap="none" spc="0" normalizeH="0" baseline="0" noProof="0" smtClean="0">
                <a:ln>
                  <a:noFill/>
                </a:ln>
                <a:solidFill>
                  <a:prstClr val="black"/>
                </a:solidFill>
                <a:effectLst/>
                <a:uLnTx/>
                <a:uFillTx/>
                <a:latin typeface="Roboto" panose="02000000000000000000" pitchFamily="2"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GB" sz="1200" b="0" i="0" u="none" strike="noStrike" kern="1200" cap="none" spc="0" normalizeH="0" baseline="0" noProof="0">
              <a:ln>
                <a:noFill/>
              </a:ln>
              <a:solidFill>
                <a:prstClr val="black"/>
              </a:solidFill>
              <a:effectLst/>
              <a:uLnTx/>
              <a:uFillTx/>
              <a:latin typeface="Roboto" panose="02000000000000000000" pitchFamily="2" charset="0"/>
              <a:ea typeface="+mn-ea"/>
              <a:cs typeface="+mn-cs"/>
            </a:endParaRPr>
          </a:p>
        </p:txBody>
      </p:sp>
    </p:spTree>
    <p:extLst>
      <p:ext uri="{BB962C8B-B14F-4D97-AF65-F5344CB8AC3E}">
        <p14:creationId xmlns:p14="http://schemas.microsoft.com/office/powerpoint/2010/main" val="1980731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little bit about us, we are the Mobile Network Operators sector in BT Wholesale, our customers are Vodafone, Three, VMO2 and EE, we also look after the </a:t>
            </a:r>
            <a:r>
              <a:rPr lang="en-US" dirty="0" err="1"/>
              <a:t>hyperscalers</a:t>
            </a:r>
            <a:r>
              <a:rPr lang="en-US" dirty="0"/>
              <a:t>.</a:t>
            </a:r>
          </a:p>
          <a:p>
            <a:endParaRPr lang="en-US" dirty="0"/>
          </a:p>
          <a:p>
            <a:r>
              <a:rPr lang="en-US" dirty="0"/>
              <a:t>We’ve been working with mobile operators from the beginning in the UK, from </a:t>
            </a:r>
            <a:r>
              <a:rPr lang="en-US" dirty="0" err="1"/>
              <a:t>Cellnet</a:t>
            </a:r>
            <a:r>
              <a:rPr lang="en-US" dirty="0"/>
              <a:t> &amp; Vodafone back in 1985. We’ve got experts across the bigger organization working with industry bodies, universities and research groups to help shape the technology and we have teams solely focused on solving problems for the MNO community</a:t>
            </a:r>
          </a:p>
          <a:p>
            <a:endParaRPr lang="en-US" dirty="0"/>
          </a:p>
          <a:p>
            <a:r>
              <a:rPr lang="en-US" dirty="0"/>
              <a:t>We publicly state 5 9s availability on 21C, but actual performance is around 99.99996%, we’re 24/7 and we’ve delivered over a 100k services for the MNOs</a:t>
            </a:r>
          </a:p>
          <a:p>
            <a:endParaRPr lang="en-US" dirty="0"/>
          </a:p>
          <a:p>
            <a:r>
              <a:rPr lang="en-US" dirty="0"/>
              <a:t>21C our national network, is the only network in the </a:t>
            </a:r>
            <a:r>
              <a:rPr lang="en-US" dirty="0" err="1"/>
              <a:t>uk</a:t>
            </a:r>
            <a:r>
              <a:rPr lang="en-US" dirty="0"/>
              <a:t> that looks like the UK, this gives us low latency and high availability everywhere.</a:t>
            </a:r>
          </a:p>
          <a:p>
            <a:endParaRPr lang="en-US" dirty="0"/>
          </a:p>
          <a:p>
            <a:r>
              <a:rPr lang="en-US" dirty="0"/>
              <a:t>We have a national field force and are carrying more than 4TB of data for Mobile alone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3DEB4E9-D872-4CDA-B076-952C2F3CAE4F}"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8899444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UK valued at 1.83% of global spend, based on 2021 Telco spend report (OFCOM)</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3DEB4E9-D872-4CDA-B076-952C2F3CAE4F}"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2992860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buFont typeface="Symbol" panose="05050102010706020507" pitchFamily="18" charset="2"/>
              <a:buChar char=""/>
            </a:pPr>
            <a:r>
              <a:rPr lang="en-GB" sz="1100" dirty="0">
                <a:effectLst/>
                <a:latin typeface="Calibri" panose="020F0502020204030204" pitchFamily="34" charset="0"/>
                <a:ea typeface="Times New Roman" panose="02020603050405020304" pitchFamily="18" charset="0"/>
              </a:rPr>
              <a:t>From a private network perspective:</a:t>
            </a:r>
            <a:endParaRPr lang="en-GB" sz="1100" dirty="0">
              <a:effectLst/>
              <a:latin typeface="Calibri" panose="020F0502020204030204" pitchFamily="34" charset="0"/>
              <a:ea typeface="Calibri" panose="020F0502020204030204" pitchFamily="34" charset="0"/>
            </a:endParaRPr>
          </a:p>
          <a:p>
            <a:pPr marL="742950" lvl="1" indent="-285750">
              <a:buFont typeface="Courier New" panose="02070309020205020404" pitchFamily="49" charset="0"/>
              <a:buChar char="o"/>
            </a:pPr>
            <a:r>
              <a:rPr lang="en-GB" sz="1100" dirty="0">
                <a:effectLst/>
                <a:latin typeface="Calibri" panose="020F0502020204030204" pitchFamily="34" charset="0"/>
                <a:ea typeface="Times New Roman" panose="02020603050405020304" pitchFamily="18" charset="0"/>
              </a:rPr>
              <a:t>They don’t would be my first answer</a:t>
            </a:r>
            <a:endParaRPr lang="en-GB" sz="1100" dirty="0">
              <a:effectLst/>
              <a:latin typeface="Calibri" panose="020F0502020204030204" pitchFamily="34" charset="0"/>
              <a:ea typeface="Calibri" panose="020F0502020204030204" pitchFamily="34" charset="0"/>
            </a:endParaRPr>
          </a:p>
          <a:p>
            <a:pPr marL="742950" lvl="1" indent="-285750">
              <a:buFont typeface="Courier New" panose="02070309020205020404" pitchFamily="49" charset="0"/>
              <a:buChar char="o"/>
            </a:pPr>
            <a:r>
              <a:rPr lang="en-GB" sz="1100" dirty="0">
                <a:effectLst/>
                <a:latin typeface="Calibri" panose="020F0502020204030204" pitchFamily="34" charset="0"/>
                <a:ea typeface="Times New Roman" panose="02020603050405020304" pitchFamily="18" charset="0"/>
              </a:rPr>
              <a:t>They’re imperative in driving innovation, finding the killer use case(s) and making the stepping stone </a:t>
            </a:r>
            <a:endParaRPr lang="en-GB" sz="1100" dirty="0">
              <a:effectLst/>
              <a:latin typeface="Calibri" panose="020F0502020204030204" pitchFamily="34" charset="0"/>
              <a:ea typeface="Calibri" panose="020F0502020204030204" pitchFamily="34" charset="0"/>
            </a:endParaRPr>
          </a:p>
          <a:p>
            <a:pPr marL="742950" lvl="1" indent="-285750">
              <a:buFont typeface="Courier New" panose="02070309020205020404" pitchFamily="49" charset="0"/>
              <a:buChar char="o"/>
            </a:pPr>
            <a:r>
              <a:rPr lang="en-GB" sz="1100" dirty="0">
                <a:effectLst/>
                <a:latin typeface="Calibri" panose="020F0502020204030204" pitchFamily="34" charset="0"/>
                <a:ea typeface="Times New Roman" panose="02020603050405020304" pitchFamily="18" charset="0"/>
              </a:rPr>
              <a:t>And they’ll drive supplier diversity &amp; employment in the industry</a:t>
            </a:r>
            <a:endParaRPr lang="en-GB" sz="1100" dirty="0">
              <a:effectLst/>
              <a:latin typeface="Calibri" panose="020F0502020204030204" pitchFamily="34" charset="0"/>
              <a:ea typeface="Calibri" panose="020F0502020204030204" pitchFamily="34" charset="0"/>
            </a:endParaRPr>
          </a:p>
          <a:p>
            <a:pPr marL="742950" lvl="1" indent="-285750">
              <a:buFont typeface="Courier New" panose="02070309020205020404" pitchFamily="49" charset="0"/>
              <a:buChar char="o"/>
            </a:pPr>
            <a:r>
              <a:rPr lang="en-GB" sz="1100" dirty="0">
                <a:effectLst/>
                <a:latin typeface="Calibri" panose="020F0502020204030204" pitchFamily="34" charset="0"/>
                <a:ea typeface="Times New Roman" panose="02020603050405020304" pitchFamily="18" charset="0"/>
              </a:rPr>
              <a:t>But they’ll also drive carbon footprint – Vehicles driving in opposite directions, multiple sets of spares sitting in sparing sites and as we go through the innovation curve a lot of rip and replace driving landfill if we aren’t super sharp with recycling</a:t>
            </a:r>
            <a:endParaRPr lang="en-GB" sz="1100" dirty="0">
              <a:effectLst/>
              <a:latin typeface="Calibri" panose="020F0502020204030204" pitchFamily="34" charset="0"/>
              <a:ea typeface="Calibri" panose="020F0502020204030204" pitchFamily="34" charset="0"/>
            </a:endParaRPr>
          </a:p>
          <a:p>
            <a:endParaRPr lang="en-GB"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3DEB4E9-D872-4CDA-B076-952C2F3CAE4F}"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081976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
        <p:cNvGrpSpPr/>
        <p:nvPr/>
      </p:nvGrpSpPr>
      <p:grpSpPr>
        <a:xfrm>
          <a:off x="0" y="0"/>
          <a:ext cx="0" cy="0"/>
          <a:chOff x="0" y="0"/>
          <a:chExt cx="0" cy="0"/>
        </a:xfrm>
      </p:grpSpPr>
      <p:sp>
        <p:nvSpPr>
          <p:cNvPr id="61" name="Google Shape;61;g1c66c00f33b_1_0:notes"/>
          <p:cNvSpPr txBox="1">
            <a:spLocks noGrp="1"/>
          </p:cNvSpPr>
          <p:nvPr>
            <p:ph type="body" idx="1"/>
          </p:nvPr>
        </p:nvSpPr>
        <p:spPr>
          <a:xfrm>
            <a:off x="1007100" y="2690475"/>
            <a:ext cx="8056800" cy="2548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62" name="Google Shape;62;g1c66c00f33b_1_0:notes"/>
          <p:cNvSpPr>
            <a:spLocks noGrp="1" noRot="1" noChangeAspect="1"/>
          </p:cNvSpPr>
          <p:nvPr>
            <p:ph type="sldImg" idx="2"/>
          </p:nvPr>
        </p:nvSpPr>
        <p:spPr>
          <a:xfrm>
            <a:off x="3148013" y="425450"/>
            <a:ext cx="3776662" cy="2124075"/>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dirty="0">
                <a:effectLst/>
                <a:latin typeface="Calibri" panose="020F0502020204030204" pitchFamily="34" charset="0"/>
                <a:ea typeface="Calibri" panose="020F0502020204030204" pitchFamily="34" charset="0"/>
              </a:rPr>
              <a:t>If you look beyond the architecture sustainability and look at what we’re putting on these networks</a:t>
            </a:r>
            <a:br>
              <a:rPr lang="en-GB" sz="1200" b="1" dirty="0">
                <a:effectLst/>
                <a:latin typeface="Calibri" panose="020F0502020204030204" pitchFamily="34" charset="0"/>
                <a:ea typeface="Calibri" panose="020F0502020204030204" pitchFamily="34" charset="0"/>
              </a:rPr>
            </a:br>
            <a:endParaRPr lang="en-GB" sz="1200" b="1" dirty="0">
              <a:effectLst/>
              <a:latin typeface="Calibri" panose="020F0502020204030204" pitchFamily="34" charset="0"/>
              <a:ea typeface="Calibri" panose="020F0502020204030204" pitchFamily="34" charset="0"/>
            </a:endParaRPr>
          </a:p>
          <a:p>
            <a:endParaRPr lang="en-GB" sz="1200" dirty="0">
              <a:effectLst/>
              <a:latin typeface="Calibri" panose="020F0502020204030204" pitchFamily="34" charset="0"/>
              <a:ea typeface="Calibri" panose="020F0502020204030204" pitchFamily="34" charset="0"/>
            </a:endParaRPr>
          </a:p>
          <a:p>
            <a:pPr marL="342900" lvl="0" indent="-342900">
              <a:buFont typeface="Symbol" panose="05050102010706020507" pitchFamily="18" charset="2"/>
              <a:buChar char=""/>
            </a:pPr>
            <a:r>
              <a:rPr lang="en-GB" sz="1200" dirty="0">
                <a:effectLst/>
                <a:latin typeface="Calibri" panose="020F0502020204030204" pitchFamily="34" charset="0"/>
                <a:ea typeface="Times New Roman" panose="02020603050405020304" pitchFamily="18" charset="0"/>
              </a:rPr>
              <a:t>AI Overlay to CCTV – 15% reduction in travel time, 5% decrease in greenhouse emissions</a:t>
            </a:r>
            <a:endParaRPr lang="en-GB" sz="1200" dirty="0">
              <a:effectLst/>
              <a:latin typeface="Calibri" panose="020F0502020204030204" pitchFamily="34" charset="0"/>
              <a:ea typeface="Calibri" panose="020F0502020204030204" pitchFamily="34" charset="0"/>
            </a:endParaRPr>
          </a:p>
          <a:p>
            <a:pPr marL="342900" lvl="0" indent="-342900">
              <a:buFont typeface="Symbol" panose="05050102010706020507" pitchFamily="18" charset="2"/>
              <a:buChar char=""/>
            </a:pPr>
            <a:r>
              <a:rPr lang="en-GB" sz="1200" dirty="0">
                <a:effectLst/>
                <a:latin typeface="Calibri" panose="020F0502020204030204" pitchFamily="34" charset="0"/>
                <a:ea typeface="Times New Roman" panose="02020603050405020304" pitchFamily="18" charset="0"/>
              </a:rPr>
              <a:t>Bin sensors to inform fill rate – 20% reduction in waste collection</a:t>
            </a:r>
            <a:endParaRPr lang="en-GB" sz="1200" dirty="0">
              <a:effectLst/>
              <a:latin typeface="Calibri" panose="020F0502020204030204" pitchFamily="34" charset="0"/>
              <a:ea typeface="Calibri" panose="020F0502020204030204" pitchFamily="34" charset="0"/>
            </a:endParaRPr>
          </a:p>
          <a:p>
            <a:pPr marL="342900" lvl="0" indent="-342900">
              <a:buFont typeface="Symbol" panose="05050102010706020507" pitchFamily="18" charset="2"/>
              <a:buChar char=""/>
            </a:pPr>
            <a:r>
              <a:rPr lang="en-GB" sz="1200" dirty="0">
                <a:effectLst/>
                <a:latin typeface="Calibri" panose="020F0502020204030204" pitchFamily="34" charset="0"/>
                <a:ea typeface="Times New Roman" panose="02020603050405020304" pitchFamily="18" charset="0"/>
              </a:rPr>
              <a:t>AI prediction detection on CCTV – 25% reduction in crime rates</a:t>
            </a:r>
            <a:endParaRPr lang="en-GB" sz="1200" dirty="0">
              <a:effectLst/>
              <a:latin typeface="Calibri" panose="020F0502020204030204" pitchFamily="34" charset="0"/>
              <a:ea typeface="Calibri" panose="020F0502020204030204" pitchFamily="34" charset="0"/>
            </a:endParaRPr>
          </a:p>
          <a:p>
            <a:pPr marL="342900" lvl="0" indent="-342900">
              <a:buFont typeface="Symbol" panose="05050102010706020507" pitchFamily="18" charset="2"/>
              <a:buChar char=""/>
            </a:pPr>
            <a:r>
              <a:rPr lang="en-GB" sz="1200" dirty="0">
                <a:effectLst/>
                <a:latin typeface="Calibri" panose="020F0502020204030204" pitchFamily="34" charset="0"/>
                <a:ea typeface="Times New Roman" panose="02020603050405020304" pitchFamily="18" charset="0"/>
              </a:rPr>
              <a:t>Asset tracking – 15% increase in waste collection, with number of missed collections reduced by 20%</a:t>
            </a:r>
          </a:p>
          <a:p>
            <a:pPr marL="342900" lvl="0" indent="-342900">
              <a:buFont typeface="Symbol" panose="05050102010706020507" pitchFamily="18" charset="2"/>
              <a:buChar char=""/>
            </a:pPr>
            <a:r>
              <a:rPr lang="en-GB" sz="1200" dirty="0">
                <a:effectLst/>
                <a:latin typeface="Calibri" panose="020F0502020204030204" pitchFamily="34" charset="0"/>
                <a:ea typeface="Times New Roman" panose="02020603050405020304" pitchFamily="18" charset="0"/>
              </a:rPr>
              <a:t>Asset Tracking – </a:t>
            </a:r>
            <a:r>
              <a:rPr lang="en-GB" sz="1200" dirty="0" err="1">
                <a:effectLst/>
                <a:latin typeface="Calibri" panose="020F0502020204030204" pitchFamily="34" charset="0"/>
                <a:ea typeface="Times New Roman" panose="02020603050405020304" pitchFamily="18" charset="0"/>
              </a:rPr>
              <a:t>CityBike</a:t>
            </a:r>
            <a:r>
              <a:rPr lang="en-GB" sz="1200" dirty="0">
                <a:effectLst/>
                <a:latin typeface="Calibri" panose="020F0502020204030204" pitchFamily="34" charset="0"/>
                <a:ea typeface="Times New Roman" panose="02020603050405020304" pitchFamily="18" charset="0"/>
              </a:rPr>
              <a:t> availability increased by 20%</a:t>
            </a:r>
            <a:endParaRPr lang="en-GB" sz="1200" dirty="0">
              <a:effectLst/>
              <a:latin typeface="Calibri" panose="020F0502020204030204" pitchFamily="34" charset="0"/>
              <a:ea typeface="Calibri" panose="020F0502020204030204" pitchFamily="34" charset="0"/>
            </a:endParaRPr>
          </a:p>
          <a:p>
            <a:pPr marL="342900" lvl="0" indent="-342900">
              <a:buFont typeface="Symbol" panose="05050102010706020507" pitchFamily="18" charset="2"/>
              <a:buChar char=""/>
            </a:pPr>
            <a:r>
              <a:rPr lang="en-GB" sz="1200" dirty="0">
                <a:effectLst/>
                <a:latin typeface="Calibri" panose="020F0502020204030204" pitchFamily="34" charset="0"/>
                <a:ea typeface="Times New Roman" panose="02020603050405020304" pitchFamily="18" charset="0"/>
              </a:rPr>
              <a:t>Vehicle Telemetry – Reduce fuel consumption by 15%, 10% reduction in accidents</a:t>
            </a:r>
            <a:endParaRPr lang="en-GB" sz="1200" dirty="0">
              <a:effectLst/>
              <a:latin typeface="Calibri" panose="020F0502020204030204" pitchFamily="34" charset="0"/>
              <a:ea typeface="Calibri" panose="020F0502020204030204" pitchFamily="34" charset="0"/>
            </a:endParaRPr>
          </a:p>
          <a:p>
            <a:pPr marL="342900" lvl="0" indent="-342900">
              <a:buFont typeface="Symbol" panose="05050102010706020507" pitchFamily="18" charset="2"/>
              <a:buChar char=""/>
            </a:pPr>
            <a:r>
              <a:rPr lang="en-GB" sz="1200" dirty="0">
                <a:effectLst/>
                <a:latin typeface="Calibri" panose="020F0502020204030204" pitchFamily="34" charset="0"/>
                <a:ea typeface="Times New Roman" panose="02020603050405020304" pitchFamily="18" charset="0"/>
              </a:rPr>
              <a:t>Air Quality sensors – pointing hotspots and taking proactive action: Nitrous Oxide reduced by 44% and Particulate  matter 12%</a:t>
            </a:r>
          </a:p>
          <a:p>
            <a:pPr marL="342900" lvl="0" indent="-342900">
              <a:buFont typeface="Symbol" panose="05050102010706020507" pitchFamily="18" charset="2"/>
              <a:buChar char=""/>
            </a:pPr>
            <a:endParaRPr lang="en-GB" sz="1200" dirty="0">
              <a:effectLst/>
              <a:latin typeface="Calibri" panose="020F0502020204030204" pitchFamily="34" charset="0"/>
              <a:ea typeface="Calibri" panose="020F0502020204030204" pitchFamily="34" charset="0"/>
            </a:endParaRPr>
          </a:p>
          <a:p>
            <a:pPr marL="342900" marR="0" lvl="0" indent="-342900" algn="l" defTabSz="914400" rtl="0" eaLnBrk="1" fontAlgn="auto" latinLnBrk="0" hangingPunct="1">
              <a:lnSpc>
                <a:spcPct val="100000"/>
              </a:lnSpc>
              <a:spcBef>
                <a:spcPts val="0"/>
              </a:spcBef>
              <a:spcAft>
                <a:spcPts val="0"/>
              </a:spcAft>
              <a:buClrTx/>
              <a:buSzTx/>
              <a:buFont typeface="Symbol" panose="05050102010706020507" pitchFamily="18" charset="2"/>
              <a:buChar char=""/>
              <a:tabLst/>
              <a:defRPr/>
            </a:pPr>
            <a:r>
              <a:rPr lang="en-GB" sz="1200" b="1" dirty="0">
                <a:latin typeface="Calibri" panose="020F0502020204030204" pitchFamily="34" charset="0"/>
                <a:ea typeface="Calibri" panose="020F0502020204030204" pitchFamily="34" charset="0"/>
              </a:rPr>
              <a:t>…and we’re at the start of the innovation curve</a:t>
            </a:r>
            <a:endParaRPr lang="en-GB" sz="1200" dirty="0">
              <a:effectLst/>
              <a:latin typeface="Calibri" panose="020F0502020204030204" pitchFamily="34" charset="0"/>
              <a:ea typeface="Calibri" panose="020F0502020204030204" pitchFamily="34" charset="0"/>
            </a:endParaRP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3DEB4E9-D872-4CDA-B076-952C2F3CAE4F}"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7900974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600" b="1" dirty="0">
                <a:solidFill>
                  <a:schemeClr val="accent1"/>
                </a:solidFill>
              </a:rPr>
              <a:t>Working with the local authorities </a:t>
            </a:r>
          </a:p>
          <a:p>
            <a:r>
              <a:rPr lang="en-GB" sz="1200" dirty="0"/>
              <a:t>We have access to more than 7m assets through open access agreements and reuse of heritage assets. </a:t>
            </a:r>
          </a:p>
          <a:p>
            <a:endParaRPr lang="en-GB" dirty="0"/>
          </a:p>
          <a:p>
            <a:r>
              <a:rPr lang="en-GB" sz="1600" b="1" dirty="0">
                <a:solidFill>
                  <a:schemeClr val="accent1"/>
                </a:solidFill>
              </a:rPr>
              <a:t>Neutral host</a:t>
            </a:r>
          </a:p>
          <a:p>
            <a:r>
              <a:rPr lang="en-GB" sz="1200" dirty="0"/>
              <a:t>We aim to cut the need for hardware deployment by more than 50%, using shareable solutions.</a:t>
            </a:r>
          </a:p>
          <a:p>
            <a:endParaRPr lang="en-GB" dirty="0"/>
          </a:p>
          <a:p>
            <a:r>
              <a:rPr lang="en-GB" sz="1600" b="1" dirty="0" err="1">
                <a:solidFill>
                  <a:schemeClr val="accent1"/>
                </a:solidFill>
              </a:rPr>
              <a:t>vRAN</a:t>
            </a:r>
            <a:r>
              <a:rPr lang="en-GB" b="1" dirty="0"/>
              <a:t> </a:t>
            </a:r>
          </a:p>
          <a:p>
            <a:r>
              <a:rPr lang="en-GB" sz="1200" dirty="0"/>
              <a:t>We can reduce truck rolls and hardware replacement through remote soft upgrades.</a:t>
            </a:r>
          </a:p>
          <a:p>
            <a:endParaRPr lang="en-GB" dirty="0"/>
          </a:p>
          <a:p>
            <a:r>
              <a:rPr lang="en-GB" sz="1600" b="1" dirty="0">
                <a:solidFill>
                  <a:schemeClr val="accent1"/>
                </a:solidFill>
              </a:rPr>
              <a:t>ORAN</a:t>
            </a:r>
          </a:p>
          <a:p>
            <a:r>
              <a:rPr lang="en-GB" sz="1200" dirty="0"/>
              <a:t>We’ll increase interworking across the ecosystem – all in line with BT Group’s mission to be carbon neutral by 2030.</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3DEB4E9-D872-4CDA-B076-952C2F3CAE4F}"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6096081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FA38E2A-07E5-4D28-9AFE-3061718B8304}" type="slidenum">
              <a:rPr kumimoji="0" lang="en-GB" sz="1200" b="0" i="0" u="none" strike="noStrike" kern="0" cap="none" spc="0" normalizeH="0" baseline="0" noProof="0" smtClean="0">
                <a:ln>
                  <a:noFill/>
                </a:ln>
                <a:solidFill>
                  <a:sysClr val="windowText" lastClr="000000"/>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0" lang="en-GB" sz="1200" b="0" i="0" u="none" strike="noStrike" kern="0" cap="none" spc="0" normalizeH="0" baseline="0" noProof="0">
              <a:ln>
                <a:noFill/>
              </a:ln>
              <a:solidFill>
                <a:sysClr val="windowText" lastClr="000000"/>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8720197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04C37FA6-5AB7-4E46-ACCA-64CD1C3F07C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685800" rtl="0" eaLnBrk="1" fontAlgn="auto" latinLnBrk="0" hangingPunct="1">
                <a:lnSpc>
                  <a:spcPct val="100000"/>
                </a:lnSpc>
                <a:spcBef>
                  <a:spcPts val="0"/>
                </a:spcBef>
                <a:spcAft>
                  <a:spcPts val="0"/>
                </a:spcAft>
                <a:buClrTx/>
                <a:buSzTx/>
                <a:buFontTx/>
                <a:buNone/>
                <a:tabLst/>
                <a:defRPr/>
              </a:pPr>
              <a:t>48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0606765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FE00C25-D5B9-A642-BBF1-AC0696F0BAF3}" type="slidenum">
              <a:rPr kumimoji="0" lang="en-GB" sz="1200" b="0" i="0" u="none" strike="noStrike" kern="0" cap="none" spc="0" normalizeH="0" baseline="0" noProof="0" smtClean="0">
                <a:ln>
                  <a:noFill/>
                </a:ln>
                <a:solidFill>
                  <a:sysClr val="windowText" lastClr="000000"/>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53</a:t>
            </a:fld>
            <a:endParaRPr kumimoji="0" lang="en-GB" sz="1200" b="0" i="0" u="none" strike="noStrike" kern="0" cap="none" spc="0" normalizeH="0" baseline="0" noProof="0">
              <a:ln>
                <a:noFill/>
              </a:ln>
              <a:solidFill>
                <a:sysClr val="windowText" lastClr="000000"/>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5858737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FE00C25-D5B9-A642-BBF1-AC0696F0BAF3}" type="slidenum">
              <a:rPr kumimoji="0" lang="en-GB" sz="1200" b="0" i="0" u="none" strike="noStrike" kern="0" cap="none" spc="0" normalizeH="0" baseline="0" noProof="0" smtClean="0">
                <a:ln>
                  <a:noFill/>
                </a:ln>
                <a:solidFill>
                  <a:sysClr val="windowText" lastClr="000000"/>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56</a:t>
            </a:fld>
            <a:endParaRPr kumimoji="0" lang="en-GB" sz="1200" b="0" i="0" u="none" strike="noStrike" kern="0" cap="none" spc="0" normalizeH="0" baseline="0" noProof="0">
              <a:ln>
                <a:noFill/>
              </a:ln>
              <a:solidFill>
                <a:sysClr val="windowText" lastClr="000000"/>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7562824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250F5DF-FD2B-43DA-9F71-A5E3D53BCD71}" type="slidenum">
              <a:rPr kumimoji="0" lang="en-GB" sz="1200" b="0" i="0" u="none" strike="noStrike" kern="0" cap="none" spc="0" normalizeH="0" baseline="0" noProof="0" smtClean="0">
                <a:ln>
                  <a:noFill/>
                </a:ln>
                <a:solidFill>
                  <a:sysClr val="windowText" lastClr="000000"/>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57</a:t>
            </a:fld>
            <a:endParaRPr kumimoji="0" lang="en-GB" sz="1200" b="0" i="0" u="none" strike="noStrike" kern="0" cap="none" spc="0" normalizeH="0" baseline="0" noProof="0">
              <a:ln>
                <a:noFill/>
              </a:ln>
              <a:solidFill>
                <a:sysClr val="windowText" lastClr="000000"/>
              </a:solidFill>
              <a:effectLst/>
              <a:uLnTx/>
              <a:uFillTx/>
              <a:latin typeface="Calibri" panose="020F0502020204030204"/>
              <a:ea typeface="+mn-ea"/>
              <a:cs typeface="+mn-cs"/>
            </a:endParaRPr>
          </a:p>
        </p:txBody>
      </p:sp>
      <p:sp>
        <p:nvSpPr>
          <p:cNvPr id="5" name="Slide Number Placeholder 4"/>
          <p:cNvSpPr>
            <a:spLocks noGrp="1"/>
          </p:cNvSpPr>
          <p:nvPr>
            <p:ph type="sldNum" sz="quarter" idx="8"/>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B501CEC-2E47-48C3-812E-2D69AA8EAE2D}" type="slidenum">
              <a:rPr kumimoji="0" lang="en-GB" sz="1200" b="0" i="0" u="none" strike="noStrike" kern="0" cap="none" spc="0" normalizeH="0" baseline="0" noProof="0" smtClean="0">
                <a:ln>
                  <a:noFill/>
                </a:ln>
                <a:solidFill>
                  <a:sysClr val="windowText" lastClr="000000"/>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57</a:t>
            </a:fld>
            <a:endParaRPr kumimoji="0" lang="en-GB" sz="1200" b="0" i="0" u="none" strike="noStrike" kern="0" cap="none" spc="0" normalizeH="0" baseline="0" noProof="0">
              <a:ln>
                <a:noFill/>
              </a:ln>
              <a:solidFill>
                <a:sysClr val="windowText" lastClr="000000"/>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5748875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FE00C25-D5B9-A642-BBF1-AC0696F0BAF3}" type="slidenum">
              <a:rPr kumimoji="0" lang="en-GB" sz="1200" b="0" i="0" u="none" strike="noStrike" kern="0" cap="none" spc="0" normalizeH="0" baseline="0" noProof="0" smtClean="0">
                <a:ln>
                  <a:noFill/>
                </a:ln>
                <a:solidFill>
                  <a:sysClr val="windowText" lastClr="000000"/>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58</a:t>
            </a:fld>
            <a:endParaRPr kumimoji="0" lang="en-GB" sz="1200" b="0" i="0" u="none" strike="noStrike" kern="0" cap="none" spc="0" normalizeH="0" baseline="0" noProof="0">
              <a:ln>
                <a:noFill/>
              </a:ln>
              <a:solidFill>
                <a:sysClr val="windowText" lastClr="000000"/>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7115814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FE00C25-D5B9-A642-BBF1-AC0696F0BAF3}" type="slidenum">
              <a:rPr kumimoji="0" lang="en-GB" sz="1200" b="0" i="0" u="none" strike="noStrike" kern="0" cap="none" spc="0" normalizeH="0" baseline="0" noProof="0" smtClean="0">
                <a:ln>
                  <a:noFill/>
                </a:ln>
                <a:solidFill>
                  <a:sysClr val="windowText" lastClr="000000"/>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59</a:t>
            </a:fld>
            <a:endParaRPr kumimoji="0" lang="en-GB" sz="1200" b="0" i="0" u="none" strike="noStrike" kern="0" cap="none" spc="0" normalizeH="0" baseline="0" noProof="0">
              <a:ln>
                <a:noFill/>
              </a:ln>
              <a:solidFill>
                <a:sysClr val="windowText" lastClr="000000"/>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4762103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FE00C25-D5B9-A642-BBF1-AC0696F0BAF3}" type="slidenum">
              <a:rPr kumimoji="0" lang="en-GB" sz="1200" b="0" i="0" u="none" strike="noStrike" kern="0" cap="none" spc="0" normalizeH="0" baseline="0" noProof="0" smtClean="0">
                <a:ln>
                  <a:noFill/>
                </a:ln>
                <a:solidFill>
                  <a:sysClr val="windowText" lastClr="000000"/>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60</a:t>
            </a:fld>
            <a:endParaRPr kumimoji="0" lang="en-GB" sz="1200" b="0" i="0" u="none" strike="noStrike" kern="0" cap="none" spc="0" normalizeH="0" baseline="0" noProof="0">
              <a:ln>
                <a:noFill/>
              </a:ln>
              <a:solidFill>
                <a:sysClr val="windowText" lastClr="000000"/>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578171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
        <p:cNvGrpSpPr/>
        <p:nvPr/>
      </p:nvGrpSpPr>
      <p:grpSpPr>
        <a:xfrm>
          <a:off x="0" y="0"/>
          <a:ext cx="0" cy="0"/>
          <a:chOff x="0" y="0"/>
          <a:chExt cx="0" cy="0"/>
        </a:xfrm>
      </p:grpSpPr>
      <p:sp>
        <p:nvSpPr>
          <p:cNvPr id="86" name="Google Shape;86;g1c66c00f33b_1_24:notes"/>
          <p:cNvSpPr txBox="1">
            <a:spLocks noGrp="1"/>
          </p:cNvSpPr>
          <p:nvPr>
            <p:ph type="body" idx="1"/>
          </p:nvPr>
        </p:nvSpPr>
        <p:spPr>
          <a:xfrm>
            <a:off x="1007100" y="2690475"/>
            <a:ext cx="8056800" cy="2548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87" name="Google Shape;87;g1c66c00f33b_1_24:notes"/>
          <p:cNvSpPr>
            <a:spLocks noGrp="1" noRot="1" noChangeAspect="1"/>
          </p:cNvSpPr>
          <p:nvPr>
            <p:ph type="sldImg" idx="2"/>
          </p:nvPr>
        </p:nvSpPr>
        <p:spPr>
          <a:xfrm>
            <a:off x="3148013" y="425450"/>
            <a:ext cx="3776662" cy="2124075"/>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FE00C25-D5B9-A642-BBF1-AC0696F0BAF3}" type="slidenum">
              <a:rPr kumimoji="0" lang="en-GB" sz="1200" b="0" i="0" u="none" strike="noStrike" kern="0" cap="none" spc="0" normalizeH="0" baseline="0" noProof="0" smtClean="0">
                <a:ln>
                  <a:noFill/>
                </a:ln>
                <a:solidFill>
                  <a:sysClr val="windowText" lastClr="000000"/>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61</a:t>
            </a:fld>
            <a:endParaRPr kumimoji="0" lang="en-GB" sz="1200" b="0" i="0" u="none" strike="noStrike" kern="0" cap="none" spc="0" normalizeH="0" baseline="0" noProof="0">
              <a:ln>
                <a:noFill/>
              </a:ln>
              <a:solidFill>
                <a:sysClr val="windowText" lastClr="000000"/>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1952881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250F5DF-FD2B-43DA-9F71-A5E3D53BCD71}" type="slidenum">
              <a:rPr kumimoji="0" lang="en-GB" sz="1200" b="0" i="0" u="none" strike="noStrike" kern="0" cap="none" spc="0" normalizeH="0" baseline="0" noProof="0" smtClean="0">
                <a:ln>
                  <a:noFill/>
                </a:ln>
                <a:solidFill>
                  <a:sysClr val="windowText" lastClr="000000"/>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62</a:t>
            </a:fld>
            <a:endParaRPr kumimoji="0" lang="en-GB" sz="1200" b="0" i="0" u="none" strike="noStrike" kern="0" cap="none" spc="0" normalizeH="0" baseline="0" noProof="0">
              <a:ln>
                <a:noFill/>
              </a:ln>
              <a:solidFill>
                <a:sysClr val="windowText" lastClr="000000"/>
              </a:solidFill>
              <a:effectLst/>
              <a:uLnTx/>
              <a:uFillTx/>
              <a:latin typeface="Calibri" panose="020F0502020204030204"/>
              <a:ea typeface="+mn-ea"/>
              <a:cs typeface="+mn-cs"/>
            </a:endParaRPr>
          </a:p>
        </p:txBody>
      </p:sp>
      <p:sp>
        <p:nvSpPr>
          <p:cNvPr id="5" name="Slide Number Placeholder 4"/>
          <p:cNvSpPr>
            <a:spLocks noGrp="1"/>
          </p:cNvSpPr>
          <p:nvPr>
            <p:ph type="sldNum" sz="quarter" idx="8"/>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B501CEC-2E47-48C3-812E-2D69AA8EAE2D}" type="slidenum">
              <a:rPr kumimoji="0" lang="en-GB" sz="1200" b="0" i="0" u="none" strike="noStrike" kern="0" cap="none" spc="0" normalizeH="0" baseline="0" noProof="0" smtClean="0">
                <a:ln>
                  <a:noFill/>
                </a:ln>
                <a:solidFill>
                  <a:sysClr val="windowText" lastClr="000000"/>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62</a:t>
            </a:fld>
            <a:endParaRPr kumimoji="0" lang="en-GB" sz="1200" b="0" i="0" u="none" strike="noStrike" kern="0" cap="none" spc="0" normalizeH="0" baseline="0" noProof="0">
              <a:ln>
                <a:noFill/>
              </a:ln>
              <a:solidFill>
                <a:sysClr val="windowText" lastClr="000000"/>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4726383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250F5DF-FD2B-43DA-9F71-A5E3D53BCD71}" type="slidenum">
              <a:rPr kumimoji="0" lang="en-GB" sz="1200" b="0" i="0" u="none" strike="noStrike" kern="1200" cap="none" spc="0" normalizeH="0" baseline="0" noProof="0" smtClean="0">
                <a:ln>
                  <a:noFill/>
                </a:ln>
                <a:solidFill>
                  <a:srgbClr val="000000"/>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63</a:t>
            </a:fld>
            <a:endParaRPr kumimoji="0" lang="en-GB" sz="1200" b="0" i="0" u="none" strike="noStrike" kern="1200" cap="none" spc="0" normalizeH="0" baseline="0" noProof="0">
              <a:ln>
                <a:noFill/>
              </a:ln>
              <a:solidFill>
                <a:srgbClr val="000000"/>
              </a:solidFill>
              <a:effectLst/>
              <a:uLnTx/>
              <a:uFillTx/>
              <a:latin typeface="Calibri"/>
              <a:ea typeface="+mn-ea"/>
              <a:cs typeface="+mn-cs"/>
            </a:endParaRPr>
          </a:p>
        </p:txBody>
      </p:sp>
      <p:sp>
        <p:nvSpPr>
          <p:cNvPr id="5" name="Slide Number Placeholder 4"/>
          <p:cNvSpPr>
            <a:spLocks noGrp="1"/>
          </p:cNvSpPr>
          <p:nvPr>
            <p:ph type="sldNum" sz="quarter" idx="8"/>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B501CEC-2E47-48C3-812E-2D69AA8EAE2D}" type="slidenum">
              <a:rPr kumimoji="0" lang="en-GB" sz="1200" b="0" i="0" u="none" strike="noStrike" kern="1200" cap="none" spc="0" normalizeH="0" baseline="0" noProof="0" smtClean="0">
                <a:ln>
                  <a:noFill/>
                </a:ln>
                <a:solidFill>
                  <a:srgbClr val="000000"/>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63</a:t>
            </a:fld>
            <a:endParaRPr kumimoji="0" lang="en-GB" sz="1200" b="0" i="0" u="none" strike="noStrike" kern="1200" cap="none" spc="0" normalizeH="0" baseline="0" noProof="0">
              <a:ln>
                <a:noFill/>
              </a:ln>
              <a:solidFill>
                <a:srgbClr val="000000"/>
              </a:solidFill>
              <a:effectLst/>
              <a:uLnTx/>
              <a:uFillTx/>
              <a:latin typeface="Calibri"/>
              <a:ea typeface="+mn-ea"/>
              <a:cs typeface="+mn-cs"/>
            </a:endParaRPr>
          </a:p>
        </p:txBody>
      </p:sp>
    </p:spTree>
    <p:extLst>
      <p:ext uri="{BB962C8B-B14F-4D97-AF65-F5344CB8AC3E}">
        <p14:creationId xmlns:p14="http://schemas.microsoft.com/office/powerpoint/2010/main" val="12007821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
        <p:cNvGrpSpPr/>
        <p:nvPr/>
      </p:nvGrpSpPr>
      <p:grpSpPr>
        <a:xfrm>
          <a:off x="0" y="0"/>
          <a:ext cx="0" cy="0"/>
          <a:chOff x="0" y="0"/>
          <a:chExt cx="0" cy="0"/>
        </a:xfrm>
      </p:grpSpPr>
      <p:sp>
        <p:nvSpPr>
          <p:cNvPr id="115" name="Google Shape;115;g1c66c00f33b_1_53:notes"/>
          <p:cNvSpPr>
            <a:spLocks noGrp="1" noRot="1" noChangeAspect="1"/>
          </p:cNvSpPr>
          <p:nvPr>
            <p:ph type="sldImg" idx="2"/>
          </p:nvPr>
        </p:nvSpPr>
        <p:spPr>
          <a:xfrm>
            <a:off x="3148013" y="425450"/>
            <a:ext cx="3776662" cy="2124075"/>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6" name="Google Shape;116;g1c66c00f33b_1_53:notes"/>
          <p:cNvSpPr txBox="1">
            <a:spLocks noGrp="1"/>
          </p:cNvSpPr>
          <p:nvPr>
            <p:ph type="body" idx="1"/>
          </p:nvPr>
        </p:nvSpPr>
        <p:spPr>
          <a:xfrm>
            <a:off x="1007100" y="2690475"/>
            <a:ext cx="8056800" cy="2548800"/>
          </a:xfrm>
          <a:prstGeom prst="rect">
            <a:avLst/>
          </a:prstGeom>
          <a:noFill/>
          <a:ln>
            <a:noFill/>
          </a:ln>
        </p:spPr>
        <p:txBody>
          <a:bodyPr spcFirstLastPara="1" wrap="square" lIns="91425" tIns="91425" rIns="91425" bIns="91425" anchor="t" anchorCtr="0">
            <a:noAutofit/>
          </a:bodyPr>
          <a:lstStyle/>
          <a:p>
            <a:pPr marL="158750" lvl="0" indent="0" algn="l" rtl="0">
              <a:lnSpc>
                <a:spcPct val="100000"/>
              </a:lnSpc>
              <a:spcBef>
                <a:spcPts val="0"/>
              </a:spcBef>
              <a:spcAft>
                <a:spcPts val="0"/>
              </a:spcAft>
              <a:buSzPts val="1100"/>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g1c66c00f33b_1_65:notes"/>
          <p:cNvSpPr>
            <a:spLocks noGrp="1" noRot="1" noChangeAspect="1"/>
          </p:cNvSpPr>
          <p:nvPr>
            <p:ph type="sldImg" idx="2"/>
          </p:nvPr>
        </p:nvSpPr>
        <p:spPr>
          <a:xfrm>
            <a:off x="3148013" y="425450"/>
            <a:ext cx="3776662" cy="2124075"/>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29" name="Google Shape;129;g1c66c00f33b_1_65:notes"/>
          <p:cNvSpPr txBox="1">
            <a:spLocks noGrp="1"/>
          </p:cNvSpPr>
          <p:nvPr>
            <p:ph type="body" idx="1"/>
          </p:nvPr>
        </p:nvSpPr>
        <p:spPr>
          <a:xfrm>
            <a:off x="1007100" y="2690475"/>
            <a:ext cx="8056800" cy="2548800"/>
          </a:xfrm>
          <a:prstGeom prst="rect">
            <a:avLst/>
          </a:prstGeom>
          <a:noFill/>
          <a:ln>
            <a:noFill/>
          </a:ln>
        </p:spPr>
        <p:txBody>
          <a:bodyPr spcFirstLastPara="1" wrap="square" lIns="91425" tIns="91425" rIns="91425" bIns="91425" anchor="t" anchorCtr="0">
            <a:noAutofit/>
          </a:bodyPr>
          <a:lstStyle/>
          <a:p>
            <a:pPr marL="158750" lvl="0" indent="0" algn="l" rtl="0">
              <a:lnSpc>
                <a:spcPct val="100000"/>
              </a:lnSpc>
              <a:spcBef>
                <a:spcPts val="0"/>
              </a:spcBef>
              <a:spcAft>
                <a:spcPts val="0"/>
              </a:spcAft>
              <a:buSzPts val="1100"/>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2"/>
        <p:cNvGrpSpPr/>
        <p:nvPr/>
      </p:nvGrpSpPr>
      <p:grpSpPr>
        <a:xfrm>
          <a:off x="0" y="0"/>
          <a:ext cx="0" cy="0"/>
          <a:chOff x="0" y="0"/>
          <a:chExt cx="0" cy="0"/>
        </a:xfrm>
      </p:grpSpPr>
      <p:sp>
        <p:nvSpPr>
          <p:cNvPr id="243" name="Google Shape;243;g1c66c00f33b_1_172:notes"/>
          <p:cNvSpPr>
            <a:spLocks noGrp="1" noRot="1" noChangeAspect="1"/>
          </p:cNvSpPr>
          <p:nvPr>
            <p:ph type="sldImg" idx="2"/>
          </p:nvPr>
        </p:nvSpPr>
        <p:spPr>
          <a:xfrm>
            <a:off x="3148013" y="425450"/>
            <a:ext cx="3776662" cy="2124075"/>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44" name="Google Shape;244;g1c66c00f33b_1_172:notes"/>
          <p:cNvSpPr txBox="1">
            <a:spLocks noGrp="1"/>
          </p:cNvSpPr>
          <p:nvPr>
            <p:ph type="body" idx="1"/>
          </p:nvPr>
        </p:nvSpPr>
        <p:spPr>
          <a:xfrm>
            <a:off x="1007100" y="2690475"/>
            <a:ext cx="8056800" cy="2548800"/>
          </a:xfrm>
          <a:prstGeom prst="rect">
            <a:avLst/>
          </a:prstGeom>
          <a:noFill/>
          <a:ln>
            <a:noFill/>
          </a:ln>
        </p:spPr>
        <p:txBody>
          <a:bodyPr spcFirstLastPara="1" wrap="square" lIns="91425" tIns="91425" rIns="91425" bIns="91425" anchor="t" anchorCtr="0">
            <a:noAutofit/>
          </a:bodyPr>
          <a:lstStyle/>
          <a:p>
            <a:pPr marL="158750" lvl="0" indent="0" algn="l" rtl="0">
              <a:lnSpc>
                <a:spcPct val="100000"/>
              </a:lnSpc>
              <a:spcBef>
                <a:spcPts val="0"/>
              </a:spcBef>
              <a:spcAft>
                <a:spcPts val="0"/>
              </a:spcAft>
              <a:buSzPts val="1100"/>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5"/>
        <p:cNvGrpSpPr/>
        <p:nvPr/>
      </p:nvGrpSpPr>
      <p:grpSpPr>
        <a:xfrm>
          <a:off x="0" y="0"/>
          <a:ext cx="0" cy="0"/>
          <a:chOff x="0" y="0"/>
          <a:chExt cx="0" cy="0"/>
        </a:xfrm>
      </p:grpSpPr>
      <p:sp>
        <p:nvSpPr>
          <p:cNvPr id="286" name="Google Shape;286;g1c66c00f33b_1_212:notes"/>
          <p:cNvSpPr>
            <a:spLocks noGrp="1" noRot="1" noChangeAspect="1"/>
          </p:cNvSpPr>
          <p:nvPr>
            <p:ph type="sldImg" idx="2"/>
          </p:nvPr>
        </p:nvSpPr>
        <p:spPr>
          <a:xfrm>
            <a:off x="3148013" y="425450"/>
            <a:ext cx="3776662" cy="2124075"/>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87" name="Google Shape;287;g1c66c00f33b_1_212:notes"/>
          <p:cNvSpPr txBox="1">
            <a:spLocks noGrp="1"/>
          </p:cNvSpPr>
          <p:nvPr>
            <p:ph type="body" idx="1"/>
          </p:nvPr>
        </p:nvSpPr>
        <p:spPr>
          <a:xfrm>
            <a:off x="1007100" y="2690475"/>
            <a:ext cx="8056800" cy="2548800"/>
          </a:xfrm>
          <a:prstGeom prst="rect">
            <a:avLst/>
          </a:prstGeom>
          <a:noFill/>
          <a:ln>
            <a:noFill/>
          </a:ln>
        </p:spPr>
        <p:txBody>
          <a:bodyPr spcFirstLastPara="1" wrap="square" lIns="91425" tIns="91425" rIns="91425" bIns="91425" anchor="t" anchorCtr="0">
            <a:noAutofit/>
          </a:bodyPr>
          <a:lstStyle/>
          <a:p>
            <a:pPr marL="158750" lvl="0" indent="0" algn="l" rtl="0">
              <a:lnSpc>
                <a:spcPct val="100000"/>
              </a:lnSpc>
              <a:spcBef>
                <a:spcPts val="0"/>
              </a:spcBef>
              <a:spcAft>
                <a:spcPts val="0"/>
              </a:spcAft>
              <a:buSzPts val="1100"/>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2"/>
        <p:cNvGrpSpPr/>
        <p:nvPr/>
      </p:nvGrpSpPr>
      <p:grpSpPr>
        <a:xfrm>
          <a:off x="0" y="0"/>
          <a:ext cx="0" cy="0"/>
          <a:chOff x="0" y="0"/>
          <a:chExt cx="0" cy="0"/>
        </a:xfrm>
      </p:grpSpPr>
      <p:sp>
        <p:nvSpPr>
          <p:cNvPr id="323" name="Google Shape;323;g1c66c00f33b_1_247:notes"/>
          <p:cNvSpPr txBox="1">
            <a:spLocks noGrp="1"/>
          </p:cNvSpPr>
          <p:nvPr>
            <p:ph type="body" idx="1"/>
          </p:nvPr>
        </p:nvSpPr>
        <p:spPr>
          <a:xfrm>
            <a:off x="1007100" y="2690475"/>
            <a:ext cx="8056800" cy="2548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24" name="Google Shape;324;g1c66c00f33b_1_247:notes"/>
          <p:cNvSpPr>
            <a:spLocks noGrp="1" noRot="1" noChangeAspect="1"/>
          </p:cNvSpPr>
          <p:nvPr>
            <p:ph type="sldImg" idx="2"/>
          </p:nvPr>
        </p:nvSpPr>
        <p:spPr>
          <a:xfrm>
            <a:off x="3148013" y="425450"/>
            <a:ext cx="3776662" cy="2124075"/>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5"/>
        <p:cNvGrpSpPr/>
        <p:nvPr/>
      </p:nvGrpSpPr>
      <p:grpSpPr>
        <a:xfrm>
          <a:off x="0" y="0"/>
          <a:ext cx="0" cy="0"/>
          <a:chOff x="0" y="0"/>
          <a:chExt cx="0" cy="0"/>
        </a:xfrm>
      </p:grpSpPr>
      <p:sp>
        <p:nvSpPr>
          <p:cNvPr id="606" name="Google Shape;606;g14953291af9_0_952:notes"/>
          <p:cNvSpPr txBox="1">
            <a:spLocks noGrp="1"/>
          </p:cNvSpPr>
          <p:nvPr>
            <p:ph type="body" idx="1"/>
          </p:nvPr>
        </p:nvSpPr>
        <p:spPr>
          <a:xfrm>
            <a:off x="1007100" y="2690475"/>
            <a:ext cx="8056800" cy="2548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US"/>
              <a:t>Our Raemis platform is a mature 3GPP compliant 4G and 5G core network with unique features specifically design for Enterprise Critical Communications.</a:t>
            </a:r>
            <a:endParaRPr/>
          </a:p>
          <a:p>
            <a:pPr marL="0" lvl="0" indent="0" algn="l" rtl="0">
              <a:lnSpc>
                <a:spcPct val="115000"/>
              </a:lnSpc>
              <a:spcBef>
                <a:spcPts val="0"/>
              </a:spcBef>
              <a:spcAft>
                <a:spcPts val="0"/>
              </a:spcAft>
              <a:buSzPts val="1100"/>
              <a:buNone/>
            </a:pPr>
            <a:endParaRPr/>
          </a:p>
          <a:p>
            <a:pPr marL="0" lvl="0" indent="0" algn="l" rtl="0">
              <a:lnSpc>
                <a:spcPct val="115000"/>
              </a:lnSpc>
              <a:spcBef>
                <a:spcPts val="0"/>
              </a:spcBef>
              <a:spcAft>
                <a:spcPts val="0"/>
              </a:spcAft>
              <a:buClr>
                <a:schemeClr val="dk1"/>
              </a:buClr>
              <a:buSzPts val="1100"/>
              <a:buFont typeface="Arial"/>
              <a:buNone/>
            </a:pPr>
            <a:r>
              <a:rPr lang="en-US"/>
              <a:t>Some examples are our ability to prioritise devices and provide them with a guaranteed quality of service. We can interoperate with any small cell ran vendor</a:t>
            </a:r>
            <a:endParaRPr/>
          </a:p>
          <a:p>
            <a:pPr marL="0" lvl="0" indent="0" algn="l" rtl="0">
              <a:lnSpc>
                <a:spcPct val="115000"/>
              </a:lnSpc>
              <a:spcBef>
                <a:spcPts val="0"/>
              </a:spcBef>
              <a:spcAft>
                <a:spcPts val="0"/>
              </a:spcAft>
              <a:buSzPts val="1100"/>
              <a:buNone/>
            </a:pPr>
            <a:endParaRPr/>
          </a:p>
          <a:p>
            <a:pPr marL="0" lvl="0" indent="0" algn="l" rtl="0">
              <a:lnSpc>
                <a:spcPct val="115000"/>
              </a:lnSpc>
              <a:spcBef>
                <a:spcPts val="0"/>
              </a:spcBef>
              <a:spcAft>
                <a:spcPts val="0"/>
              </a:spcAft>
              <a:buClr>
                <a:schemeClr val="dk1"/>
              </a:buClr>
              <a:buSzPts val="1100"/>
              <a:buFont typeface="Arial"/>
              <a:buNone/>
            </a:pPr>
            <a:r>
              <a:rPr lang="en-US"/>
              <a:t>We can easily scale up as well as down and enable our partners to set up small or large networks.</a:t>
            </a:r>
            <a:endParaRPr/>
          </a:p>
          <a:p>
            <a:pPr marL="0" lvl="0" indent="0" algn="l" rtl="0">
              <a:lnSpc>
                <a:spcPct val="115000"/>
              </a:lnSpc>
              <a:spcBef>
                <a:spcPts val="0"/>
              </a:spcBef>
              <a:spcAft>
                <a:spcPts val="0"/>
              </a:spcAft>
              <a:buSzPts val="1100"/>
              <a:buNone/>
            </a:pPr>
            <a:endParaRPr/>
          </a:p>
          <a:p>
            <a:pPr marL="0" lvl="0" indent="0" algn="l" rtl="0">
              <a:lnSpc>
                <a:spcPct val="115000"/>
              </a:lnSpc>
              <a:spcBef>
                <a:spcPts val="0"/>
              </a:spcBef>
              <a:spcAft>
                <a:spcPts val="0"/>
              </a:spcAft>
              <a:buClr>
                <a:schemeClr val="dk1"/>
              </a:buClr>
              <a:buSzPts val="1100"/>
              <a:buFont typeface="Arial"/>
              <a:buNone/>
            </a:pPr>
            <a:r>
              <a:rPr lang="en-US"/>
              <a:t>We can be deployed on edge hardware devices or in high dependency cloud native environments</a:t>
            </a:r>
            <a:endParaRPr/>
          </a:p>
          <a:p>
            <a:pPr marL="0" lvl="0" indent="0" algn="l" rtl="0">
              <a:lnSpc>
                <a:spcPct val="115000"/>
              </a:lnSpc>
              <a:spcBef>
                <a:spcPts val="0"/>
              </a:spcBef>
              <a:spcAft>
                <a:spcPts val="0"/>
              </a:spcAft>
              <a:buSzPts val="1100"/>
              <a:buNone/>
            </a:pPr>
            <a:endParaRPr/>
          </a:p>
          <a:p>
            <a:pPr marL="0" lvl="0" indent="0" algn="l" rtl="0">
              <a:lnSpc>
                <a:spcPct val="115000"/>
              </a:lnSpc>
              <a:spcBef>
                <a:spcPts val="0"/>
              </a:spcBef>
              <a:spcAft>
                <a:spcPts val="0"/>
              </a:spcAft>
              <a:buClr>
                <a:schemeClr val="dk1"/>
              </a:buClr>
              <a:buSzPts val="1100"/>
              <a:buFont typeface="Arial"/>
              <a:buNone/>
            </a:pPr>
            <a:r>
              <a:rPr lang="en-US"/>
              <a:t>Our open REST API provides easy integration to enterprise critical applications</a:t>
            </a:r>
            <a:endParaRPr/>
          </a:p>
          <a:p>
            <a:pPr marL="0" lvl="0" indent="0" algn="l" rtl="0">
              <a:lnSpc>
                <a:spcPct val="115000"/>
              </a:lnSpc>
              <a:spcBef>
                <a:spcPts val="0"/>
              </a:spcBef>
              <a:spcAft>
                <a:spcPts val="0"/>
              </a:spcAft>
              <a:buSzPts val="1100"/>
              <a:buNone/>
            </a:pPr>
            <a:endParaRPr/>
          </a:p>
          <a:p>
            <a:pPr marL="0" lvl="0" indent="0" algn="l" rtl="0">
              <a:lnSpc>
                <a:spcPct val="115000"/>
              </a:lnSpc>
              <a:spcBef>
                <a:spcPts val="0"/>
              </a:spcBef>
              <a:spcAft>
                <a:spcPts val="0"/>
              </a:spcAft>
              <a:buClr>
                <a:schemeClr val="dk1"/>
              </a:buClr>
              <a:buSzPts val="1100"/>
              <a:buFont typeface="Arial"/>
              <a:buNone/>
            </a:pPr>
            <a:r>
              <a:rPr lang="en-US"/>
              <a:t>We have made 5G and 4G private networks simple to use and manage with our user friendly dashboard.  </a:t>
            </a:r>
            <a:endParaRPr/>
          </a:p>
          <a:p>
            <a:pPr marL="0" lvl="0" indent="0" algn="l" rtl="0">
              <a:lnSpc>
                <a:spcPct val="100000"/>
              </a:lnSpc>
              <a:spcBef>
                <a:spcPts val="0"/>
              </a:spcBef>
              <a:spcAft>
                <a:spcPts val="0"/>
              </a:spcAft>
              <a:buSzPts val="1100"/>
              <a:buNone/>
            </a:pPr>
            <a:br>
              <a:rPr lang="en-US"/>
            </a:br>
            <a:br>
              <a:rPr lang="en-US"/>
            </a:br>
            <a:endParaRPr/>
          </a:p>
        </p:txBody>
      </p:sp>
      <p:sp>
        <p:nvSpPr>
          <p:cNvPr id="607" name="Google Shape;607;g14953291af9_0_952:notes"/>
          <p:cNvSpPr>
            <a:spLocks noGrp="1" noRot="1" noChangeAspect="1"/>
          </p:cNvSpPr>
          <p:nvPr>
            <p:ph type="sldImg" idx="2"/>
          </p:nvPr>
        </p:nvSpPr>
        <p:spPr>
          <a:xfrm>
            <a:off x="3148013" y="425450"/>
            <a:ext cx="3776662" cy="2124075"/>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Master" Target="../slideMasters/slideMaster8.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Master" Target="../slideMasters/slideMaster8.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4.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79.png"/><Relationship Id="rId1" Type="http://schemas.openxmlformats.org/officeDocument/2006/relationships/slideMaster" Target="../slideMasters/slideMaster8.xml"/></Relationships>
</file>

<file path=ppt/slideLayouts/_rels/slideLayout105.xml.rels><?xml version="1.0" encoding="UTF-8" standalone="yes"?>
<Relationships xmlns="http://schemas.openxmlformats.org/package/2006/relationships"><Relationship Id="rId2" Type="http://schemas.openxmlformats.org/officeDocument/2006/relationships/image" Target="../media/image81.emf"/><Relationship Id="rId1" Type="http://schemas.openxmlformats.org/officeDocument/2006/relationships/slideMaster" Target="../slideMasters/slideMaster8.xml"/></Relationships>
</file>

<file path=ppt/slideLayouts/_rels/slideLayout106.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Master" Target="../slideMasters/slideMaster8.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9.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image" Target="../media/image83.png"/><Relationship Id="rId1" Type="http://schemas.openxmlformats.org/officeDocument/2006/relationships/slideMaster" Target="../slideMasters/slideMaster8.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Master" Target="../slideMasters/slideMaster8.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4.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Master" Target="../slideMasters/slideMaster8.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6.xml.rels><?xml version="1.0" encoding="UTF-8" standalone="yes"?>
<Relationships xmlns="http://schemas.openxmlformats.org/package/2006/relationships"><Relationship Id="rId3" Type="http://schemas.openxmlformats.org/officeDocument/2006/relationships/image" Target="../media/image88.svg"/><Relationship Id="rId2" Type="http://schemas.openxmlformats.org/officeDocument/2006/relationships/image" Target="../media/image87.png"/><Relationship Id="rId1" Type="http://schemas.openxmlformats.org/officeDocument/2006/relationships/slideMaster" Target="../slideMasters/slideMaster8.xml"/></Relationships>
</file>

<file path=ppt/slideLayouts/_rels/slideLayout117.xml.rels><?xml version="1.0" encoding="UTF-8" standalone="yes"?>
<Relationships xmlns="http://schemas.openxmlformats.org/package/2006/relationships"><Relationship Id="rId2" Type="http://schemas.openxmlformats.org/officeDocument/2006/relationships/image" Target="../media/image89.jpeg"/><Relationship Id="rId1" Type="http://schemas.openxmlformats.org/officeDocument/2006/relationships/slideMaster" Target="../slideMasters/slideMaster8.xml"/></Relationships>
</file>

<file path=ppt/slideLayouts/_rels/slideLayout118.xml.rels><?xml version="1.0" encoding="UTF-8" standalone="yes"?>
<Relationships xmlns="http://schemas.openxmlformats.org/package/2006/relationships"><Relationship Id="rId3" Type="http://schemas.openxmlformats.org/officeDocument/2006/relationships/hyperlink" Target="mailto:healthcare@freshwavegroup.com" TargetMode="External"/><Relationship Id="rId2" Type="http://schemas.openxmlformats.org/officeDocument/2006/relationships/image" Target="../media/image90.jpeg"/><Relationship Id="rId1" Type="http://schemas.openxmlformats.org/officeDocument/2006/relationships/slideMaster" Target="../slideMasters/slideMaster8.xml"/><Relationship Id="rId5" Type="http://schemas.openxmlformats.org/officeDocument/2006/relationships/image" Target="../media/image92.emf"/><Relationship Id="rId4" Type="http://schemas.openxmlformats.org/officeDocument/2006/relationships/image" Target="../media/image91.emf"/></Relationships>
</file>

<file path=ppt/slideLayouts/_rels/slideLayout119.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Master" Target="../slideMasters/slideMaster8.xml"/></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2.png"/><Relationship Id="rId7"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2.xml"/><Relationship Id="rId6" Type="http://schemas.openxmlformats.org/officeDocument/2006/relationships/hyperlink" Target="https://www.linkedin.com/company/druid-software/" TargetMode="External"/><Relationship Id="rId5" Type="http://schemas.openxmlformats.org/officeDocument/2006/relationships/hyperlink" Target="https://twitter.com/druid_software" TargetMode="External"/><Relationship Id="rId4" Type="http://schemas.openxmlformats.org/officeDocument/2006/relationships/image" Target="../media/image3.png"/></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Master" Target="../slideMasters/slideMaster9.xml"/><Relationship Id="rId6" Type="http://schemas.openxmlformats.org/officeDocument/2006/relationships/image" Target="../media/image40.svg"/><Relationship Id="rId5" Type="http://schemas.openxmlformats.org/officeDocument/2006/relationships/image" Target="../media/image39.png"/><Relationship Id="rId4" Type="http://schemas.openxmlformats.org/officeDocument/2006/relationships/image" Target="../media/image38.png"/></Relationships>
</file>

<file path=ppt/slideLayouts/_rels/slideLayout12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6.png"/><Relationship Id="rId1" Type="http://schemas.openxmlformats.org/officeDocument/2006/relationships/slideMaster" Target="../slideMasters/slideMaster9.xml"/><Relationship Id="rId6" Type="http://schemas.openxmlformats.org/officeDocument/2006/relationships/image" Target="../media/image40.svg"/><Relationship Id="rId5" Type="http://schemas.openxmlformats.org/officeDocument/2006/relationships/image" Target="../media/image39.png"/><Relationship Id="rId4" Type="http://schemas.openxmlformats.org/officeDocument/2006/relationships/image" Target="../media/image37.png"/></Relationships>
</file>

<file path=ppt/slideLayouts/_rels/slideLayout12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Master" Target="../slideMasters/slideMaster9.xml"/><Relationship Id="rId6" Type="http://schemas.openxmlformats.org/officeDocument/2006/relationships/image" Target="../media/image38.png"/><Relationship Id="rId5" Type="http://schemas.openxmlformats.org/officeDocument/2006/relationships/image" Target="../media/image40.svg"/><Relationship Id="rId4" Type="http://schemas.openxmlformats.org/officeDocument/2006/relationships/image" Target="../media/image39.png"/></Relationships>
</file>

<file path=ppt/slideLayouts/_rels/slideLayout126.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Master" Target="../slideMasters/slideMaster9.xml"/></Relationships>
</file>

<file path=ppt/slideLayouts/_rels/slideLayout12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43.jpg"/><Relationship Id="rId1" Type="http://schemas.openxmlformats.org/officeDocument/2006/relationships/slideMaster" Target="../slideMasters/slideMaster9.xml"/><Relationship Id="rId4" Type="http://schemas.openxmlformats.org/officeDocument/2006/relationships/image" Target="../media/image40.svg"/></Relationships>
</file>

<file path=ppt/slideLayouts/_rels/slideLayout12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44.jpg"/><Relationship Id="rId1" Type="http://schemas.openxmlformats.org/officeDocument/2006/relationships/slideMaster" Target="../slideMasters/slideMaster9.xml"/><Relationship Id="rId4" Type="http://schemas.openxmlformats.org/officeDocument/2006/relationships/image" Target="../media/image40.svg"/></Relationships>
</file>

<file path=ppt/slideLayouts/_rels/slideLayout12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45.jpg"/><Relationship Id="rId1" Type="http://schemas.openxmlformats.org/officeDocument/2006/relationships/slideMaster" Target="../slideMasters/slideMaster9.xml"/><Relationship Id="rId4" Type="http://schemas.openxmlformats.org/officeDocument/2006/relationships/image" Target="../media/image40.svg"/></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46.jpg"/><Relationship Id="rId1" Type="http://schemas.openxmlformats.org/officeDocument/2006/relationships/slideMaster" Target="../slideMasters/slideMaster9.xml"/><Relationship Id="rId4" Type="http://schemas.openxmlformats.org/officeDocument/2006/relationships/image" Target="../media/image40.svg"/></Relationships>
</file>

<file path=ppt/slideLayouts/_rels/slideLayout131.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Master" Target="../slideMasters/slideMaster9.xml"/><Relationship Id="rId6" Type="http://schemas.openxmlformats.org/officeDocument/2006/relationships/image" Target="../media/image51.svg"/><Relationship Id="rId5" Type="http://schemas.openxmlformats.org/officeDocument/2006/relationships/image" Target="../media/image50.png"/><Relationship Id="rId4" Type="http://schemas.openxmlformats.org/officeDocument/2006/relationships/image" Target="../media/image49.png"/></Relationships>
</file>

<file path=ppt/slideLayouts/_rels/slideLayout132.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52.png"/><Relationship Id="rId1" Type="http://schemas.openxmlformats.org/officeDocument/2006/relationships/slideMaster" Target="../slideMasters/slideMaster9.xml"/><Relationship Id="rId4" Type="http://schemas.openxmlformats.org/officeDocument/2006/relationships/image" Target="../media/image51.svg"/></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4.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Master" Target="../slideMasters/slideMaster9.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6.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Master" Target="../slideMasters/slideMaster9.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8.xml.rels><?xml version="1.0" encoding="UTF-8" standalone="yes"?>
<Relationships xmlns="http://schemas.openxmlformats.org/package/2006/relationships"><Relationship Id="rId8" Type="http://schemas.openxmlformats.org/officeDocument/2006/relationships/image" Target="../media/image57.png"/><Relationship Id="rId13" Type="http://schemas.openxmlformats.org/officeDocument/2006/relationships/hyperlink" Target="https://freshwavegroup.com/" TargetMode="External"/><Relationship Id="rId3" Type="http://schemas.openxmlformats.org/officeDocument/2006/relationships/image" Target="../media/image49.png"/><Relationship Id="rId7" Type="http://schemas.openxmlformats.org/officeDocument/2006/relationships/hyperlink" Target="https://www.linkedin.com/company/the-freshwave-group/" TargetMode="External"/><Relationship Id="rId12" Type="http://schemas.openxmlformats.org/officeDocument/2006/relationships/image" Target="../media/image60.svg"/><Relationship Id="rId2" Type="http://schemas.openxmlformats.org/officeDocument/2006/relationships/image" Target="../media/image47.png"/><Relationship Id="rId1" Type="http://schemas.openxmlformats.org/officeDocument/2006/relationships/slideMaster" Target="../slideMasters/slideMaster9.xml"/><Relationship Id="rId6" Type="http://schemas.openxmlformats.org/officeDocument/2006/relationships/image" Target="../media/image56.svg"/><Relationship Id="rId11" Type="http://schemas.openxmlformats.org/officeDocument/2006/relationships/image" Target="../media/image59.png"/><Relationship Id="rId5" Type="http://schemas.openxmlformats.org/officeDocument/2006/relationships/image" Target="../media/image55.png"/><Relationship Id="rId10" Type="http://schemas.openxmlformats.org/officeDocument/2006/relationships/hyperlink" Target="https://twitter.com/freshwavegroup?ref_src=twsrc%5Egoogle%7Ctwcamp%5Eserp%7Ctwgr%5Eauthor" TargetMode="External"/><Relationship Id="rId4" Type="http://schemas.openxmlformats.org/officeDocument/2006/relationships/image" Target="../media/image48.png"/><Relationship Id="rId9" Type="http://schemas.openxmlformats.org/officeDocument/2006/relationships/image" Target="../media/image58.svg"/></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3.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Master" Target="../slideMasters/slideMaster10.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g"/><Relationship Id="rId1" Type="http://schemas.openxmlformats.org/officeDocument/2006/relationships/slideMaster" Target="../slideMasters/slideMaster5.xml"/><Relationship Id="rId4" Type="http://schemas.openxmlformats.org/officeDocument/2006/relationships/image" Target="../media/image18.sv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9.jpg"/><Relationship Id="rId1" Type="http://schemas.openxmlformats.org/officeDocument/2006/relationships/slideMaster" Target="../slideMasters/slideMaster5.xml"/><Relationship Id="rId4" Type="http://schemas.openxmlformats.org/officeDocument/2006/relationships/image" Target="../media/image18.sv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g"/><Relationship Id="rId1" Type="http://schemas.openxmlformats.org/officeDocument/2006/relationships/slideMaster" Target="../slideMasters/slideMaster5.xml"/><Relationship Id="rId4" Type="http://schemas.openxmlformats.org/officeDocument/2006/relationships/image" Target="../media/image22.sv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3.jpg"/><Relationship Id="rId1" Type="http://schemas.openxmlformats.org/officeDocument/2006/relationships/slideMaster" Target="../slideMasters/slideMaster5.xml"/><Relationship Id="rId4" Type="http://schemas.openxmlformats.org/officeDocument/2006/relationships/image" Target="../media/image22.sv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4.jpg"/><Relationship Id="rId1" Type="http://schemas.openxmlformats.org/officeDocument/2006/relationships/slideMaster" Target="../slideMasters/slideMaster5.xml"/><Relationship Id="rId4" Type="http://schemas.openxmlformats.org/officeDocument/2006/relationships/image" Target="../media/image18.sv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5.jpg"/><Relationship Id="rId1" Type="http://schemas.openxmlformats.org/officeDocument/2006/relationships/slideMaster" Target="../slideMasters/slideMaster5.xml"/><Relationship Id="rId4" Type="http://schemas.openxmlformats.org/officeDocument/2006/relationships/image" Target="../media/image22.sv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6.jpg"/><Relationship Id="rId1" Type="http://schemas.openxmlformats.org/officeDocument/2006/relationships/slideMaster" Target="../slideMasters/slideMaster5.xml"/><Relationship Id="rId4" Type="http://schemas.openxmlformats.org/officeDocument/2006/relationships/image" Target="../media/image18.sv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7.jpg"/><Relationship Id="rId1" Type="http://schemas.openxmlformats.org/officeDocument/2006/relationships/slideMaster" Target="../slideMasters/slideMaster5.xml"/><Relationship Id="rId4" Type="http://schemas.openxmlformats.org/officeDocument/2006/relationships/image" Target="../media/image22.sv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8.jpg"/><Relationship Id="rId1" Type="http://schemas.openxmlformats.org/officeDocument/2006/relationships/slideMaster" Target="../slideMasters/slideMaster5.xml"/><Relationship Id="rId4" Type="http://schemas.openxmlformats.org/officeDocument/2006/relationships/image" Target="../media/image18.sv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slideMaster" Target="../slideMasters/slideMaster5.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9.jpg"/><Relationship Id="rId1" Type="http://schemas.openxmlformats.org/officeDocument/2006/relationships/slideMaster" Target="../slideMasters/slideMaster5.xml"/><Relationship Id="rId4" Type="http://schemas.openxmlformats.org/officeDocument/2006/relationships/image" Target="../media/image22.svg"/></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30.jpg"/><Relationship Id="rId1" Type="http://schemas.openxmlformats.org/officeDocument/2006/relationships/slideMaster" Target="../slideMasters/slideMaster5.xml"/><Relationship Id="rId4" Type="http://schemas.openxmlformats.org/officeDocument/2006/relationships/image" Target="../media/image22.svg"/></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31.jpg"/><Relationship Id="rId1" Type="http://schemas.openxmlformats.org/officeDocument/2006/relationships/slideMaster" Target="../slideMasters/slideMaster5.xml"/><Relationship Id="rId4" Type="http://schemas.openxmlformats.org/officeDocument/2006/relationships/image" Target="../media/image22.svg"/></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32.jpg"/><Relationship Id="rId1" Type="http://schemas.openxmlformats.org/officeDocument/2006/relationships/slideMaster" Target="../slideMasters/slideMaster5.xml"/><Relationship Id="rId4" Type="http://schemas.openxmlformats.org/officeDocument/2006/relationships/image" Target="../media/image22.svg"/></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33.jpeg"/><Relationship Id="rId1" Type="http://schemas.openxmlformats.org/officeDocument/2006/relationships/slideMaster" Target="../slideMasters/slideMaster5.xml"/><Relationship Id="rId4" Type="http://schemas.openxmlformats.org/officeDocument/2006/relationships/image" Target="../media/image18.sv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Master" Target="../slideMasters/slideMaster6.xml"/><Relationship Id="rId6" Type="http://schemas.openxmlformats.org/officeDocument/2006/relationships/image" Target="../media/image40.svg"/><Relationship Id="rId5" Type="http://schemas.openxmlformats.org/officeDocument/2006/relationships/image" Target="../media/image39.png"/><Relationship Id="rId4" Type="http://schemas.openxmlformats.org/officeDocument/2006/relationships/image" Target="../media/image38.png"/></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6.png"/><Relationship Id="rId1" Type="http://schemas.openxmlformats.org/officeDocument/2006/relationships/slideMaster" Target="../slideMasters/slideMaster6.xml"/><Relationship Id="rId6" Type="http://schemas.openxmlformats.org/officeDocument/2006/relationships/image" Target="../media/image40.svg"/><Relationship Id="rId5" Type="http://schemas.openxmlformats.org/officeDocument/2006/relationships/image" Target="../media/image39.png"/><Relationship Id="rId4" Type="http://schemas.openxmlformats.org/officeDocument/2006/relationships/image" Target="../media/image37.png"/></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Master" Target="../slideMasters/slideMaster6.xml"/><Relationship Id="rId6" Type="http://schemas.openxmlformats.org/officeDocument/2006/relationships/image" Target="../media/image38.png"/><Relationship Id="rId5" Type="http://schemas.openxmlformats.org/officeDocument/2006/relationships/image" Target="../media/image41.svg"/><Relationship Id="rId4" Type="http://schemas.openxmlformats.org/officeDocument/2006/relationships/image" Target="../media/image39.png"/></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43.jpg"/><Relationship Id="rId1" Type="http://schemas.openxmlformats.org/officeDocument/2006/relationships/slideMaster" Target="../slideMasters/slideMaster6.xml"/><Relationship Id="rId4" Type="http://schemas.openxmlformats.org/officeDocument/2006/relationships/image" Target="../media/image40.svg"/></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44.jpg"/><Relationship Id="rId1" Type="http://schemas.openxmlformats.org/officeDocument/2006/relationships/slideMaster" Target="../slideMasters/slideMaster6.xml"/><Relationship Id="rId4" Type="http://schemas.openxmlformats.org/officeDocument/2006/relationships/image" Target="../media/image40.svg"/></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45.jpg"/><Relationship Id="rId1" Type="http://schemas.openxmlformats.org/officeDocument/2006/relationships/slideMaster" Target="../slideMasters/slideMaster6.xml"/><Relationship Id="rId4" Type="http://schemas.openxmlformats.org/officeDocument/2006/relationships/image" Target="../media/image40.svg"/></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46.jpg"/><Relationship Id="rId1" Type="http://schemas.openxmlformats.org/officeDocument/2006/relationships/slideMaster" Target="../slideMasters/slideMaster6.xml"/><Relationship Id="rId4" Type="http://schemas.openxmlformats.org/officeDocument/2006/relationships/image" Target="../media/image40.svg"/></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Master" Target="../slideMasters/slideMaster6.xml"/><Relationship Id="rId6" Type="http://schemas.openxmlformats.org/officeDocument/2006/relationships/image" Target="../media/image51.svg"/><Relationship Id="rId5" Type="http://schemas.openxmlformats.org/officeDocument/2006/relationships/image" Target="../media/image50.png"/><Relationship Id="rId4" Type="http://schemas.openxmlformats.org/officeDocument/2006/relationships/image" Target="../media/image49.png"/></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52.png"/><Relationship Id="rId1" Type="http://schemas.openxmlformats.org/officeDocument/2006/relationships/slideMaster" Target="../slideMasters/slideMaster6.xml"/><Relationship Id="rId4" Type="http://schemas.openxmlformats.org/officeDocument/2006/relationships/image" Target="../media/image51.sv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8" Type="http://schemas.openxmlformats.org/officeDocument/2006/relationships/image" Target="../media/image57.png"/><Relationship Id="rId13" Type="http://schemas.openxmlformats.org/officeDocument/2006/relationships/hyperlink" Target="https://freshwavegroup.com/" TargetMode="External"/><Relationship Id="rId3" Type="http://schemas.openxmlformats.org/officeDocument/2006/relationships/image" Target="../media/image49.png"/><Relationship Id="rId7" Type="http://schemas.openxmlformats.org/officeDocument/2006/relationships/hyperlink" Target="https://www.linkedin.com/company/the-freshwave-group/" TargetMode="External"/><Relationship Id="rId12" Type="http://schemas.openxmlformats.org/officeDocument/2006/relationships/image" Target="../media/image60.svg"/><Relationship Id="rId2" Type="http://schemas.openxmlformats.org/officeDocument/2006/relationships/image" Target="../media/image47.png"/><Relationship Id="rId1" Type="http://schemas.openxmlformats.org/officeDocument/2006/relationships/slideMaster" Target="../slideMasters/slideMaster6.xml"/><Relationship Id="rId6" Type="http://schemas.openxmlformats.org/officeDocument/2006/relationships/image" Target="../media/image56.svg"/><Relationship Id="rId11" Type="http://schemas.openxmlformats.org/officeDocument/2006/relationships/image" Target="../media/image59.png"/><Relationship Id="rId5" Type="http://schemas.openxmlformats.org/officeDocument/2006/relationships/image" Target="../media/image55.png"/><Relationship Id="rId10" Type="http://schemas.openxmlformats.org/officeDocument/2006/relationships/hyperlink" Target="https://twitter.com/freshwavegroup?ref_src=twsrc%5Egoogle%7Ctwcamp%5Eserp%7Ctwgr%5Eauthor" TargetMode="External"/><Relationship Id="rId4" Type="http://schemas.openxmlformats.org/officeDocument/2006/relationships/image" Target="../media/image48.png"/><Relationship Id="rId9" Type="http://schemas.openxmlformats.org/officeDocument/2006/relationships/image" Target="../media/image58.svg"/></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62.emf"/><Relationship Id="rId2" Type="http://schemas.openxmlformats.org/officeDocument/2006/relationships/image" Target="../media/image61.jpeg"/><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63.emf"/><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63.emf"/><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63.emf"/><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63.emf"/><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63.emf"/><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63.emf"/><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63.emf"/><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63.emf"/><Relationship Id="rId2" Type="http://schemas.openxmlformats.org/officeDocument/2006/relationships/image" Target="../media/image65.jpeg"/><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67.jpeg"/><Relationship Id="rId1" Type="http://schemas.openxmlformats.org/officeDocument/2006/relationships/slideMaster" Target="../slideMasters/slideMaster8.xml"/><Relationship Id="rId4" Type="http://schemas.openxmlformats.org/officeDocument/2006/relationships/image" Target="../media/image40.svg"/></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Master" Target="../slideMasters/slideMaster8.xml"/></Relationships>
</file>

<file path=ppt/slideLayouts/_rels/slideLayout95.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Master" Target="../slideMasters/slideMaster8.xml"/></Relationships>
</file>

<file path=ppt/slideLayouts/_rels/slideLayout96.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Master" Target="../slideMasters/slideMaster8.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75.jpeg"/><Relationship Id="rId1" Type="http://schemas.openxmlformats.org/officeDocument/2006/relationships/slideMaster" Target="../slideMasters/slideMaster8.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9.xml.rels><?xml version="1.0" encoding="UTF-8" standalone="yes"?>
<Relationships xmlns="http://schemas.openxmlformats.org/package/2006/relationships"><Relationship Id="rId3" Type="http://schemas.openxmlformats.org/officeDocument/2006/relationships/image" Target="../media/image77.svg"/><Relationship Id="rId2" Type="http://schemas.openxmlformats.org/officeDocument/2006/relationships/image" Target="../media/image76.png"/><Relationship Id="rId1" Type="http://schemas.openxmlformats.org/officeDocument/2006/relationships/slideMaster" Target="../slideMasters/slideMaster8.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CC33B5-979E-A882-69E7-03B0938B44F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B38BB611-331F-2505-11A9-173E38D13AF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581964B9-83AA-075F-838B-C48113ECFA44}"/>
              </a:ext>
            </a:extLst>
          </p:cNvPr>
          <p:cNvSpPr>
            <a:spLocks noGrp="1"/>
          </p:cNvSpPr>
          <p:nvPr>
            <p:ph type="dt" sz="half" idx="10"/>
          </p:nvPr>
        </p:nvSpPr>
        <p:spPr/>
        <p:txBody>
          <a:bodyPr/>
          <a:lstStyle/>
          <a:p>
            <a:fld id="{AADB6FCE-3939-4B76-A463-4FDCC8903689}" type="datetimeFigureOut">
              <a:rPr lang="en-GB" smtClean="0"/>
              <a:t>25/05/2023</a:t>
            </a:fld>
            <a:endParaRPr lang="en-GB"/>
          </a:p>
        </p:txBody>
      </p:sp>
      <p:sp>
        <p:nvSpPr>
          <p:cNvPr id="5" name="Footer Placeholder 4">
            <a:extLst>
              <a:ext uri="{FF2B5EF4-FFF2-40B4-BE49-F238E27FC236}">
                <a16:creationId xmlns:a16="http://schemas.microsoft.com/office/drawing/2014/main" id="{897BBDF1-50D5-0364-4E7B-75D89A5A052F}"/>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73906318-AA7C-8441-14B2-B604CA4EC137}"/>
              </a:ext>
            </a:extLst>
          </p:cNvPr>
          <p:cNvSpPr>
            <a:spLocks noGrp="1"/>
          </p:cNvSpPr>
          <p:nvPr>
            <p:ph type="sldNum" sz="quarter" idx="12"/>
          </p:nvPr>
        </p:nvSpPr>
        <p:spPr/>
        <p:txBody>
          <a:bodyPr/>
          <a:lstStyle/>
          <a:p>
            <a:fld id="{D991F6F8-DCC4-4C31-8DEE-AFF27E8DFDDD}" type="slidenum">
              <a:rPr lang="en-GB" smtClean="0"/>
              <a:t>‹#›</a:t>
            </a:fld>
            <a:endParaRPr lang="en-GB"/>
          </a:p>
        </p:txBody>
      </p:sp>
    </p:spTree>
    <p:extLst>
      <p:ext uri="{BB962C8B-B14F-4D97-AF65-F5344CB8AC3E}">
        <p14:creationId xmlns:p14="http://schemas.microsoft.com/office/powerpoint/2010/main" val="12086795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3C46F0-4EB3-465F-5DF8-6EE7A8837E2C}"/>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8563E8F4-6982-D2F2-660B-205F6807D336}"/>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BA26D6DB-816D-655D-783E-E43B7670719D}"/>
              </a:ext>
            </a:extLst>
          </p:cNvPr>
          <p:cNvSpPr>
            <a:spLocks noGrp="1"/>
          </p:cNvSpPr>
          <p:nvPr>
            <p:ph type="dt" sz="half" idx="10"/>
          </p:nvPr>
        </p:nvSpPr>
        <p:spPr/>
        <p:txBody>
          <a:bodyPr/>
          <a:lstStyle/>
          <a:p>
            <a:fld id="{AADB6FCE-3939-4B76-A463-4FDCC8903689}" type="datetimeFigureOut">
              <a:rPr lang="en-GB" smtClean="0"/>
              <a:t>25/05/2023</a:t>
            </a:fld>
            <a:endParaRPr lang="en-GB"/>
          </a:p>
        </p:txBody>
      </p:sp>
      <p:sp>
        <p:nvSpPr>
          <p:cNvPr id="5" name="Footer Placeholder 4">
            <a:extLst>
              <a:ext uri="{FF2B5EF4-FFF2-40B4-BE49-F238E27FC236}">
                <a16:creationId xmlns:a16="http://schemas.microsoft.com/office/drawing/2014/main" id="{777300C3-7033-4DFA-11A8-F2FA0F13C456}"/>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14E16512-F0BD-1E49-8BDA-477664FF11C8}"/>
              </a:ext>
            </a:extLst>
          </p:cNvPr>
          <p:cNvSpPr>
            <a:spLocks noGrp="1"/>
          </p:cNvSpPr>
          <p:nvPr>
            <p:ph type="sldNum" sz="quarter" idx="12"/>
          </p:nvPr>
        </p:nvSpPr>
        <p:spPr/>
        <p:txBody>
          <a:bodyPr/>
          <a:lstStyle/>
          <a:p>
            <a:fld id="{D991F6F8-DCC4-4C31-8DEE-AFF27E8DFDDD}" type="slidenum">
              <a:rPr lang="en-GB" smtClean="0"/>
              <a:t>‹#›</a:t>
            </a:fld>
            <a:endParaRPr lang="en-GB"/>
          </a:p>
        </p:txBody>
      </p:sp>
    </p:spTree>
    <p:extLst>
      <p:ext uri="{BB962C8B-B14F-4D97-AF65-F5344CB8AC3E}">
        <p14:creationId xmlns:p14="http://schemas.microsoft.com/office/powerpoint/2010/main" val="2238014382"/>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Title, Two Column Content and Image">
    <p:spTree>
      <p:nvGrpSpPr>
        <p:cNvPr id="1" name=""/>
        <p:cNvGrpSpPr/>
        <p:nvPr/>
      </p:nvGrpSpPr>
      <p:grpSpPr>
        <a:xfrm>
          <a:off x="0" y="0"/>
          <a:ext cx="0" cy="0"/>
          <a:chOff x="0" y="0"/>
          <a:chExt cx="0" cy="0"/>
        </a:xfrm>
      </p:grpSpPr>
      <p:pic>
        <p:nvPicPr>
          <p:cNvPr id="13" name="Picture 12" descr="Logo&#10;&#10;Description automatically generated">
            <a:extLst>
              <a:ext uri="{FF2B5EF4-FFF2-40B4-BE49-F238E27FC236}">
                <a16:creationId xmlns:a16="http://schemas.microsoft.com/office/drawing/2014/main" id="{0407F2AF-7046-D7E5-A09B-EC0000A191BF}"/>
              </a:ext>
            </a:extLst>
          </p:cNvPr>
          <p:cNvPicPr>
            <a:picLocks noChangeAspect="1"/>
          </p:cNvPicPr>
          <p:nvPr userDrawn="1"/>
        </p:nvPicPr>
        <p:blipFill rotWithShape="1">
          <a:blip r:embed="rId2" cstate="screen">
            <a:alphaModFix/>
            <a:extLst>
              <a:ext uri="{28A0092B-C50C-407E-A947-70E740481C1C}">
                <a14:useLocalDpi xmlns:a14="http://schemas.microsoft.com/office/drawing/2010/main"/>
              </a:ext>
            </a:extLst>
          </a:blip>
          <a:srcRect/>
          <a:stretch/>
        </p:blipFill>
        <p:spPr>
          <a:xfrm rot="10800000" flipH="1">
            <a:off x="3546337" y="1"/>
            <a:ext cx="3548728" cy="5432176"/>
          </a:xfrm>
          <a:prstGeom prst="rect">
            <a:avLst/>
          </a:prstGeom>
        </p:spPr>
      </p:pic>
      <p:sp>
        <p:nvSpPr>
          <p:cNvPr id="14" name="Picture Placeholder 7">
            <a:extLst>
              <a:ext uri="{FF2B5EF4-FFF2-40B4-BE49-F238E27FC236}">
                <a16:creationId xmlns:a16="http://schemas.microsoft.com/office/drawing/2014/main" id="{B8AE6848-461D-AE9F-D575-9D54554FBEE2}"/>
              </a:ext>
            </a:extLst>
          </p:cNvPr>
          <p:cNvSpPr>
            <a:spLocks noGrp="1"/>
          </p:cNvSpPr>
          <p:nvPr>
            <p:ph type="pic" sz="quarter" idx="14" hasCustomPrompt="1"/>
          </p:nvPr>
        </p:nvSpPr>
        <p:spPr>
          <a:xfrm>
            <a:off x="627682" y="2682177"/>
            <a:ext cx="5364000" cy="3420000"/>
          </a:xfrm>
          <a:noFill/>
        </p:spPr>
        <p:txBody>
          <a:bodyPr lIns="216000" tIns="216000" rIns="216000" bIns="216000"/>
          <a:lstStyle>
            <a:lvl1pPr>
              <a:defRPr sz="1400">
                <a:solidFill>
                  <a:schemeClr val="tx1"/>
                </a:solidFill>
              </a:defRPr>
            </a:lvl1pPr>
          </a:lstStyle>
          <a:p>
            <a:r>
              <a:rPr lang="en-AU"/>
              <a:t>To insert an image, select ‘Insert Picture’, or click on icon. Select ‘Picture Format &gt; Crop’ to edit size and position of picture.</a:t>
            </a:r>
          </a:p>
        </p:txBody>
      </p:sp>
      <p:sp>
        <p:nvSpPr>
          <p:cNvPr id="5" name="Rectangle 4">
            <a:extLst>
              <a:ext uri="{FF2B5EF4-FFF2-40B4-BE49-F238E27FC236}">
                <a16:creationId xmlns:a16="http://schemas.microsoft.com/office/drawing/2014/main" id="{8F02E6DD-3355-4D44-B941-98821C10F110}"/>
              </a:ext>
            </a:extLst>
          </p:cNvPr>
          <p:cNvSpPr/>
          <p:nvPr userDrawn="1"/>
        </p:nvSpPr>
        <p:spPr>
          <a:xfrm>
            <a:off x="7095067" y="-1"/>
            <a:ext cx="5094543" cy="6849001"/>
          </a:xfrm>
          <a:prstGeom prst="rect">
            <a:avLst/>
          </a:prstGeom>
          <a:gradFill flip="none" rotWithShape="1">
            <a:gsLst>
              <a:gs pos="61000">
                <a:schemeClr val="accent3"/>
              </a:gs>
              <a:gs pos="0">
                <a:schemeClr val="accent4"/>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819"/>
          </a:p>
        </p:txBody>
      </p:sp>
      <p:sp>
        <p:nvSpPr>
          <p:cNvPr id="29" name="Text Placeholder 28">
            <a:extLst>
              <a:ext uri="{FF2B5EF4-FFF2-40B4-BE49-F238E27FC236}">
                <a16:creationId xmlns:a16="http://schemas.microsoft.com/office/drawing/2014/main" id="{EE9A78B2-19BE-A922-A12C-E2897EA55190}"/>
              </a:ext>
            </a:extLst>
          </p:cNvPr>
          <p:cNvSpPr>
            <a:spLocks noGrp="1"/>
          </p:cNvSpPr>
          <p:nvPr userDrawn="1">
            <p:ph type="body" sz="quarter" idx="20" hasCustomPrompt="1"/>
          </p:nvPr>
        </p:nvSpPr>
        <p:spPr>
          <a:xfrm rot="16200000">
            <a:off x="10295416" y="1449523"/>
            <a:ext cx="3343715" cy="444673"/>
          </a:xfrm>
          <a:custGeom>
            <a:avLst/>
            <a:gdLst>
              <a:gd name="connsiteX0" fmla="*/ 3343715 w 3343715"/>
              <a:gd name="connsiteY0" fmla="*/ 935 h 444673"/>
              <a:gd name="connsiteX1" fmla="*/ 3343715 w 3343715"/>
              <a:gd name="connsiteY1" fmla="*/ 444673 h 444673"/>
              <a:gd name="connsiteX2" fmla="*/ 0 w 3343715"/>
              <a:gd name="connsiteY2" fmla="*/ 444673 h 444673"/>
              <a:gd name="connsiteX3" fmla="*/ 27671 w 3343715"/>
              <a:gd name="connsiteY3" fmla="*/ 415075 h 444673"/>
              <a:gd name="connsiteX4" fmla="*/ 314324 w 3343715"/>
              <a:gd name="connsiteY4" fmla="*/ 72001 h 444673"/>
              <a:gd name="connsiteX5" fmla="*/ 382615 w 3343715"/>
              <a:gd name="connsiteY5" fmla="*/ 16890 h 444673"/>
              <a:gd name="connsiteX6" fmla="*/ 453912 w 3343715"/>
              <a:gd name="connsiteY6" fmla="*/ 10 h 444673"/>
              <a:gd name="connsiteX7" fmla="*/ 487133 w 3343715"/>
              <a:gd name="connsiteY7" fmla="*/ 10 h 444673"/>
              <a:gd name="connsiteX8" fmla="*/ 3303095 w 3343715"/>
              <a:gd name="connsiteY8" fmla="*/ 241 h 444673"/>
              <a:gd name="connsiteX9" fmla="*/ 3343715 w 3343715"/>
              <a:gd name="connsiteY9" fmla="*/ 935 h 444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43715" h="444673">
                <a:moveTo>
                  <a:pt x="3343715" y="935"/>
                </a:moveTo>
                <a:lnTo>
                  <a:pt x="3343715" y="444673"/>
                </a:lnTo>
                <a:lnTo>
                  <a:pt x="0" y="444673"/>
                </a:lnTo>
                <a:cubicBezTo>
                  <a:pt x="9250" y="434807"/>
                  <a:pt x="19039" y="425403"/>
                  <a:pt x="27671" y="415075"/>
                </a:cubicBezTo>
                <a:cubicBezTo>
                  <a:pt x="123402" y="300845"/>
                  <a:pt x="219133" y="186616"/>
                  <a:pt x="314324" y="72001"/>
                </a:cubicBezTo>
                <a:cubicBezTo>
                  <a:pt x="333516" y="48878"/>
                  <a:pt x="355175" y="29531"/>
                  <a:pt x="382615" y="16890"/>
                </a:cubicBezTo>
                <a:cubicBezTo>
                  <a:pt x="405276" y="6485"/>
                  <a:pt x="428707" y="-298"/>
                  <a:pt x="453912" y="10"/>
                </a:cubicBezTo>
                <a:cubicBezTo>
                  <a:pt x="464934" y="164"/>
                  <a:pt x="476033" y="10"/>
                  <a:pt x="487133" y="10"/>
                </a:cubicBezTo>
                <a:cubicBezTo>
                  <a:pt x="1425787" y="10"/>
                  <a:pt x="2364441" y="164"/>
                  <a:pt x="3303095" y="241"/>
                </a:cubicBezTo>
                <a:cubicBezTo>
                  <a:pt x="3316661" y="241"/>
                  <a:pt x="3330149" y="704"/>
                  <a:pt x="3343715" y="935"/>
                </a:cubicBezTo>
                <a:close/>
              </a:path>
            </a:pathLst>
          </a:custGeom>
          <a:solidFill>
            <a:schemeClr val="tx1"/>
          </a:solidFill>
          <a:ln w="12700">
            <a:noFill/>
          </a:ln>
        </p:spPr>
        <p:txBody>
          <a:bodyPr wrap="square" lIns="756000" rIns="0" bIns="0" anchor="ctr">
            <a:noAutofit/>
          </a:bodyPr>
          <a:lstStyle>
            <a:lvl1pPr marL="0" indent="0" algn="l">
              <a:spcAft>
                <a:spcPts val="0"/>
              </a:spcAft>
              <a:buFont typeface="Arial" panose="020B0604020202020204" pitchFamily="34" charset="0"/>
              <a:buNone/>
              <a:defRPr sz="1240" b="0">
                <a:gradFill flip="none" rotWithShape="1">
                  <a:gsLst>
                    <a:gs pos="0">
                      <a:srgbClr val="16D6A8"/>
                    </a:gs>
                    <a:gs pos="100000">
                      <a:srgbClr val="2FA745"/>
                    </a:gs>
                  </a:gsLst>
                  <a:lin ang="16200000" scaled="1"/>
                  <a:tileRect/>
                </a:gradFill>
              </a:defRPr>
            </a:lvl1pPr>
            <a:lvl2pPr marL="0" indent="0" algn="l">
              <a:buNone/>
              <a:defRPr sz="1240" b="0">
                <a:solidFill>
                  <a:schemeClr val="tx1"/>
                </a:solidFill>
              </a:defRPr>
            </a:lvl2pPr>
            <a:lvl3pPr marL="0" indent="0" algn="l">
              <a:buNone/>
              <a:defRPr sz="1240" b="0"/>
            </a:lvl3pPr>
            <a:lvl4pPr marL="0" indent="0" algn="l">
              <a:buFont typeface="Arial" panose="020B0604020202020204" pitchFamily="34" charset="0"/>
              <a:buNone/>
              <a:defRPr sz="1240" b="0"/>
            </a:lvl4pPr>
            <a:lvl5pPr marL="0" indent="0" algn="l">
              <a:buFont typeface="Arial" panose="020B0604020202020204" pitchFamily="34" charset="0"/>
              <a:buNone/>
              <a:defRPr sz="1240" b="0"/>
            </a:lvl5pPr>
            <a:lvl6pPr marL="0" indent="0" algn="l">
              <a:buFont typeface="Arial" panose="020B0604020202020204" pitchFamily="34" charset="0"/>
              <a:buNone/>
              <a:defRPr sz="1240" b="0"/>
            </a:lvl6pPr>
            <a:lvl7pPr marL="0" indent="0" algn="l">
              <a:buFont typeface="Arial" panose="020B0604020202020204" pitchFamily="34" charset="0"/>
              <a:buNone/>
              <a:defRPr sz="1240" b="0"/>
            </a:lvl7pPr>
            <a:lvl8pPr marL="0" indent="0" algn="l">
              <a:buFont typeface="Arial" panose="020B0604020202020204" pitchFamily="34" charset="0"/>
              <a:buNone/>
              <a:defRPr sz="1240" b="0"/>
            </a:lvl8pPr>
            <a:lvl9pPr marL="0" indent="0" algn="l">
              <a:buFont typeface="Arial" panose="020B0604020202020204" pitchFamily="34" charset="0"/>
              <a:buNone/>
              <a:defRPr sz="1240" b="0"/>
            </a:lvl9pPr>
          </a:lstStyle>
          <a:p>
            <a:pPr lvl="0"/>
            <a:r>
              <a:rPr lang="en-US"/>
              <a:t>Click to add section title</a:t>
            </a:r>
          </a:p>
        </p:txBody>
      </p:sp>
      <p:sp>
        <p:nvSpPr>
          <p:cNvPr id="26" name="Text Placeholder 13">
            <a:extLst>
              <a:ext uri="{FF2B5EF4-FFF2-40B4-BE49-F238E27FC236}">
                <a16:creationId xmlns:a16="http://schemas.microsoft.com/office/drawing/2014/main" id="{33B141C1-A98F-A752-0B11-878619DFC251}"/>
              </a:ext>
            </a:extLst>
          </p:cNvPr>
          <p:cNvSpPr>
            <a:spLocks noGrp="1"/>
          </p:cNvSpPr>
          <p:nvPr userDrawn="1">
            <p:ph type="body" sz="quarter" idx="19" hasCustomPrompt="1"/>
          </p:nvPr>
        </p:nvSpPr>
        <p:spPr>
          <a:xfrm rot="16200000">
            <a:off x="11834923" y="2622708"/>
            <a:ext cx="252000" cy="216000"/>
          </a:xfrm>
          <a:noFill/>
          <a:ln w="12700">
            <a:noFill/>
          </a:ln>
        </p:spPr>
        <p:txBody>
          <a:bodyPr lIns="0" rIns="0" bIns="0" anchor="ctr"/>
          <a:lstStyle>
            <a:lvl1pPr marL="0" indent="0" algn="l">
              <a:spcAft>
                <a:spcPts val="0"/>
              </a:spcAft>
              <a:buFont typeface="Arial" panose="020B0604020202020204" pitchFamily="34" charset="0"/>
              <a:buNone/>
              <a:defRPr sz="1240" b="1">
                <a:solidFill>
                  <a:schemeClr val="bg1"/>
                </a:solidFill>
              </a:defRPr>
            </a:lvl1pPr>
            <a:lvl2pPr marL="0" indent="0" algn="l">
              <a:buNone/>
              <a:defRPr sz="1240" b="1">
                <a:solidFill>
                  <a:schemeClr val="tx1"/>
                </a:solidFill>
              </a:defRPr>
            </a:lvl2pPr>
            <a:lvl3pPr marL="0" indent="0" algn="l">
              <a:buNone/>
              <a:defRPr sz="1240" b="1"/>
            </a:lvl3pPr>
            <a:lvl4pPr marL="0" indent="0" algn="l">
              <a:buFont typeface="Arial" panose="020B0604020202020204" pitchFamily="34" charset="0"/>
              <a:buNone/>
              <a:defRPr sz="1240" b="1"/>
            </a:lvl4pPr>
            <a:lvl5pPr marL="0" indent="0" algn="l">
              <a:buFont typeface="Arial" panose="020B0604020202020204" pitchFamily="34" charset="0"/>
              <a:buNone/>
              <a:defRPr sz="1240" b="1"/>
            </a:lvl5pPr>
            <a:lvl6pPr marL="0" indent="0" algn="l">
              <a:buFont typeface="Arial" panose="020B0604020202020204" pitchFamily="34" charset="0"/>
              <a:buNone/>
              <a:defRPr sz="1240" b="1"/>
            </a:lvl6pPr>
            <a:lvl7pPr marL="0" indent="0" algn="l">
              <a:buFont typeface="Arial" panose="020B0604020202020204" pitchFamily="34" charset="0"/>
              <a:buNone/>
              <a:defRPr sz="1240" b="1"/>
            </a:lvl7pPr>
            <a:lvl8pPr marL="0" indent="0" algn="l">
              <a:buFont typeface="Arial" panose="020B0604020202020204" pitchFamily="34" charset="0"/>
              <a:buNone/>
              <a:defRPr sz="1240" b="1"/>
            </a:lvl8pPr>
            <a:lvl9pPr marL="0" indent="0" algn="l">
              <a:buFont typeface="Arial" panose="020B0604020202020204" pitchFamily="34" charset="0"/>
              <a:buNone/>
              <a:defRPr sz="1240" b="1"/>
            </a:lvl9pPr>
          </a:lstStyle>
          <a:p>
            <a:pPr lvl="0"/>
            <a:r>
              <a:rPr lang="en-US"/>
              <a:t>00</a:t>
            </a:r>
          </a:p>
        </p:txBody>
      </p:sp>
      <p:sp>
        <p:nvSpPr>
          <p:cNvPr id="2" name="Title 1">
            <a:extLst>
              <a:ext uri="{FF2B5EF4-FFF2-40B4-BE49-F238E27FC236}">
                <a16:creationId xmlns:a16="http://schemas.microsoft.com/office/drawing/2014/main" id="{B15BF6E5-DA53-22B2-3195-4DF47C8C14A9}"/>
              </a:ext>
            </a:extLst>
          </p:cNvPr>
          <p:cNvSpPr>
            <a:spLocks noGrp="1"/>
          </p:cNvSpPr>
          <p:nvPr>
            <p:ph type="title"/>
          </p:nvPr>
        </p:nvSpPr>
        <p:spPr>
          <a:xfrm>
            <a:off x="627682" y="833551"/>
            <a:ext cx="5364000" cy="576000"/>
          </a:xfrm>
        </p:spPr>
        <p:txBody>
          <a:bodyPr anchor="t"/>
          <a:lstStyle>
            <a:lvl1pPr>
              <a:defRPr sz="3760" b="1"/>
            </a:lvl1pPr>
          </a:lstStyle>
          <a:p>
            <a:endParaRPr lang="en-GB"/>
          </a:p>
        </p:txBody>
      </p:sp>
      <p:sp>
        <p:nvSpPr>
          <p:cNvPr id="22" name="Date Placeholder 21">
            <a:extLst>
              <a:ext uri="{FF2B5EF4-FFF2-40B4-BE49-F238E27FC236}">
                <a16:creationId xmlns:a16="http://schemas.microsoft.com/office/drawing/2014/main" id="{AE7B3CBF-BB5D-1F3B-405B-51AA8A400F47}"/>
              </a:ext>
            </a:extLst>
          </p:cNvPr>
          <p:cNvSpPr>
            <a:spLocks noGrp="1"/>
          </p:cNvSpPr>
          <p:nvPr>
            <p:ph type="dt" sz="half" idx="24"/>
          </p:nvPr>
        </p:nvSpPr>
        <p:spPr/>
        <p:txBody>
          <a:bodyPr/>
          <a:lstStyle/>
          <a:p>
            <a:fld id="{C9CB1F98-3E17-41A4-9636-659F6694FDC2}" type="datetime1">
              <a:rPr lang="en-GB" smtClean="0"/>
              <a:t>25/05/2023</a:t>
            </a:fld>
            <a:endParaRPr lang="en-GB"/>
          </a:p>
        </p:txBody>
      </p:sp>
      <p:sp>
        <p:nvSpPr>
          <p:cNvPr id="23" name="Footer Placeholder 22">
            <a:extLst>
              <a:ext uri="{FF2B5EF4-FFF2-40B4-BE49-F238E27FC236}">
                <a16:creationId xmlns:a16="http://schemas.microsoft.com/office/drawing/2014/main" id="{F4C2928E-8BF3-70AE-5557-4CFB39CE300E}"/>
              </a:ext>
            </a:extLst>
          </p:cNvPr>
          <p:cNvSpPr>
            <a:spLocks noGrp="1"/>
          </p:cNvSpPr>
          <p:nvPr>
            <p:ph type="ftr" sz="quarter" idx="25"/>
          </p:nvPr>
        </p:nvSpPr>
        <p:spPr/>
        <p:txBody>
          <a:bodyPr/>
          <a:lstStyle/>
          <a:p>
            <a:r>
              <a:rPr lang="en-US"/>
              <a:t>Freshwave Contiguous Coverage to Railway Tunnels</a:t>
            </a:r>
            <a:endParaRPr lang="en-GB"/>
          </a:p>
        </p:txBody>
      </p:sp>
      <p:sp>
        <p:nvSpPr>
          <p:cNvPr id="24" name="Slide Number Placeholder 23">
            <a:extLst>
              <a:ext uri="{FF2B5EF4-FFF2-40B4-BE49-F238E27FC236}">
                <a16:creationId xmlns:a16="http://schemas.microsoft.com/office/drawing/2014/main" id="{3C06D52A-22F7-F8E2-0D30-E964A9D354FE}"/>
              </a:ext>
            </a:extLst>
          </p:cNvPr>
          <p:cNvSpPr>
            <a:spLocks noGrp="1"/>
          </p:cNvSpPr>
          <p:nvPr>
            <p:ph type="sldNum" sz="quarter" idx="26"/>
          </p:nvPr>
        </p:nvSpPr>
        <p:spPr/>
        <p:txBody>
          <a:bodyPr/>
          <a:lstStyle/>
          <a:p>
            <a:fld id="{F5AEA0E0-5CC6-4BD0-905C-A0021E419432}" type="slidenum">
              <a:rPr lang="en-GB" smtClean="0"/>
              <a:pPr/>
              <a:t>‹#›</a:t>
            </a:fld>
            <a:endParaRPr lang="en-GB"/>
          </a:p>
        </p:txBody>
      </p:sp>
      <p:sp>
        <p:nvSpPr>
          <p:cNvPr id="16" name="Text Placeholder 6">
            <a:extLst>
              <a:ext uri="{FF2B5EF4-FFF2-40B4-BE49-F238E27FC236}">
                <a16:creationId xmlns:a16="http://schemas.microsoft.com/office/drawing/2014/main" id="{61A044D2-6CC7-3C87-4647-ABCA29DE9823}"/>
              </a:ext>
            </a:extLst>
          </p:cNvPr>
          <p:cNvSpPr>
            <a:spLocks noGrp="1"/>
          </p:cNvSpPr>
          <p:nvPr>
            <p:ph type="body" sz="quarter" idx="21" hasCustomPrompt="1"/>
          </p:nvPr>
        </p:nvSpPr>
        <p:spPr>
          <a:xfrm>
            <a:off x="7707434" y="558177"/>
            <a:ext cx="3204000" cy="5544000"/>
          </a:xfrm>
        </p:spPr>
        <p:txBody>
          <a:bodyPr numCol="1" spcCol="0"/>
          <a:lstStyle>
            <a:lvl1pPr marL="0" indent="0">
              <a:spcBef>
                <a:spcPts val="0"/>
              </a:spcBef>
              <a:spcAft>
                <a:spcPts val="600"/>
              </a:spcAft>
              <a:buFont typeface="+mj-lt"/>
              <a:buNone/>
              <a:defRPr sz="1790" b="1">
                <a:solidFill>
                  <a:schemeClr val="bg1"/>
                </a:solidFill>
              </a:defRPr>
            </a:lvl1pPr>
            <a:lvl2pPr marL="0" indent="0">
              <a:spcBef>
                <a:spcPts val="1200"/>
              </a:spcBef>
              <a:spcAft>
                <a:spcPts val="0"/>
              </a:spcAft>
              <a:buClr>
                <a:schemeClr val="accent4"/>
              </a:buClr>
              <a:buFont typeface="Wingdings" panose="05000000000000000000" pitchFamily="2" charset="2"/>
              <a:buNone/>
              <a:defRPr sz="1300" b="1">
                <a:solidFill>
                  <a:schemeClr val="tx1"/>
                </a:solidFill>
              </a:defRPr>
            </a:lvl2pPr>
            <a:lvl3pPr marL="0" indent="0">
              <a:buNone/>
              <a:defRPr sz="1300">
                <a:solidFill>
                  <a:schemeClr val="tx1"/>
                </a:solidFill>
              </a:defRPr>
            </a:lvl3pPr>
            <a:lvl4pPr marL="0">
              <a:defRPr sz="1300" b="0">
                <a:solidFill>
                  <a:schemeClr val="tx1"/>
                </a:solidFill>
              </a:defRPr>
            </a:lvl4pPr>
            <a:lvl5pPr marL="0">
              <a:defRPr sz="1300">
                <a:solidFill>
                  <a:schemeClr val="tx1"/>
                </a:solidFill>
              </a:defRPr>
            </a:lvl5pPr>
            <a:lvl6pPr>
              <a:defRPr sz="1300">
                <a:solidFill>
                  <a:schemeClr val="tx1"/>
                </a:solidFill>
              </a:defRPr>
            </a:lvl6pPr>
            <a:lvl7pPr>
              <a:defRPr sz="1300">
                <a:solidFill>
                  <a:schemeClr val="tx1"/>
                </a:solidFill>
              </a:defRPr>
            </a:lvl7pPr>
            <a:lvl8pPr>
              <a:defRPr sz="1300">
                <a:solidFill>
                  <a:schemeClr val="tx1"/>
                </a:solidFill>
              </a:defRPr>
            </a:lvl8pPr>
            <a:lvl9pPr>
              <a:defRPr sz="1300">
                <a:solidFill>
                  <a:schemeClr val="tx1"/>
                </a:solidFill>
              </a:defRPr>
            </a:lvl9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a:p>
            <a:pPr lvl="5"/>
            <a:r>
              <a:rPr lang="en-US"/>
              <a:t>6</a:t>
            </a:r>
          </a:p>
          <a:p>
            <a:pPr lvl="6"/>
            <a:r>
              <a:rPr lang="en-US"/>
              <a:t>7</a:t>
            </a:r>
          </a:p>
          <a:p>
            <a:pPr lvl="7"/>
            <a:r>
              <a:rPr lang="en-US"/>
              <a:t>8</a:t>
            </a:r>
          </a:p>
          <a:p>
            <a:pPr lvl="8"/>
            <a:r>
              <a:rPr lang="en-US"/>
              <a:t>9</a:t>
            </a:r>
            <a:endParaRPr lang="en-GB"/>
          </a:p>
        </p:txBody>
      </p:sp>
      <p:sp>
        <p:nvSpPr>
          <p:cNvPr id="17" name="Text Placeholder 6">
            <a:extLst>
              <a:ext uri="{FF2B5EF4-FFF2-40B4-BE49-F238E27FC236}">
                <a16:creationId xmlns:a16="http://schemas.microsoft.com/office/drawing/2014/main" id="{3B0FECFA-3211-1467-CED9-48F4E4ED47D6}"/>
              </a:ext>
            </a:extLst>
          </p:cNvPr>
          <p:cNvSpPr>
            <a:spLocks noGrp="1"/>
          </p:cNvSpPr>
          <p:nvPr>
            <p:ph type="body" sz="quarter" idx="27" hasCustomPrompt="1"/>
          </p:nvPr>
        </p:nvSpPr>
        <p:spPr>
          <a:xfrm>
            <a:off x="627682" y="1493334"/>
            <a:ext cx="5363999" cy="1116000"/>
          </a:xfrm>
        </p:spPr>
        <p:txBody>
          <a:bodyPr/>
          <a:lstStyle>
            <a:lvl1pPr marL="107995" indent="-359983">
              <a:spcBef>
                <a:spcPts val="0"/>
              </a:spcBef>
              <a:spcAft>
                <a:spcPts val="600"/>
              </a:spcAft>
              <a:buFont typeface="+mj-lt"/>
              <a:buNone/>
              <a:defRPr sz="1490" b="0">
                <a:solidFill>
                  <a:schemeClr val="tx1"/>
                </a:solidFill>
              </a:defRPr>
            </a:lvl1pPr>
            <a:lvl2pPr marL="0" indent="0">
              <a:lnSpc>
                <a:spcPct val="100000"/>
              </a:lnSpc>
              <a:spcBef>
                <a:spcPts val="0"/>
              </a:spcBef>
              <a:spcAft>
                <a:spcPts val="600"/>
              </a:spcAft>
              <a:buClr>
                <a:schemeClr val="accent4"/>
              </a:buClr>
              <a:buFont typeface="Wingdings" panose="05000000000000000000" pitchFamily="2" charset="2"/>
              <a:buNone/>
              <a:defRPr sz="1790" b="1" baseline="0">
                <a:solidFill>
                  <a:schemeClr val="accent4"/>
                </a:solidFill>
              </a:defRPr>
            </a:lvl2pPr>
            <a:lvl3pPr marL="0" indent="0">
              <a:buNone/>
              <a:defRPr sz="1880" b="0">
                <a:solidFill>
                  <a:schemeClr val="tx1"/>
                </a:solidFill>
              </a:defRPr>
            </a:lvl3pPr>
            <a:lvl4pPr marL="0">
              <a:spcBef>
                <a:spcPts val="0"/>
              </a:spcBef>
              <a:defRPr sz="1880" b="0">
                <a:solidFill>
                  <a:schemeClr val="tx1"/>
                </a:solidFill>
              </a:defRPr>
            </a:lvl4pPr>
            <a:lvl5pPr marL="0">
              <a:defRPr sz="1880" b="0">
                <a:solidFill>
                  <a:schemeClr val="tx1"/>
                </a:solidFill>
              </a:defRPr>
            </a:lvl5pPr>
            <a:lvl6pPr>
              <a:defRPr sz="1880" b="0">
                <a:solidFill>
                  <a:schemeClr val="tx1"/>
                </a:solidFill>
              </a:defRPr>
            </a:lvl6pPr>
            <a:lvl7pPr>
              <a:defRPr sz="1880" b="0">
                <a:solidFill>
                  <a:schemeClr val="tx1"/>
                </a:solidFill>
              </a:defRPr>
            </a:lvl7pPr>
            <a:lvl8pPr>
              <a:defRPr sz="1880" b="0">
                <a:solidFill>
                  <a:schemeClr val="tx1"/>
                </a:solidFill>
              </a:defRPr>
            </a:lvl8pPr>
            <a:lvl9pPr>
              <a:defRPr sz="1880" b="0">
                <a:solidFill>
                  <a:schemeClr val="tx1"/>
                </a:solidFill>
              </a:defRPr>
            </a:lvl9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a:p>
            <a:pPr lvl="5"/>
            <a:r>
              <a:rPr lang="en-US"/>
              <a:t>6</a:t>
            </a:r>
          </a:p>
          <a:p>
            <a:pPr lvl="6"/>
            <a:r>
              <a:rPr lang="en-US"/>
              <a:t>7</a:t>
            </a:r>
          </a:p>
          <a:p>
            <a:pPr lvl="7"/>
            <a:r>
              <a:rPr lang="en-US"/>
              <a:t>8</a:t>
            </a:r>
          </a:p>
          <a:p>
            <a:pPr lvl="8"/>
            <a:r>
              <a:rPr lang="en-US"/>
              <a:t>9</a:t>
            </a:r>
            <a:endParaRPr lang="en-GB"/>
          </a:p>
        </p:txBody>
      </p:sp>
    </p:spTree>
    <p:extLst>
      <p:ext uri="{BB962C8B-B14F-4D97-AF65-F5344CB8AC3E}">
        <p14:creationId xmlns:p14="http://schemas.microsoft.com/office/powerpoint/2010/main" val="2493881201"/>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Title and Imag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F94B9F9-7E95-5269-C820-F439B216E0D0}"/>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819"/>
          </a:p>
        </p:txBody>
      </p:sp>
      <p:sp>
        <p:nvSpPr>
          <p:cNvPr id="29" name="Text Placeholder 28">
            <a:extLst>
              <a:ext uri="{FF2B5EF4-FFF2-40B4-BE49-F238E27FC236}">
                <a16:creationId xmlns:a16="http://schemas.microsoft.com/office/drawing/2014/main" id="{EE9A78B2-19BE-A922-A12C-E2897EA55190}"/>
              </a:ext>
            </a:extLst>
          </p:cNvPr>
          <p:cNvSpPr>
            <a:spLocks noGrp="1"/>
          </p:cNvSpPr>
          <p:nvPr userDrawn="1">
            <p:ph type="body" sz="quarter" idx="20" hasCustomPrompt="1"/>
          </p:nvPr>
        </p:nvSpPr>
        <p:spPr>
          <a:xfrm rot="16200000">
            <a:off x="10295416" y="1449523"/>
            <a:ext cx="3343715" cy="444673"/>
          </a:xfrm>
          <a:custGeom>
            <a:avLst/>
            <a:gdLst>
              <a:gd name="connsiteX0" fmla="*/ 3343715 w 3343715"/>
              <a:gd name="connsiteY0" fmla="*/ 935 h 444673"/>
              <a:gd name="connsiteX1" fmla="*/ 3343715 w 3343715"/>
              <a:gd name="connsiteY1" fmla="*/ 444673 h 444673"/>
              <a:gd name="connsiteX2" fmla="*/ 0 w 3343715"/>
              <a:gd name="connsiteY2" fmla="*/ 444673 h 444673"/>
              <a:gd name="connsiteX3" fmla="*/ 27671 w 3343715"/>
              <a:gd name="connsiteY3" fmla="*/ 415075 h 444673"/>
              <a:gd name="connsiteX4" fmla="*/ 314324 w 3343715"/>
              <a:gd name="connsiteY4" fmla="*/ 72001 h 444673"/>
              <a:gd name="connsiteX5" fmla="*/ 382615 w 3343715"/>
              <a:gd name="connsiteY5" fmla="*/ 16890 h 444673"/>
              <a:gd name="connsiteX6" fmla="*/ 453912 w 3343715"/>
              <a:gd name="connsiteY6" fmla="*/ 10 h 444673"/>
              <a:gd name="connsiteX7" fmla="*/ 487133 w 3343715"/>
              <a:gd name="connsiteY7" fmla="*/ 10 h 444673"/>
              <a:gd name="connsiteX8" fmla="*/ 3303095 w 3343715"/>
              <a:gd name="connsiteY8" fmla="*/ 241 h 444673"/>
              <a:gd name="connsiteX9" fmla="*/ 3343715 w 3343715"/>
              <a:gd name="connsiteY9" fmla="*/ 935 h 444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43715" h="444673">
                <a:moveTo>
                  <a:pt x="3343715" y="935"/>
                </a:moveTo>
                <a:lnTo>
                  <a:pt x="3343715" y="444673"/>
                </a:lnTo>
                <a:lnTo>
                  <a:pt x="0" y="444673"/>
                </a:lnTo>
                <a:cubicBezTo>
                  <a:pt x="9250" y="434807"/>
                  <a:pt x="19039" y="425403"/>
                  <a:pt x="27671" y="415075"/>
                </a:cubicBezTo>
                <a:cubicBezTo>
                  <a:pt x="123402" y="300845"/>
                  <a:pt x="219133" y="186616"/>
                  <a:pt x="314324" y="72001"/>
                </a:cubicBezTo>
                <a:cubicBezTo>
                  <a:pt x="333516" y="48878"/>
                  <a:pt x="355175" y="29531"/>
                  <a:pt x="382615" y="16890"/>
                </a:cubicBezTo>
                <a:cubicBezTo>
                  <a:pt x="405276" y="6485"/>
                  <a:pt x="428707" y="-298"/>
                  <a:pt x="453912" y="10"/>
                </a:cubicBezTo>
                <a:cubicBezTo>
                  <a:pt x="464934" y="164"/>
                  <a:pt x="476033" y="10"/>
                  <a:pt x="487133" y="10"/>
                </a:cubicBezTo>
                <a:cubicBezTo>
                  <a:pt x="1425787" y="10"/>
                  <a:pt x="2364441" y="164"/>
                  <a:pt x="3303095" y="241"/>
                </a:cubicBezTo>
                <a:cubicBezTo>
                  <a:pt x="3316661" y="241"/>
                  <a:pt x="3330149" y="704"/>
                  <a:pt x="3343715" y="935"/>
                </a:cubicBezTo>
                <a:close/>
              </a:path>
            </a:pathLst>
          </a:custGeom>
          <a:solidFill>
            <a:schemeClr val="tx1"/>
          </a:solidFill>
          <a:ln w="12700">
            <a:noFill/>
          </a:ln>
        </p:spPr>
        <p:txBody>
          <a:bodyPr wrap="square" lIns="756000" rIns="0" bIns="0" anchor="ctr">
            <a:noAutofit/>
          </a:bodyPr>
          <a:lstStyle>
            <a:lvl1pPr marL="0" indent="0" algn="l">
              <a:spcAft>
                <a:spcPts val="0"/>
              </a:spcAft>
              <a:buFont typeface="Arial" panose="020B0604020202020204" pitchFamily="34" charset="0"/>
              <a:buNone/>
              <a:defRPr sz="1240" b="0">
                <a:gradFill flip="none" rotWithShape="1">
                  <a:gsLst>
                    <a:gs pos="0">
                      <a:srgbClr val="16D6A8"/>
                    </a:gs>
                    <a:gs pos="100000">
                      <a:srgbClr val="2FA745"/>
                    </a:gs>
                  </a:gsLst>
                  <a:lin ang="16200000" scaled="1"/>
                  <a:tileRect/>
                </a:gradFill>
              </a:defRPr>
            </a:lvl1pPr>
            <a:lvl2pPr marL="0" indent="0" algn="l">
              <a:buNone/>
              <a:defRPr sz="1240" b="0">
                <a:solidFill>
                  <a:schemeClr val="tx1"/>
                </a:solidFill>
              </a:defRPr>
            </a:lvl2pPr>
            <a:lvl3pPr marL="0" indent="0" algn="l">
              <a:buNone/>
              <a:defRPr sz="1240" b="0"/>
            </a:lvl3pPr>
            <a:lvl4pPr marL="0" indent="0" algn="l">
              <a:buFont typeface="Arial" panose="020B0604020202020204" pitchFamily="34" charset="0"/>
              <a:buNone/>
              <a:defRPr sz="1240" b="0"/>
            </a:lvl4pPr>
            <a:lvl5pPr marL="0" indent="0" algn="l">
              <a:buFont typeface="Arial" panose="020B0604020202020204" pitchFamily="34" charset="0"/>
              <a:buNone/>
              <a:defRPr sz="1240" b="0"/>
            </a:lvl5pPr>
            <a:lvl6pPr marL="0" indent="0" algn="l">
              <a:buFont typeface="Arial" panose="020B0604020202020204" pitchFamily="34" charset="0"/>
              <a:buNone/>
              <a:defRPr sz="1240" b="0"/>
            </a:lvl6pPr>
            <a:lvl7pPr marL="0" indent="0" algn="l">
              <a:buFont typeface="Arial" panose="020B0604020202020204" pitchFamily="34" charset="0"/>
              <a:buNone/>
              <a:defRPr sz="1240" b="0"/>
            </a:lvl7pPr>
            <a:lvl8pPr marL="0" indent="0" algn="l">
              <a:buFont typeface="Arial" panose="020B0604020202020204" pitchFamily="34" charset="0"/>
              <a:buNone/>
              <a:defRPr sz="1240" b="0"/>
            </a:lvl8pPr>
            <a:lvl9pPr marL="0" indent="0" algn="l">
              <a:buFont typeface="Arial" panose="020B0604020202020204" pitchFamily="34" charset="0"/>
              <a:buNone/>
              <a:defRPr sz="1240" b="0"/>
            </a:lvl9pPr>
          </a:lstStyle>
          <a:p>
            <a:pPr lvl="0"/>
            <a:r>
              <a:rPr lang="en-US"/>
              <a:t>Click to add section title</a:t>
            </a:r>
          </a:p>
        </p:txBody>
      </p:sp>
      <p:sp>
        <p:nvSpPr>
          <p:cNvPr id="26" name="Text Placeholder 13">
            <a:extLst>
              <a:ext uri="{FF2B5EF4-FFF2-40B4-BE49-F238E27FC236}">
                <a16:creationId xmlns:a16="http://schemas.microsoft.com/office/drawing/2014/main" id="{33B141C1-A98F-A752-0B11-878619DFC251}"/>
              </a:ext>
            </a:extLst>
          </p:cNvPr>
          <p:cNvSpPr>
            <a:spLocks noGrp="1"/>
          </p:cNvSpPr>
          <p:nvPr userDrawn="1">
            <p:ph type="body" sz="quarter" idx="19" hasCustomPrompt="1"/>
          </p:nvPr>
        </p:nvSpPr>
        <p:spPr>
          <a:xfrm rot="16200000">
            <a:off x="11834923" y="2622708"/>
            <a:ext cx="252000" cy="216000"/>
          </a:xfrm>
          <a:noFill/>
          <a:ln w="12700">
            <a:noFill/>
          </a:ln>
        </p:spPr>
        <p:txBody>
          <a:bodyPr lIns="0" rIns="0" bIns="0" anchor="ctr"/>
          <a:lstStyle>
            <a:lvl1pPr marL="0" indent="0" algn="l">
              <a:spcAft>
                <a:spcPts val="0"/>
              </a:spcAft>
              <a:buFont typeface="Arial" panose="020B0604020202020204" pitchFamily="34" charset="0"/>
              <a:buNone/>
              <a:defRPr sz="1240" b="1">
                <a:solidFill>
                  <a:schemeClr val="bg1"/>
                </a:solidFill>
              </a:defRPr>
            </a:lvl1pPr>
            <a:lvl2pPr marL="0" indent="0" algn="l">
              <a:buNone/>
              <a:defRPr sz="1240" b="1">
                <a:solidFill>
                  <a:schemeClr val="tx1"/>
                </a:solidFill>
              </a:defRPr>
            </a:lvl2pPr>
            <a:lvl3pPr marL="0" indent="0" algn="l">
              <a:buNone/>
              <a:defRPr sz="1240" b="1"/>
            </a:lvl3pPr>
            <a:lvl4pPr marL="0" indent="0" algn="l">
              <a:buFont typeface="Arial" panose="020B0604020202020204" pitchFamily="34" charset="0"/>
              <a:buNone/>
              <a:defRPr sz="1240" b="1"/>
            </a:lvl4pPr>
            <a:lvl5pPr marL="0" indent="0" algn="l">
              <a:buFont typeface="Arial" panose="020B0604020202020204" pitchFamily="34" charset="0"/>
              <a:buNone/>
              <a:defRPr sz="1240" b="1"/>
            </a:lvl5pPr>
            <a:lvl6pPr marL="0" indent="0" algn="l">
              <a:buFont typeface="Arial" panose="020B0604020202020204" pitchFamily="34" charset="0"/>
              <a:buNone/>
              <a:defRPr sz="1240" b="1"/>
            </a:lvl6pPr>
            <a:lvl7pPr marL="0" indent="0" algn="l">
              <a:buFont typeface="Arial" panose="020B0604020202020204" pitchFamily="34" charset="0"/>
              <a:buNone/>
              <a:defRPr sz="1240" b="1"/>
            </a:lvl7pPr>
            <a:lvl8pPr marL="0" indent="0" algn="l">
              <a:buFont typeface="Arial" panose="020B0604020202020204" pitchFamily="34" charset="0"/>
              <a:buNone/>
              <a:defRPr sz="1240" b="1"/>
            </a:lvl8pPr>
            <a:lvl9pPr marL="0" indent="0" algn="l">
              <a:buFont typeface="Arial" panose="020B0604020202020204" pitchFamily="34" charset="0"/>
              <a:buNone/>
              <a:defRPr sz="1240" b="1"/>
            </a:lvl9pPr>
          </a:lstStyle>
          <a:p>
            <a:pPr lvl="0"/>
            <a:r>
              <a:rPr lang="en-US"/>
              <a:t>00</a:t>
            </a:r>
          </a:p>
        </p:txBody>
      </p:sp>
      <p:sp>
        <p:nvSpPr>
          <p:cNvPr id="2" name="Title 1">
            <a:extLst>
              <a:ext uri="{FF2B5EF4-FFF2-40B4-BE49-F238E27FC236}">
                <a16:creationId xmlns:a16="http://schemas.microsoft.com/office/drawing/2014/main" id="{B15BF6E5-DA53-22B2-3195-4DF47C8C14A9}"/>
              </a:ext>
            </a:extLst>
          </p:cNvPr>
          <p:cNvSpPr>
            <a:spLocks noGrp="1"/>
          </p:cNvSpPr>
          <p:nvPr>
            <p:ph type="title"/>
          </p:nvPr>
        </p:nvSpPr>
        <p:spPr>
          <a:xfrm>
            <a:off x="627682" y="833551"/>
            <a:ext cx="5364000" cy="576000"/>
          </a:xfrm>
        </p:spPr>
        <p:txBody>
          <a:bodyPr anchor="t"/>
          <a:lstStyle>
            <a:lvl1pPr>
              <a:defRPr sz="3760" b="1"/>
            </a:lvl1pPr>
          </a:lstStyle>
          <a:p>
            <a:endParaRPr lang="en-GB"/>
          </a:p>
        </p:txBody>
      </p:sp>
      <p:sp>
        <p:nvSpPr>
          <p:cNvPr id="22" name="Date Placeholder 21">
            <a:extLst>
              <a:ext uri="{FF2B5EF4-FFF2-40B4-BE49-F238E27FC236}">
                <a16:creationId xmlns:a16="http://schemas.microsoft.com/office/drawing/2014/main" id="{AE7B3CBF-BB5D-1F3B-405B-51AA8A400F47}"/>
              </a:ext>
            </a:extLst>
          </p:cNvPr>
          <p:cNvSpPr>
            <a:spLocks noGrp="1"/>
          </p:cNvSpPr>
          <p:nvPr>
            <p:ph type="dt" sz="half" idx="24"/>
          </p:nvPr>
        </p:nvSpPr>
        <p:spPr/>
        <p:txBody>
          <a:bodyPr/>
          <a:lstStyle/>
          <a:p>
            <a:fld id="{34B2EF1D-8597-4CC4-B7A1-DFAAAD6512C9}" type="datetime1">
              <a:rPr lang="en-GB" smtClean="0"/>
              <a:t>25/05/2023</a:t>
            </a:fld>
            <a:endParaRPr lang="en-GB"/>
          </a:p>
        </p:txBody>
      </p:sp>
      <p:sp>
        <p:nvSpPr>
          <p:cNvPr id="23" name="Footer Placeholder 22">
            <a:extLst>
              <a:ext uri="{FF2B5EF4-FFF2-40B4-BE49-F238E27FC236}">
                <a16:creationId xmlns:a16="http://schemas.microsoft.com/office/drawing/2014/main" id="{F4C2928E-8BF3-70AE-5557-4CFB39CE300E}"/>
              </a:ext>
            </a:extLst>
          </p:cNvPr>
          <p:cNvSpPr>
            <a:spLocks noGrp="1"/>
          </p:cNvSpPr>
          <p:nvPr>
            <p:ph type="ftr" sz="quarter" idx="25"/>
          </p:nvPr>
        </p:nvSpPr>
        <p:spPr/>
        <p:txBody>
          <a:bodyPr/>
          <a:lstStyle/>
          <a:p>
            <a:r>
              <a:rPr lang="en-US"/>
              <a:t>Freshwave Contiguous Coverage to Railway Tunnels</a:t>
            </a:r>
            <a:endParaRPr lang="en-GB"/>
          </a:p>
        </p:txBody>
      </p:sp>
      <p:sp>
        <p:nvSpPr>
          <p:cNvPr id="24" name="Slide Number Placeholder 23">
            <a:extLst>
              <a:ext uri="{FF2B5EF4-FFF2-40B4-BE49-F238E27FC236}">
                <a16:creationId xmlns:a16="http://schemas.microsoft.com/office/drawing/2014/main" id="{3C06D52A-22F7-F8E2-0D30-E964A9D354FE}"/>
              </a:ext>
            </a:extLst>
          </p:cNvPr>
          <p:cNvSpPr>
            <a:spLocks noGrp="1"/>
          </p:cNvSpPr>
          <p:nvPr>
            <p:ph type="sldNum" sz="quarter" idx="26"/>
          </p:nvPr>
        </p:nvSpPr>
        <p:spPr/>
        <p:txBody>
          <a:bodyPr/>
          <a:lstStyle/>
          <a:p>
            <a:fld id="{F5AEA0E0-5CC6-4BD0-905C-A0021E419432}" type="slidenum">
              <a:rPr lang="en-GB" smtClean="0"/>
              <a:pPr/>
              <a:t>‹#›</a:t>
            </a:fld>
            <a:endParaRPr lang="en-GB"/>
          </a:p>
        </p:txBody>
      </p:sp>
      <p:sp>
        <p:nvSpPr>
          <p:cNvPr id="4" name="Picture Placeholder 7">
            <a:extLst>
              <a:ext uri="{FF2B5EF4-FFF2-40B4-BE49-F238E27FC236}">
                <a16:creationId xmlns:a16="http://schemas.microsoft.com/office/drawing/2014/main" id="{6412A20F-F2AE-FDD1-431F-22CCBB9821C9}"/>
              </a:ext>
            </a:extLst>
          </p:cNvPr>
          <p:cNvSpPr>
            <a:spLocks noGrp="1"/>
          </p:cNvSpPr>
          <p:nvPr>
            <p:ph type="pic" sz="quarter" idx="14" hasCustomPrompt="1"/>
          </p:nvPr>
        </p:nvSpPr>
        <p:spPr>
          <a:xfrm>
            <a:off x="627682" y="1752600"/>
            <a:ext cx="10908000" cy="4100148"/>
          </a:xfrm>
          <a:noFill/>
        </p:spPr>
        <p:txBody>
          <a:bodyPr lIns="216000" tIns="216000" rIns="2160000" bIns="216000"/>
          <a:lstStyle>
            <a:lvl1pPr>
              <a:defRPr sz="1400">
                <a:solidFill>
                  <a:schemeClr val="tx1"/>
                </a:solidFill>
              </a:defRPr>
            </a:lvl1pPr>
          </a:lstStyle>
          <a:p>
            <a:r>
              <a:rPr lang="en-AU"/>
              <a:t>To insert an image, select ‘Insert Picture’, or click on icon. Select ‘Picture Format &gt; Crop’ to edit size and position of picture.</a:t>
            </a:r>
          </a:p>
        </p:txBody>
      </p:sp>
    </p:spTree>
    <p:extLst>
      <p:ext uri="{BB962C8B-B14F-4D97-AF65-F5344CB8AC3E}">
        <p14:creationId xmlns:p14="http://schemas.microsoft.com/office/powerpoint/2010/main" val="1010388785"/>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Title and Image-oval gradien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950D159-A4A9-6939-A08A-395E90DE9353}"/>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819"/>
          </a:p>
        </p:txBody>
      </p:sp>
      <p:pic>
        <p:nvPicPr>
          <p:cNvPr id="11" name="object 2">
            <a:extLst>
              <a:ext uri="{FF2B5EF4-FFF2-40B4-BE49-F238E27FC236}">
                <a16:creationId xmlns:a16="http://schemas.microsoft.com/office/drawing/2014/main" id="{3025BB5E-15EC-1254-84BF-2CE46443D5D4}"/>
              </a:ext>
            </a:extLst>
          </p:cNvPr>
          <p:cNvPicPr/>
          <p:nvPr userDrawn="1"/>
        </p:nvPicPr>
        <p:blipFill>
          <a:blip r:embed="rId2" cstate="print"/>
          <a:stretch>
            <a:fillRect/>
          </a:stretch>
        </p:blipFill>
        <p:spPr>
          <a:xfrm>
            <a:off x="856" y="-480"/>
            <a:ext cx="12191144" cy="6857519"/>
          </a:xfrm>
          <a:prstGeom prst="rect">
            <a:avLst/>
          </a:prstGeom>
        </p:spPr>
      </p:pic>
      <p:sp>
        <p:nvSpPr>
          <p:cNvPr id="5" name="Slide Number Placeholder 4">
            <a:extLst>
              <a:ext uri="{FF2B5EF4-FFF2-40B4-BE49-F238E27FC236}">
                <a16:creationId xmlns:a16="http://schemas.microsoft.com/office/drawing/2014/main" id="{2179B83A-F547-AD2C-F3D1-67507B1D3605}"/>
              </a:ext>
            </a:extLst>
          </p:cNvPr>
          <p:cNvSpPr>
            <a:spLocks noGrp="1"/>
          </p:cNvSpPr>
          <p:nvPr>
            <p:ph type="sldNum" sz="quarter" idx="12"/>
          </p:nvPr>
        </p:nvSpPr>
        <p:spPr/>
        <p:txBody>
          <a:bodyPr/>
          <a:lstStyle/>
          <a:p>
            <a:fld id="{F5AEA0E0-5CC6-4BD0-905C-A0021E419432}" type="slidenum">
              <a:rPr lang="en-GB" smtClean="0"/>
              <a:pPr/>
              <a:t>‹#›</a:t>
            </a:fld>
            <a:endParaRPr lang="en-GB"/>
          </a:p>
        </p:txBody>
      </p:sp>
      <p:sp>
        <p:nvSpPr>
          <p:cNvPr id="2" name="Text Placeholder 28">
            <a:extLst>
              <a:ext uri="{FF2B5EF4-FFF2-40B4-BE49-F238E27FC236}">
                <a16:creationId xmlns:a16="http://schemas.microsoft.com/office/drawing/2014/main" id="{F2DC45BB-0831-4D24-4467-29757B0B752C}"/>
              </a:ext>
            </a:extLst>
          </p:cNvPr>
          <p:cNvSpPr>
            <a:spLocks noGrp="1"/>
          </p:cNvSpPr>
          <p:nvPr>
            <p:ph type="body" sz="quarter" idx="20" hasCustomPrompt="1"/>
          </p:nvPr>
        </p:nvSpPr>
        <p:spPr>
          <a:xfrm rot="16200000">
            <a:off x="10295416" y="1449523"/>
            <a:ext cx="3343715" cy="444673"/>
          </a:xfrm>
          <a:custGeom>
            <a:avLst/>
            <a:gdLst>
              <a:gd name="connsiteX0" fmla="*/ 3343715 w 3343715"/>
              <a:gd name="connsiteY0" fmla="*/ 935 h 444673"/>
              <a:gd name="connsiteX1" fmla="*/ 3343715 w 3343715"/>
              <a:gd name="connsiteY1" fmla="*/ 444673 h 444673"/>
              <a:gd name="connsiteX2" fmla="*/ 0 w 3343715"/>
              <a:gd name="connsiteY2" fmla="*/ 444673 h 444673"/>
              <a:gd name="connsiteX3" fmla="*/ 27671 w 3343715"/>
              <a:gd name="connsiteY3" fmla="*/ 415075 h 444673"/>
              <a:gd name="connsiteX4" fmla="*/ 314324 w 3343715"/>
              <a:gd name="connsiteY4" fmla="*/ 72001 h 444673"/>
              <a:gd name="connsiteX5" fmla="*/ 382615 w 3343715"/>
              <a:gd name="connsiteY5" fmla="*/ 16890 h 444673"/>
              <a:gd name="connsiteX6" fmla="*/ 453912 w 3343715"/>
              <a:gd name="connsiteY6" fmla="*/ 10 h 444673"/>
              <a:gd name="connsiteX7" fmla="*/ 487133 w 3343715"/>
              <a:gd name="connsiteY7" fmla="*/ 10 h 444673"/>
              <a:gd name="connsiteX8" fmla="*/ 3303095 w 3343715"/>
              <a:gd name="connsiteY8" fmla="*/ 241 h 444673"/>
              <a:gd name="connsiteX9" fmla="*/ 3343715 w 3343715"/>
              <a:gd name="connsiteY9" fmla="*/ 935 h 444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43715" h="444673">
                <a:moveTo>
                  <a:pt x="3343715" y="935"/>
                </a:moveTo>
                <a:lnTo>
                  <a:pt x="3343715" y="444673"/>
                </a:lnTo>
                <a:lnTo>
                  <a:pt x="0" y="444673"/>
                </a:lnTo>
                <a:cubicBezTo>
                  <a:pt x="9250" y="434807"/>
                  <a:pt x="19039" y="425403"/>
                  <a:pt x="27671" y="415075"/>
                </a:cubicBezTo>
                <a:cubicBezTo>
                  <a:pt x="123402" y="300845"/>
                  <a:pt x="219133" y="186616"/>
                  <a:pt x="314324" y="72001"/>
                </a:cubicBezTo>
                <a:cubicBezTo>
                  <a:pt x="333516" y="48878"/>
                  <a:pt x="355175" y="29531"/>
                  <a:pt x="382615" y="16890"/>
                </a:cubicBezTo>
                <a:cubicBezTo>
                  <a:pt x="405276" y="6485"/>
                  <a:pt x="428707" y="-298"/>
                  <a:pt x="453912" y="10"/>
                </a:cubicBezTo>
                <a:cubicBezTo>
                  <a:pt x="464934" y="164"/>
                  <a:pt x="476033" y="10"/>
                  <a:pt x="487133" y="10"/>
                </a:cubicBezTo>
                <a:cubicBezTo>
                  <a:pt x="1425787" y="10"/>
                  <a:pt x="2364441" y="164"/>
                  <a:pt x="3303095" y="241"/>
                </a:cubicBezTo>
                <a:cubicBezTo>
                  <a:pt x="3316661" y="241"/>
                  <a:pt x="3330149" y="704"/>
                  <a:pt x="3343715" y="935"/>
                </a:cubicBezTo>
                <a:close/>
              </a:path>
            </a:pathLst>
          </a:custGeom>
          <a:solidFill>
            <a:schemeClr val="tx1"/>
          </a:solidFill>
          <a:ln w="12700">
            <a:noFill/>
          </a:ln>
        </p:spPr>
        <p:txBody>
          <a:bodyPr wrap="square" lIns="756000" rIns="0" bIns="0" anchor="ctr">
            <a:noAutofit/>
          </a:bodyPr>
          <a:lstStyle>
            <a:lvl1pPr marL="0" indent="0" algn="l">
              <a:spcAft>
                <a:spcPts val="0"/>
              </a:spcAft>
              <a:buFont typeface="Arial" panose="020B0604020202020204" pitchFamily="34" charset="0"/>
              <a:buNone/>
              <a:defRPr sz="1240" b="0">
                <a:gradFill flip="none" rotWithShape="1">
                  <a:gsLst>
                    <a:gs pos="0">
                      <a:srgbClr val="16D6A8"/>
                    </a:gs>
                    <a:gs pos="100000">
                      <a:srgbClr val="2FA745"/>
                    </a:gs>
                  </a:gsLst>
                  <a:lin ang="16200000" scaled="1"/>
                  <a:tileRect/>
                </a:gradFill>
              </a:defRPr>
            </a:lvl1pPr>
            <a:lvl2pPr marL="0" indent="0" algn="l">
              <a:buNone/>
              <a:defRPr sz="1240" b="0">
                <a:solidFill>
                  <a:schemeClr val="tx1"/>
                </a:solidFill>
              </a:defRPr>
            </a:lvl2pPr>
            <a:lvl3pPr marL="0" indent="0" algn="l">
              <a:buNone/>
              <a:defRPr sz="1240" b="0"/>
            </a:lvl3pPr>
            <a:lvl4pPr marL="0" indent="0" algn="l">
              <a:buFont typeface="Arial" panose="020B0604020202020204" pitchFamily="34" charset="0"/>
              <a:buNone/>
              <a:defRPr sz="1240" b="0"/>
            </a:lvl4pPr>
            <a:lvl5pPr marL="0" indent="0" algn="l">
              <a:buFont typeface="Arial" panose="020B0604020202020204" pitchFamily="34" charset="0"/>
              <a:buNone/>
              <a:defRPr sz="1240" b="0"/>
            </a:lvl5pPr>
            <a:lvl6pPr marL="0" indent="0" algn="l">
              <a:buFont typeface="Arial" panose="020B0604020202020204" pitchFamily="34" charset="0"/>
              <a:buNone/>
              <a:defRPr sz="1240" b="0"/>
            </a:lvl6pPr>
            <a:lvl7pPr marL="0" indent="0" algn="l">
              <a:buFont typeface="Arial" panose="020B0604020202020204" pitchFamily="34" charset="0"/>
              <a:buNone/>
              <a:defRPr sz="1240" b="0"/>
            </a:lvl7pPr>
            <a:lvl8pPr marL="0" indent="0" algn="l">
              <a:buFont typeface="Arial" panose="020B0604020202020204" pitchFamily="34" charset="0"/>
              <a:buNone/>
              <a:defRPr sz="1240" b="0"/>
            </a:lvl8pPr>
            <a:lvl9pPr marL="0" indent="0" algn="l">
              <a:buFont typeface="Arial" panose="020B0604020202020204" pitchFamily="34" charset="0"/>
              <a:buNone/>
              <a:defRPr sz="1240" b="0"/>
            </a:lvl9pPr>
          </a:lstStyle>
          <a:p>
            <a:pPr lvl="0"/>
            <a:r>
              <a:rPr lang="en-US"/>
              <a:t>Click to add section title</a:t>
            </a:r>
          </a:p>
        </p:txBody>
      </p:sp>
      <p:sp>
        <p:nvSpPr>
          <p:cNvPr id="3" name="Text Placeholder 13">
            <a:extLst>
              <a:ext uri="{FF2B5EF4-FFF2-40B4-BE49-F238E27FC236}">
                <a16:creationId xmlns:a16="http://schemas.microsoft.com/office/drawing/2014/main" id="{FA8C393F-FCB3-35B7-EF5B-157BEDC1A1D8}"/>
              </a:ext>
            </a:extLst>
          </p:cNvPr>
          <p:cNvSpPr>
            <a:spLocks noGrp="1"/>
          </p:cNvSpPr>
          <p:nvPr>
            <p:ph type="body" sz="quarter" idx="19" hasCustomPrompt="1"/>
          </p:nvPr>
        </p:nvSpPr>
        <p:spPr>
          <a:xfrm rot="16200000">
            <a:off x="11834923" y="2622708"/>
            <a:ext cx="252000" cy="216000"/>
          </a:xfrm>
          <a:noFill/>
          <a:ln w="12700">
            <a:noFill/>
          </a:ln>
        </p:spPr>
        <p:txBody>
          <a:bodyPr lIns="0" rIns="0" bIns="0" anchor="ctr"/>
          <a:lstStyle>
            <a:lvl1pPr marL="0" indent="0" algn="l">
              <a:spcAft>
                <a:spcPts val="0"/>
              </a:spcAft>
              <a:buFont typeface="Arial" panose="020B0604020202020204" pitchFamily="34" charset="0"/>
              <a:buNone/>
              <a:defRPr sz="1240" b="1">
                <a:solidFill>
                  <a:schemeClr val="bg1"/>
                </a:solidFill>
              </a:defRPr>
            </a:lvl1pPr>
            <a:lvl2pPr marL="0" indent="0" algn="l">
              <a:buNone/>
              <a:defRPr sz="1240" b="1">
                <a:solidFill>
                  <a:schemeClr val="tx1"/>
                </a:solidFill>
              </a:defRPr>
            </a:lvl2pPr>
            <a:lvl3pPr marL="0" indent="0" algn="l">
              <a:buNone/>
              <a:defRPr sz="1240" b="1"/>
            </a:lvl3pPr>
            <a:lvl4pPr marL="0" indent="0" algn="l">
              <a:buFont typeface="Arial" panose="020B0604020202020204" pitchFamily="34" charset="0"/>
              <a:buNone/>
              <a:defRPr sz="1240" b="1"/>
            </a:lvl4pPr>
            <a:lvl5pPr marL="0" indent="0" algn="l">
              <a:buFont typeface="Arial" panose="020B0604020202020204" pitchFamily="34" charset="0"/>
              <a:buNone/>
              <a:defRPr sz="1240" b="1"/>
            </a:lvl5pPr>
            <a:lvl6pPr marL="0" indent="0" algn="l">
              <a:buFont typeface="Arial" panose="020B0604020202020204" pitchFamily="34" charset="0"/>
              <a:buNone/>
              <a:defRPr sz="1240" b="1"/>
            </a:lvl6pPr>
            <a:lvl7pPr marL="0" indent="0" algn="l">
              <a:buFont typeface="Arial" panose="020B0604020202020204" pitchFamily="34" charset="0"/>
              <a:buNone/>
              <a:defRPr sz="1240" b="1"/>
            </a:lvl7pPr>
            <a:lvl8pPr marL="0" indent="0" algn="l">
              <a:buFont typeface="Arial" panose="020B0604020202020204" pitchFamily="34" charset="0"/>
              <a:buNone/>
              <a:defRPr sz="1240" b="1"/>
            </a:lvl8pPr>
            <a:lvl9pPr marL="0" indent="0" algn="l">
              <a:buFont typeface="Arial" panose="020B0604020202020204" pitchFamily="34" charset="0"/>
              <a:buNone/>
              <a:defRPr sz="1240" b="1"/>
            </a:lvl9pPr>
          </a:lstStyle>
          <a:p>
            <a:pPr lvl="0"/>
            <a:r>
              <a:rPr lang="en-US"/>
              <a:t>00</a:t>
            </a:r>
          </a:p>
        </p:txBody>
      </p:sp>
      <p:sp>
        <p:nvSpPr>
          <p:cNvPr id="4" name="Title 1">
            <a:extLst>
              <a:ext uri="{FF2B5EF4-FFF2-40B4-BE49-F238E27FC236}">
                <a16:creationId xmlns:a16="http://schemas.microsoft.com/office/drawing/2014/main" id="{9EA64C5B-5465-57A8-510D-5D922B07B6EF}"/>
              </a:ext>
            </a:extLst>
          </p:cNvPr>
          <p:cNvSpPr>
            <a:spLocks noGrp="1"/>
          </p:cNvSpPr>
          <p:nvPr>
            <p:ph type="title"/>
          </p:nvPr>
        </p:nvSpPr>
        <p:spPr>
          <a:xfrm>
            <a:off x="627682" y="833551"/>
            <a:ext cx="5364000" cy="576000"/>
          </a:xfrm>
        </p:spPr>
        <p:txBody>
          <a:bodyPr anchor="t"/>
          <a:lstStyle>
            <a:lvl1pPr>
              <a:defRPr sz="3000" b="1"/>
            </a:lvl1pPr>
          </a:lstStyle>
          <a:p>
            <a:endParaRPr lang="en-GB"/>
          </a:p>
        </p:txBody>
      </p:sp>
      <p:sp>
        <p:nvSpPr>
          <p:cNvPr id="8" name="Picture Placeholder 7">
            <a:extLst>
              <a:ext uri="{FF2B5EF4-FFF2-40B4-BE49-F238E27FC236}">
                <a16:creationId xmlns:a16="http://schemas.microsoft.com/office/drawing/2014/main" id="{04595F67-C530-BFE1-29B3-346B61007B9E}"/>
              </a:ext>
            </a:extLst>
          </p:cNvPr>
          <p:cNvSpPr>
            <a:spLocks noGrp="1"/>
          </p:cNvSpPr>
          <p:nvPr>
            <p:ph type="pic" sz="quarter" idx="14" hasCustomPrompt="1"/>
          </p:nvPr>
        </p:nvSpPr>
        <p:spPr>
          <a:xfrm>
            <a:off x="627682" y="1752600"/>
            <a:ext cx="10908000" cy="4100148"/>
          </a:xfrm>
          <a:noFill/>
        </p:spPr>
        <p:txBody>
          <a:bodyPr lIns="216000" tIns="216000" rIns="2160000" bIns="216000"/>
          <a:lstStyle>
            <a:lvl1pPr>
              <a:defRPr sz="1400">
                <a:solidFill>
                  <a:schemeClr val="tx1"/>
                </a:solidFill>
              </a:defRPr>
            </a:lvl1pPr>
          </a:lstStyle>
          <a:p>
            <a:r>
              <a:rPr lang="en-AU"/>
              <a:t>To insert an image, select ‘Insert Picture’, or click on icon. Select ‘Picture Format &gt; Crop’ to edit size and position of picture.</a:t>
            </a:r>
          </a:p>
        </p:txBody>
      </p:sp>
    </p:spTree>
    <p:extLst>
      <p:ext uri="{BB962C8B-B14F-4D97-AF65-F5344CB8AC3E}">
        <p14:creationId xmlns:p14="http://schemas.microsoft.com/office/powerpoint/2010/main" val="2076031961"/>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Title, Content and Imag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F94B9F9-7E95-5269-C820-F439B216E0D0}"/>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819"/>
          </a:p>
        </p:txBody>
      </p:sp>
      <p:sp>
        <p:nvSpPr>
          <p:cNvPr id="10" name="Rectangle 9">
            <a:extLst>
              <a:ext uri="{FF2B5EF4-FFF2-40B4-BE49-F238E27FC236}">
                <a16:creationId xmlns:a16="http://schemas.microsoft.com/office/drawing/2014/main" id="{FC8516EE-BB85-3CFC-5D01-D219F18D4A02}"/>
              </a:ext>
            </a:extLst>
          </p:cNvPr>
          <p:cNvSpPr/>
          <p:nvPr userDrawn="1"/>
        </p:nvSpPr>
        <p:spPr>
          <a:xfrm>
            <a:off x="1" y="-5411"/>
            <a:ext cx="5147733" cy="6858000"/>
          </a:xfrm>
          <a:prstGeom prst="rect">
            <a:avLst/>
          </a:prstGeom>
          <a:solidFill>
            <a:srgbClr val="E8FA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819"/>
          </a:p>
        </p:txBody>
      </p:sp>
      <p:sp>
        <p:nvSpPr>
          <p:cNvPr id="29" name="Text Placeholder 28">
            <a:extLst>
              <a:ext uri="{FF2B5EF4-FFF2-40B4-BE49-F238E27FC236}">
                <a16:creationId xmlns:a16="http://schemas.microsoft.com/office/drawing/2014/main" id="{EE9A78B2-19BE-A922-A12C-E2897EA55190}"/>
              </a:ext>
            </a:extLst>
          </p:cNvPr>
          <p:cNvSpPr>
            <a:spLocks noGrp="1"/>
          </p:cNvSpPr>
          <p:nvPr userDrawn="1">
            <p:ph type="body" sz="quarter" idx="20" hasCustomPrompt="1"/>
          </p:nvPr>
        </p:nvSpPr>
        <p:spPr>
          <a:xfrm rot="16200000">
            <a:off x="10295416" y="1449523"/>
            <a:ext cx="3343715" cy="444673"/>
          </a:xfrm>
          <a:custGeom>
            <a:avLst/>
            <a:gdLst>
              <a:gd name="connsiteX0" fmla="*/ 3343715 w 3343715"/>
              <a:gd name="connsiteY0" fmla="*/ 935 h 444673"/>
              <a:gd name="connsiteX1" fmla="*/ 3343715 w 3343715"/>
              <a:gd name="connsiteY1" fmla="*/ 444673 h 444673"/>
              <a:gd name="connsiteX2" fmla="*/ 0 w 3343715"/>
              <a:gd name="connsiteY2" fmla="*/ 444673 h 444673"/>
              <a:gd name="connsiteX3" fmla="*/ 27671 w 3343715"/>
              <a:gd name="connsiteY3" fmla="*/ 415075 h 444673"/>
              <a:gd name="connsiteX4" fmla="*/ 314324 w 3343715"/>
              <a:gd name="connsiteY4" fmla="*/ 72001 h 444673"/>
              <a:gd name="connsiteX5" fmla="*/ 382615 w 3343715"/>
              <a:gd name="connsiteY5" fmla="*/ 16890 h 444673"/>
              <a:gd name="connsiteX6" fmla="*/ 453912 w 3343715"/>
              <a:gd name="connsiteY6" fmla="*/ 10 h 444673"/>
              <a:gd name="connsiteX7" fmla="*/ 487133 w 3343715"/>
              <a:gd name="connsiteY7" fmla="*/ 10 h 444673"/>
              <a:gd name="connsiteX8" fmla="*/ 3303095 w 3343715"/>
              <a:gd name="connsiteY8" fmla="*/ 241 h 444673"/>
              <a:gd name="connsiteX9" fmla="*/ 3343715 w 3343715"/>
              <a:gd name="connsiteY9" fmla="*/ 935 h 444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43715" h="444673">
                <a:moveTo>
                  <a:pt x="3343715" y="935"/>
                </a:moveTo>
                <a:lnTo>
                  <a:pt x="3343715" y="444673"/>
                </a:lnTo>
                <a:lnTo>
                  <a:pt x="0" y="444673"/>
                </a:lnTo>
                <a:cubicBezTo>
                  <a:pt x="9250" y="434807"/>
                  <a:pt x="19039" y="425403"/>
                  <a:pt x="27671" y="415075"/>
                </a:cubicBezTo>
                <a:cubicBezTo>
                  <a:pt x="123402" y="300845"/>
                  <a:pt x="219133" y="186616"/>
                  <a:pt x="314324" y="72001"/>
                </a:cubicBezTo>
                <a:cubicBezTo>
                  <a:pt x="333516" y="48878"/>
                  <a:pt x="355175" y="29531"/>
                  <a:pt x="382615" y="16890"/>
                </a:cubicBezTo>
                <a:cubicBezTo>
                  <a:pt x="405276" y="6485"/>
                  <a:pt x="428707" y="-298"/>
                  <a:pt x="453912" y="10"/>
                </a:cubicBezTo>
                <a:cubicBezTo>
                  <a:pt x="464934" y="164"/>
                  <a:pt x="476033" y="10"/>
                  <a:pt x="487133" y="10"/>
                </a:cubicBezTo>
                <a:cubicBezTo>
                  <a:pt x="1425787" y="10"/>
                  <a:pt x="2364441" y="164"/>
                  <a:pt x="3303095" y="241"/>
                </a:cubicBezTo>
                <a:cubicBezTo>
                  <a:pt x="3316661" y="241"/>
                  <a:pt x="3330149" y="704"/>
                  <a:pt x="3343715" y="935"/>
                </a:cubicBezTo>
                <a:close/>
              </a:path>
            </a:pathLst>
          </a:custGeom>
          <a:solidFill>
            <a:schemeClr val="tx1"/>
          </a:solidFill>
          <a:ln w="12700">
            <a:noFill/>
          </a:ln>
        </p:spPr>
        <p:txBody>
          <a:bodyPr wrap="square" lIns="756000" rIns="0" bIns="0" anchor="ctr">
            <a:noAutofit/>
          </a:bodyPr>
          <a:lstStyle>
            <a:lvl1pPr marL="0" indent="0" algn="l">
              <a:spcAft>
                <a:spcPts val="0"/>
              </a:spcAft>
              <a:buFont typeface="Arial" panose="020B0604020202020204" pitchFamily="34" charset="0"/>
              <a:buNone/>
              <a:defRPr sz="1240" b="0">
                <a:gradFill flip="none" rotWithShape="1">
                  <a:gsLst>
                    <a:gs pos="0">
                      <a:srgbClr val="16D6A8"/>
                    </a:gs>
                    <a:gs pos="100000">
                      <a:srgbClr val="2FA745"/>
                    </a:gs>
                  </a:gsLst>
                  <a:lin ang="16200000" scaled="1"/>
                  <a:tileRect/>
                </a:gradFill>
              </a:defRPr>
            </a:lvl1pPr>
            <a:lvl2pPr marL="0" indent="0" algn="l">
              <a:buNone/>
              <a:defRPr sz="1240" b="0">
                <a:solidFill>
                  <a:schemeClr val="tx1"/>
                </a:solidFill>
              </a:defRPr>
            </a:lvl2pPr>
            <a:lvl3pPr marL="0" indent="0" algn="l">
              <a:buNone/>
              <a:defRPr sz="1240" b="0"/>
            </a:lvl3pPr>
            <a:lvl4pPr marL="0" indent="0" algn="l">
              <a:buFont typeface="Arial" panose="020B0604020202020204" pitchFamily="34" charset="0"/>
              <a:buNone/>
              <a:defRPr sz="1240" b="0"/>
            </a:lvl4pPr>
            <a:lvl5pPr marL="0" indent="0" algn="l">
              <a:buFont typeface="Arial" panose="020B0604020202020204" pitchFamily="34" charset="0"/>
              <a:buNone/>
              <a:defRPr sz="1240" b="0"/>
            </a:lvl5pPr>
            <a:lvl6pPr marL="0" indent="0" algn="l">
              <a:buFont typeface="Arial" panose="020B0604020202020204" pitchFamily="34" charset="0"/>
              <a:buNone/>
              <a:defRPr sz="1240" b="0"/>
            </a:lvl6pPr>
            <a:lvl7pPr marL="0" indent="0" algn="l">
              <a:buFont typeface="Arial" panose="020B0604020202020204" pitchFamily="34" charset="0"/>
              <a:buNone/>
              <a:defRPr sz="1240" b="0"/>
            </a:lvl7pPr>
            <a:lvl8pPr marL="0" indent="0" algn="l">
              <a:buFont typeface="Arial" panose="020B0604020202020204" pitchFamily="34" charset="0"/>
              <a:buNone/>
              <a:defRPr sz="1240" b="0"/>
            </a:lvl8pPr>
            <a:lvl9pPr marL="0" indent="0" algn="l">
              <a:buFont typeface="Arial" panose="020B0604020202020204" pitchFamily="34" charset="0"/>
              <a:buNone/>
              <a:defRPr sz="1240" b="0"/>
            </a:lvl9pPr>
          </a:lstStyle>
          <a:p>
            <a:pPr lvl="0"/>
            <a:r>
              <a:rPr lang="en-US"/>
              <a:t>Click to add section title</a:t>
            </a:r>
          </a:p>
        </p:txBody>
      </p:sp>
      <p:sp>
        <p:nvSpPr>
          <p:cNvPr id="26" name="Text Placeholder 13">
            <a:extLst>
              <a:ext uri="{FF2B5EF4-FFF2-40B4-BE49-F238E27FC236}">
                <a16:creationId xmlns:a16="http://schemas.microsoft.com/office/drawing/2014/main" id="{33B141C1-A98F-A752-0B11-878619DFC251}"/>
              </a:ext>
            </a:extLst>
          </p:cNvPr>
          <p:cNvSpPr>
            <a:spLocks noGrp="1"/>
          </p:cNvSpPr>
          <p:nvPr userDrawn="1">
            <p:ph type="body" sz="quarter" idx="19" hasCustomPrompt="1"/>
          </p:nvPr>
        </p:nvSpPr>
        <p:spPr>
          <a:xfrm rot="16200000">
            <a:off x="11834923" y="2622708"/>
            <a:ext cx="252000" cy="216000"/>
          </a:xfrm>
          <a:noFill/>
          <a:ln w="12700">
            <a:noFill/>
          </a:ln>
        </p:spPr>
        <p:txBody>
          <a:bodyPr lIns="0" rIns="0" bIns="0" anchor="ctr"/>
          <a:lstStyle>
            <a:lvl1pPr marL="0" indent="0" algn="l">
              <a:spcAft>
                <a:spcPts val="0"/>
              </a:spcAft>
              <a:buFont typeface="Arial" panose="020B0604020202020204" pitchFamily="34" charset="0"/>
              <a:buNone/>
              <a:defRPr sz="1240" b="1">
                <a:solidFill>
                  <a:schemeClr val="bg1"/>
                </a:solidFill>
              </a:defRPr>
            </a:lvl1pPr>
            <a:lvl2pPr marL="0" indent="0" algn="l">
              <a:buNone/>
              <a:defRPr sz="1240" b="1">
                <a:solidFill>
                  <a:schemeClr val="tx1"/>
                </a:solidFill>
              </a:defRPr>
            </a:lvl2pPr>
            <a:lvl3pPr marL="0" indent="0" algn="l">
              <a:buNone/>
              <a:defRPr sz="1240" b="1"/>
            </a:lvl3pPr>
            <a:lvl4pPr marL="0" indent="0" algn="l">
              <a:buFont typeface="Arial" panose="020B0604020202020204" pitchFamily="34" charset="0"/>
              <a:buNone/>
              <a:defRPr sz="1240" b="1"/>
            </a:lvl4pPr>
            <a:lvl5pPr marL="0" indent="0" algn="l">
              <a:buFont typeface="Arial" panose="020B0604020202020204" pitchFamily="34" charset="0"/>
              <a:buNone/>
              <a:defRPr sz="1240" b="1"/>
            </a:lvl5pPr>
            <a:lvl6pPr marL="0" indent="0" algn="l">
              <a:buFont typeface="Arial" panose="020B0604020202020204" pitchFamily="34" charset="0"/>
              <a:buNone/>
              <a:defRPr sz="1240" b="1"/>
            </a:lvl6pPr>
            <a:lvl7pPr marL="0" indent="0" algn="l">
              <a:buFont typeface="Arial" panose="020B0604020202020204" pitchFamily="34" charset="0"/>
              <a:buNone/>
              <a:defRPr sz="1240" b="1"/>
            </a:lvl7pPr>
            <a:lvl8pPr marL="0" indent="0" algn="l">
              <a:buFont typeface="Arial" panose="020B0604020202020204" pitchFamily="34" charset="0"/>
              <a:buNone/>
              <a:defRPr sz="1240" b="1"/>
            </a:lvl8pPr>
            <a:lvl9pPr marL="0" indent="0" algn="l">
              <a:buFont typeface="Arial" panose="020B0604020202020204" pitchFamily="34" charset="0"/>
              <a:buNone/>
              <a:defRPr sz="1240" b="1"/>
            </a:lvl9pPr>
          </a:lstStyle>
          <a:p>
            <a:pPr lvl="0"/>
            <a:r>
              <a:rPr lang="en-US"/>
              <a:t>00</a:t>
            </a:r>
          </a:p>
        </p:txBody>
      </p:sp>
      <p:sp>
        <p:nvSpPr>
          <p:cNvPr id="2" name="Title 1">
            <a:extLst>
              <a:ext uri="{FF2B5EF4-FFF2-40B4-BE49-F238E27FC236}">
                <a16:creationId xmlns:a16="http://schemas.microsoft.com/office/drawing/2014/main" id="{B15BF6E5-DA53-22B2-3195-4DF47C8C14A9}"/>
              </a:ext>
            </a:extLst>
          </p:cNvPr>
          <p:cNvSpPr>
            <a:spLocks noGrp="1"/>
          </p:cNvSpPr>
          <p:nvPr>
            <p:ph type="title"/>
          </p:nvPr>
        </p:nvSpPr>
        <p:spPr>
          <a:xfrm>
            <a:off x="627682" y="833551"/>
            <a:ext cx="4319998" cy="1080000"/>
          </a:xfrm>
        </p:spPr>
        <p:txBody>
          <a:bodyPr anchor="t"/>
          <a:lstStyle>
            <a:lvl1pPr>
              <a:defRPr sz="3760" b="1"/>
            </a:lvl1pPr>
          </a:lstStyle>
          <a:p>
            <a:endParaRPr lang="en-GB"/>
          </a:p>
        </p:txBody>
      </p:sp>
      <p:sp>
        <p:nvSpPr>
          <p:cNvPr id="22" name="Date Placeholder 21">
            <a:extLst>
              <a:ext uri="{FF2B5EF4-FFF2-40B4-BE49-F238E27FC236}">
                <a16:creationId xmlns:a16="http://schemas.microsoft.com/office/drawing/2014/main" id="{AE7B3CBF-BB5D-1F3B-405B-51AA8A400F47}"/>
              </a:ext>
            </a:extLst>
          </p:cNvPr>
          <p:cNvSpPr>
            <a:spLocks noGrp="1"/>
          </p:cNvSpPr>
          <p:nvPr>
            <p:ph type="dt" sz="half" idx="24"/>
          </p:nvPr>
        </p:nvSpPr>
        <p:spPr>
          <a:xfrm>
            <a:off x="8833800" y="6175374"/>
            <a:ext cx="2520000" cy="360000"/>
          </a:xfrm>
        </p:spPr>
        <p:txBody>
          <a:bodyPr/>
          <a:lstStyle/>
          <a:p>
            <a:fld id="{B04DACF4-359B-4448-94A1-B60ECCDC8E26}" type="datetime1">
              <a:rPr lang="en-GB" smtClean="0"/>
              <a:t>25/05/2023</a:t>
            </a:fld>
            <a:endParaRPr lang="en-GB"/>
          </a:p>
        </p:txBody>
      </p:sp>
      <p:sp>
        <p:nvSpPr>
          <p:cNvPr id="23" name="Footer Placeholder 22">
            <a:extLst>
              <a:ext uri="{FF2B5EF4-FFF2-40B4-BE49-F238E27FC236}">
                <a16:creationId xmlns:a16="http://schemas.microsoft.com/office/drawing/2014/main" id="{F4C2928E-8BF3-70AE-5557-4CFB39CE300E}"/>
              </a:ext>
            </a:extLst>
          </p:cNvPr>
          <p:cNvSpPr>
            <a:spLocks noGrp="1"/>
          </p:cNvSpPr>
          <p:nvPr>
            <p:ph type="ftr" sz="quarter" idx="25"/>
          </p:nvPr>
        </p:nvSpPr>
        <p:spPr/>
        <p:txBody>
          <a:bodyPr/>
          <a:lstStyle/>
          <a:p>
            <a:r>
              <a:rPr lang="en-US"/>
              <a:t>Freshwave Contiguous Coverage to Railway Tunnels</a:t>
            </a:r>
            <a:endParaRPr lang="en-GB"/>
          </a:p>
        </p:txBody>
      </p:sp>
      <p:sp>
        <p:nvSpPr>
          <p:cNvPr id="24" name="Slide Number Placeholder 23">
            <a:extLst>
              <a:ext uri="{FF2B5EF4-FFF2-40B4-BE49-F238E27FC236}">
                <a16:creationId xmlns:a16="http://schemas.microsoft.com/office/drawing/2014/main" id="{3C06D52A-22F7-F8E2-0D30-E964A9D354FE}"/>
              </a:ext>
            </a:extLst>
          </p:cNvPr>
          <p:cNvSpPr>
            <a:spLocks noGrp="1"/>
          </p:cNvSpPr>
          <p:nvPr>
            <p:ph type="sldNum" sz="quarter" idx="26"/>
          </p:nvPr>
        </p:nvSpPr>
        <p:spPr/>
        <p:txBody>
          <a:bodyPr/>
          <a:lstStyle/>
          <a:p>
            <a:fld id="{F5AEA0E0-5CC6-4BD0-905C-A0021E419432}" type="slidenum">
              <a:rPr lang="en-GB" smtClean="0"/>
              <a:pPr/>
              <a:t>‹#›</a:t>
            </a:fld>
            <a:endParaRPr lang="en-GB"/>
          </a:p>
        </p:txBody>
      </p:sp>
      <p:sp>
        <p:nvSpPr>
          <p:cNvPr id="4" name="Picture Placeholder 7">
            <a:extLst>
              <a:ext uri="{FF2B5EF4-FFF2-40B4-BE49-F238E27FC236}">
                <a16:creationId xmlns:a16="http://schemas.microsoft.com/office/drawing/2014/main" id="{6412A20F-F2AE-FDD1-431F-22CCBB9821C9}"/>
              </a:ext>
            </a:extLst>
          </p:cNvPr>
          <p:cNvSpPr>
            <a:spLocks noGrp="1"/>
          </p:cNvSpPr>
          <p:nvPr>
            <p:ph type="pic" sz="quarter" idx="14" hasCustomPrompt="1"/>
          </p:nvPr>
        </p:nvSpPr>
        <p:spPr>
          <a:xfrm>
            <a:off x="5748865" y="2099734"/>
            <a:ext cx="5616000" cy="3756866"/>
          </a:xfrm>
          <a:noFill/>
        </p:spPr>
        <p:txBody>
          <a:bodyPr lIns="216000" tIns="216000" rIns="216000" bIns="216000"/>
          <a:lstStyle>
            <a:lvl1pPr>
              <a:defRPr sz="1400">
                <a:solidFill>
                  <a:schemeClr val="tx1"/>
                </a:solidFill>
              </a:defRPr>
            </a:lvl1pPr>
          </a:lstStyle>
          <a:p>
            <a:r>
              <a:rPr lang="en-AU"/>
              <a:t>To insert an image, select ‘Insert Picture’, or click on icon. Select ‘Picture Format &gt; Crop’ to edit size and position of picture.</a:t>
            </a:r>
          </a:p>
        </p:txBody>
      </p:sp>
      <p:sp>
        <p:nvSpPr>
          <p:cNvPr id="7" name="Text Placeholder 6">
            <a:extLst>
              <a:ext uri="{FF2B5EF4-FFF2-40B4-BE49-F238E27FC236}">
                <a16:creationId xmlns:a16="http://schemas.microsoft.com/office/drawing/2014/main" id="{06ACFB0A-A9BE-3CF6-2E42-4C1F854C779A}"/>
              </a:ext>
            </a:extLst>
          </p:cNvPr>
          <p:cNvSpPr>
            <a:spLocks noGrp="1"/>
          </p:cNvSpPr>
          <p:nvPr>
            <p:ph type="body" sz="quarter" idx="27"/>
          </p:nvPr>
        </p:nvSpPr>
        <p:spPr>
          <a:xfrm>
            <a:off x="627680" y="2099734"/>
            <a:ext cx="4320000" cy="936000"/>
          </a:xfrm>
        </p:spPr>
        <p:txBody>
          <a:bodyPr/>
          <a:lstStyle>
            <a:lvl1pPr>
              <a:defRPr sz="1490"/>
            </a:lvl1pPr>
            <a:lvl2pPr>
              <a:defRPr sz="1490"/>
            </a:lvl2pPr>
            <a:lvl3pPr>
              <a:defRPr sz="1490"/>
            </a:lvl3pPr>
            <a:lvl4pPr>
              <a:defRPr sz="1490"/>
            </a:lvl4pPr>
            <a:lvl5pPr>
              <a:defRPr sz="149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1" name="Text Placeholder 6">
            <a:extLst>
              <a:ext uri="{FF2B5EF4-FFF2-40B4-BE49-F238E27FC236}">
                <a16:creationId xmlns:a16="http://schemas.microsoft.com/office/drawing/2014/main" id="{4CD2AE43-C09D-AA8B-CEAA-CA8670B14499}"/>
              </a:ext>
            </a:extLst>
          </p:cNvPr>
          <p:cNvSpPr>
            <a:spLocks noGrp="1"/>
          </p:cNvSpPr>
          <p:nvPr>
            <p:ph type="body" sz="quarter" idx="28" hasCustomPrompt="1"/>
          </p:nvPr>
        </p:nvSpPr>
        <p:spPr>
          <a:xfrm>
            <a:off x="627682" y="3272719"/>
            <a:ext cx="4319998" cy="1908000"/>
          </a:xfrm>
        </p:spPr>
        <p:txBody>
          <a:bodyPr/>
          <a:lstStyle>
            <a:lvl1pPr marL="107995" indent="-359983">
              <a:spcBef>
                <a:spcPts val="0"/>
              </a:spcBef>
              <a:spcAft>
                <a:spcPts val="600"/>
              </a:spcAft>
              <a:buFont typeface="+mj-lt"/>
              <a:buNone/>
              <a:defRPr sz="1490" b="1">
                <a:solidFill>
                  <a:schemeClr val="tx1"/>
                </a:solidFill>
              </a:defRPr>
            </a:lvl1pPr>
            <a:lvl2pPr marL="0" indent="0">
              <a:lnSpc>
                <a:spcPct val="100000"/>
              </a:lnSpc>
              <a:spcBef>
                <a:spcPts val="0"/>
              </a:spcBef>
              <a:spcAft>
                <a:spcPts val="600"/>
              </a:spcAft>
              <a:buClr>
                <a:schemeClr val="accent4"/>
              </a:buClr>
              <a:buFont typeface="Wingdings" panose="05000000000000000000" pitchFamily="2" charset="2"/>
              <a:buNone/>
              <a:defRPr sz="1490" b="1" baseline="0">
                <a:solidFill>
                  <a:schemeClr val="accent4"/>
                </a:solidFill>
              </a:defRPr>
            </a:lvl2pPr>
            <a:lvl3pPr marL="0" indent="0">
              <a:buNone/>
              <a:defRPr sz="1490" b="1">
                <a:solidFill>
                  <a:schemeClr val="tx1"/>
                </a:solidFill>
              </a:defRPr>
            </a:lvl3pPr>
            <a:lvl4pPr marL="0">
              <a:spcBef>
                <a:spcPts val="0"/>
              </a:spcBef>
              <a:defRPr sz="1490" b="1">
                <a:solidFill>
                  <a:schemeClr val="tx1"/>
                </a:solidFill>
              </a:defRPr>
            </a:lvl4pPr>
            <a:lvl5pPr marL="0">
              <a:defRPr sz="1490" b="1">
                <a:solidFill>
                  <a:schemeClr val="tx1"/>
                </a:solidFill>
              </a:defRPr>
            </a:lvl5pPr>
            <a:lvl6pPr>
              <a:defRPr sz="1490" b="1">
                <a:solidFill>
                  <a:schemeClr val="tx1"/>
                </a:solidFill>
              </a:defRPr>
            </a:lvl6pPr>
            <a:lvl7pPr>
              <a:defRPr sz="1490" b="1">
                <a:solidFill>
                  <a:schemeClr val="tx1"/>
                </a:solidFill>
              </a:defRPr>
            </a:lvl7pPr>
            <a:lvl8pPr>
              <a:defRPr sz="1490" b="1">
                <a:solidFill>
                  <a:schemeClr val="tx1"/>
                </a:solidFill>
              </a:defRPr>
            </a:lvl8pPr>
            <a:lvl9pPr>
              <a:defRPr sz="1490" b="1">
                <a:solidFill>
                  <a:schemeClr val="tx1"/>
                </a:solidFill>
              </a:defRPr>
            </a:lvl9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a:p>
            <a:pPr lvl="5"/>
            <a:r>
              <a:rPr lang="en-US"/>
              <a:t>6</a:t>
            </a:r>
          </a:p>
          <a:p>
            <a:pPr lvl="6"/>
            <a:r>
              <a:rPr lang="en-US"/>
              <a:t>7</a:t>
            </a:r>
          </a:p>
          <a:p>
            <a:pPr lvl="7"/>
            <a:r>
              <a:rPr lang="en-US"/>
              <a:t>8</a:t>
            </a:r>
          </a:p>
          <a:p>
            <a:pPr lvl="8"/>
            <a:r>
              <a:rPr lang="en-US"/>
              <a:t>9</a:t>
            </a:r>
            <a:endParaRPr lang="en-GB"/>
          </a:p>
        </p:txBody>
      </p:sp>
      <p:sp>
        <p:nvSpPr>
          <p:cNvPr id="12" name="Text Placeholder 6">
            <a:extLst>
              <a:ext uri="{FF2B5EF4-FFF2-40B4-BE49-F238E27FC236}">
                <a16:creationId xmlns:a16="http://schemas.microsoft.com/office/drawing/2014/main" id="{BEDE65F0-2F4B-5A6C-BD85-39047106AAD5}"/>
              </a:ext>
            </a:extLst>
          </p:cNvPr>
          <p:cNvSpPr>
            <a:spLocks noGrp="1"/>
          </p:cNvSpPr>
          <p:nvPr>
            <p:ph type="body" sz="quarter" idx="29"/>
          </p:nvPr>
        </p:nvSpPr>
        <p:spPr>
          <a:xfrm>
            <a:off x="5748864" y="833552"/>
            <a:ext cx="5616000" cy="936000"/>
          </a:xfrm>
        </p:spPr>
        <p:txBody>
          <a:bodyPr/>
          <a:lstStyle>
            <a:lvl1pPr>
              <a:defRPr sz="1490"/>
            </a:lvl1pPr>
            <a:lvl2pPr>
              <a:defRPr sz="1490"/>
            </a:lvl2pPr>
            <a:lvl3pPr>
              <a:defRPr sz="1490"/>
            </a:lvl3pPr>
            <a:lvl4pPr>
              <a:defRPr sz="1490"/>
            </a:lvl4pPr>
            <a:lvl5pPr>
              <a:defRPr sz="149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588343266"/>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Timeline">
    <p:spTree>
      <p:nvGrpSpPr>
        <p:cNvPr id="1" name=""/>
        <p:cNvGrpSpPr/>
        <p:nvPr/>
      </p:nvGrpSpPr>
      <p:grpSpPr>
        <a:xfrm>
          <a:off x="0" y="0"/>
          <a:ext cx="0" cy="0"/>
          <a:chOff x="0" y="0"/>
          <a:chExt cx="0" cy="0"/>
        </a:xfrm>
      </p:grpSpPr>
      <p:sp>
        <p:nvSpPr>
          <p:cNvPr id="37" name="Rectangle 36">
            <a:extLst>
              <a:ext uri="{FF2B5EF4-FFF2-40B4-BE49-F238E27FC236}">
                <a16:creationId xmlns:a16="http://schemas.microsoft.com/office/drawing/2014/main" id="{3F89AD53-F9DE-F7AE-2307-BE97898CF0C6}"/>
              </a:ext>
            </a:extLst>
          </p:cNvPr>
          <p:cNvSpPr/>
          <p:nvPr userDrawn="1"/>
        </p:nvSpPr>
        <p:spPr>
          <a:xfrm>
            <a:off x="0" y="0"/>
            <a:ext cx="12192000" cy="6858000"/>
          </a:xfrm>
          <a:prstGeom prst="rect">
            <a:avLst/>
          </a:prstGeom>
          <a:gradFill flip="none" rotWithShape="1">
            <a:gsLst>
              <a:gs pos="0">
                <a:srgbClr val="CCFEFF"/>
              </a:gs>
              <a:gs pos="97000">
                <a:srgbClr val="D5ECD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819"/>
          </a:p>
        </p:txBody>
      </p:sp>
      <p:pic>
        <p:nvPicPr>
          <p:cNvPr id="4" name="Picture 3" descr="Logo&#10;&#10;Description automatically generated">
            <a:extLst>
              <a:ext uri="{FF2B5EF4-FFF2-40B4-BE49-F238E27FC236}">
                <a16:creationId xmlns:a16="http://schemas.microsoft.com/office/drawing/2014/main" id="{599803B9-C2CB-FE41-072C-D1DAB968DEE0}"/>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rot="10800000">
            <a:off x="-2392" y="0"/>
            <a:ext cx="12194392" cy="6893566"/>
          </a:xfrm>
          <a:prstGeom prst="rect">
            <a:avLst/>
          </a:prstGeom>
        </p:spPr>
      </p:pic>
      <p:sp>
        <p:nvSpPr>
          <p:cNvPr id="35" name="Text Placeholder 6">
            <a:extLst>
              <a:ext uri="{FF2B5EF4-FFF2-40B4-BE49-F238E27FC236}">
                <a16:creationId xmlns:a16="http://schemas.microsoft.com/office/drawing/2014/main" id="{4F81246C-C898-8041-33E6-53129159C1F5}"/>
              </a:ext>
            </a:extLst>
          </p:cNvPr>
          <p:cNvSpPr>
            <a:spLocks noGrp="1"/>
          </p:cNvSpPr>
          <p:nvPr>
            <p:ph type="body" sz="quarter" idx="23" hasCustomPrompt="1"/>
          </p:nvPr>
        </p:nvSpPr>
        <p:spPr>
          <a:xfrm>
            <a:off x="873238" y="3506059"/>
            <a:ext cx="900000" cy="720000"/>
          </a:xfrm>
        </p:spPr>
        <p:txBody>
          <a:bodyPr/>
          <a:lstStyle>
            <a:lvl1pPr marL="0" indent="0" algn="l">
              <a:lnSpc>
                <a:spcPct val="100000"/>
              </a:lnSpc>
              <a:spcBef>
                <a:spcPts val="0"/>
              </a:spcBef>
              <a:spcAft>
                <a:spcPts val="600"/>
              </a:spcAft>
              <a:buFont typeface="Arial" panose="020B0604020202020204" pitchFamily="34" charset="0"/>
              <a:buNone/>
              <a:defRPr sz="1460" b="1">
                <a:solidFill>
                  <a:schemeClr val="tx1"/>
                </a:solidFill>
              </a:defRPr>
            </a:lvl1pPr>
            <a:lvl2pPr marL="0" indent="0" algn="l">
              <a:lnSpc>
                <a:spcPct val="100000"/>
              </a:lnSpc>
              <a:spcBef>
                <a:spcPts val="0"/>
              </a:spcBef>
              <a:spcAft>
                <a:spcPts val="600"/>
              </a:spcAft>
              <a:buClr>
                <a:schemeClr val="accent4"/>
              </a:buClr>
              <a:buFont typeface="Arial" panose="020B0604020202020204" pitchFamily="34" charset="0"/>
              <a:buNone/>
              <a:defRPr sz="1460" b="0" baseline="0">
                <a:solidFill>
                  <a:schemeClr val="tx1"/>
                </a:solidFill>
              </a:defRPr>
            </a:lvl2pPr>
            <a:lvl3pPr marL="0" indent="0" algn="l">
              <a:lnSpc>
                <a:spcPct val="100000"/>
              </a:lnSpc>
              <a:buFont typeface="Arial" panose="020B0604020202020204" pitchFamily="34" charset="0"/>
              <a:buNone/>
              <a:defRPr sz="1460" b="0">
                <a:solidFill>
                  <a:schemeClr val="tx1"/>
                </a:solidFill>
              </a:defRPr>
            </a:lvl3pPr>
            <a:lvl4pPr marL="0" indent="0" algn="l">
              <a:lnSpc>
                <a:spcPct val="100000"/>
              </a:lnSpc>
              <a:spcBef>
                <a:spcPts val="0"/>
              </a:spcBef>
              <a:buFont typeface="Arial" panose="020B0604020202020204" pitchFamily="34" charset="0"/>
              <a:buNone/>
              <a:defRPr sz="1460" b="0">
                <a:solidFill>
                  <a:schemeClr val="tx1"/>
                </a:solidFill>
              </a:defRPr>
            </a:lvl4pPr>
            <a:lvl5pPr marL="0" indent="0" algn="l">
              <a:lnSpc>
                <a:spcPct val="100000"/>
              </a:lnSpc>
              <a:buFont typeface="Arial" panose="020B0604020202020204" pitchFamily="34" charset="0"/>
              <a:buNone/>
              <a:defRPr sz="1460" b="0">
                <a:solidFill>
                  <a:schemeClr val="tx1"/>
                </a:solidFill>
              </a:defRPr>
            </a:lvl5pPr>
            <a:lvl6pPr marL="0" indent="0" algn="l">
              <a:lnSpc>
                <a:spcPct val="100000"/>
              </a:lnSpc>
              <a:buFont typeface="Arial" panose="020B0604020202020204" pitchFamily="34" charset="0"/>
              <a:buNone/>
              <a:defRPr sz="1460" b="0">
                <a:solidFill>
                  <a:schemeClr val="tx1"/>
                </a:solidFill>
              </a:defRPr>
            </a:lvl6pPr>
            <a:lvl7pPr marL="0" indent="0" algn="l">
              <a:lnSpc>
                <a:spcPct val="100000"/>
              </a:lnSpc>
              <a:buFont typeface="Arial" panose="020B0604020202020204" pitchFamily="34" charset="0"/>
              <a:buNone/>
              <a:defRPr sz="1460" b="0">
                <a:solidFill>
                  <a:schemeClr val="tx1"/>
                </a:solidFill>
              </a:defRPr>
            </a:lvl7pPr>
            <a:lvl8pPr marL="0" indent="0" algn="l">
              <a:lnSpc>
                <a:spcPct val="100000"/>
              </a:lnSpc>
              <a:buFont typeface="Arial" panose="020B0604020202020204" pitchFamily="34" charset="0"/>
              <a:buNone/>
              <a:defRPr sz="1460" b="0">
                <a:solidFill>
                  <a:schemeClr val="tx1"/>
                </a:solidFill>
              </a:defRPr>
            </a:lvl8pPr>
            <a:lvl9pPr marL="0" indent="0" algn="l">
              <a:lnSpc>
                <a:spcPct val="100000"/>
              </a:lnSpc>
              <a:buFont typeface="Arial" panose="020B0604020202020204" pitchFamily="34" charset="0"/>
              <a:buNone/>
              <a:defRPr sz="1460" b="0">
                <a:solidFill>
                  <a:schemeClr val="tx1"/>
                </a:solidFill>
              </a:defRPr>
            </a:lvl9pPr>
          </a:lstStyle>
          <a:p>
            <a:pPr lvl="0"/>
            <a:r>
              <a:rPr lang="en-US"/>
              <a:t>Click to add text</a:t>
            </a:r>
          </a:p>
          <a:p>
            <a:pPr lvl="1"/>
            <a:r>
              <a:rPr lang="en-US"/>
              <a:t>2</a:t>
            </a:r>
          </a:p>
          <a:p>
            <a:pPr lvl="2"/>
            <a:r>
              <a:rPr lang="en-US"/>
              <a:t>3</a:t>
            </a:r>
          </a:p>
          <a:p>
            <a:pPr lvl="3"/>
            <a:r>
              <a:rPr lang="en-US"/>
              <a:t>4</a:t>
            </a:r>
          </a:p>
          <a:p>
            <a:pPr lvl="4"/>
            <a:r>
              <a:rPr lang="en-US"/>
              <a:t>5</a:t>
            </a:r>
          </a:p>
          <a:p>
            <a:pPr lvl="5"/>
            <a:r>
              <a:rPr lang="en-US"/>
              <a:t>6</a:t>
            </a:r>
          </a:p>
          <a:p>
            <a:pPr lvl="6"/>
            <a:r>
              <a:rPr lang="en-US"/>
              <a:t>7</a:t>
            </a:r>
          </a:p>
          <a:p>
            <a:pPr lvl="7"/>
            <a:r>
              <a:rPr lang="en-US"/>
              <a:t>8</a:t>
            </a:r>
          </a:p>
          <a:p>
            <a:pPr lvl="8"/>
            <a:r>
              <a:rPr lang="en-US"/>
              <a:t>9</a:t>
            </a:r>
            <a:endParaRPr lang="en-GB"/>
          </a:p>
        </p:txBody>
      </p:sp>
      <p:sp>
        <p:nvSpPr>
          <p:cNvPr id="10" name="Title 1">
            <a:extLst>
              <a:ext uri="{FF2B5EF4-FFF2-40B4-BE49-F238E27FC236}">
                <a16:creationId xmlns:a16="http://schemas.microsoft.com/office/drawing/2014/main" id="{8144B4AF-F8CB-A3A4-6EC4-5114A7E4814B}"/>
              </a:ext>
            </a:extLst>
          </p:cNvPr>
          <p:cNvSpPr>
            <a:spLocks noGrp="1"/>
          </p:cNvSpPr>
          <p:nvPr>
            <p:ph type="title"/>
          </p:nvPr>
        </p:nvSpPr>
        <p:spPr>
          <a:xfrm>
            <a:off x="873237" y="918699"/>
            <a:ext cx="8064000" cy="1080000"/>
          </a:xfrm>
        </p:spPr>
        <p:txBody>
          <a:bodyPr anchor="t"/>
          <a:lstStyle>
            <a:lvl1pPr>
              <a:defRPr sz="2670" b="1">
                <a:solidFill>
                  <a:schemeClr val="tx1"/>
                </a:solidFill>
              </a:defRPr>
            </a:lvl1pPr>
          </a:lstStyle>
          <a:p>
            <a:endParaRPr lang="en-GB"/>
          </a:p>
        </p:txBody>
      </p:sp>
      <p:sp>
        <p:nvSpPr>
          <p:cNvPr id="29" name="Text Placeholder 28">
            <a:extLst>
              <a:ext uri="{FF2B5EF4-FFF2-40B4-BE49-F238E27FC236}">
                <a16:creationId xmlns:a16="http://schemas.microsoft.com/office/drawing/2014/main" id="{EE9A78B2-19BE-A922-A12C-E2897EA55190}"/>
              </a:ext>
            </a:extLst>
          </p:cNvPr>
          <p:cNvSpPr>
            <a:spLocks noGrp="1"/>
          </p:cNvSpPr>
          <p:nvPr userDrawn="1">
            <p:ph type="body" sz="quarter" idx="20" hasCustomPrompt="1"/>
          </p:nvPr>
        </p:nvSpPr>
        <p:spPr>
          <a:xfrm rot="16200000">
            <a:off x="10295416" y="1449523"/>
            <a:ext cx="3343715" cy="444673"/>
          </a:xfrm>
          <a:custGeom>
            <a:avLst/>
            <a:gdLst>
              <a:gd name="connsiteX0" fmla="*/ 3343715 w 3343715"/>
              <a:gd name="connsiteY0" fmla="*/ 935 h 444673"/>
              <a:gd name="connsiteX1" fmla="*/ 3343715 w 3343715"/>
              <a:gd name="connsiteY1" fmla="*/ 444673 h 444673"/>
              <a:gd name="connsiteX2" fmla="*/ 0 w 3343715"/>
              <a:gd name="connsiteY2" fmla="*/ 444673 h 444673"/>
              <a:gd name="connsiteX3" fmla="*/ 27671 w 3343715"/>
              <a:gd name="connsiteY3" fmla="*/ 415075 h 444673"/>
              <a:gd name="connsiteX4" fmla="*/ 314324 w 3343715"/>
              <a:gd name="connsiteY4" fmla="*/ 72001 h 444673"/>
              <a:gd name="connsiteX5" fmla="*/ 382615 w 3343715"/>
              <a:gd name="connsiteY5" fmla="*/ 16890 h 444673"/>
              <a:gd name="connsiteX6" fmla="*/ 453912 w 3343715"/>
              <a:gd name="connsiteY6" fmla="*/ 10 h 444673"/>
              <a:gd name="connsiteX7" fmla="*/ 487133 w 3343715"/>
              <a:gd name="connsiteY7" fmla="*/ 10 h 444673"/>
              <a:gd name="connsiteX8" fmla="*/ 3303095 w 3343715"/>
              <a:gd name="connsiteY8" fmla="*/ 241 h 444673"/>
              <a:gd name="connsiteX9" fmla="*/ 3343715 w 3343715"/>
              <a:gd name="connsiteY9" fmla="*/ 935 h 444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43715" h="444673">
                <a:moveTo>
                  <a:pt x="3343715" y="935"/>
                </a:moveTo>
                <a:lnTo>
                  <a:pt x="3343715" y="444673"/>
                </a:lnTo>
                <a:lnTo>
                  <a:pt x="0" y="444673"/>
                </a:lnTo>
                <a:cubicBezTo>
                  <a:pt x="9250" y="434807"/>
                  <a:pt x="19039" y="425403"/>
                  <a:pt x="27671" y="415075"/>
                </a:cubicBezTo>
                <a:cubicBezTo>
                  <a:pt x="123402" y="300845"/>
                  <a:pt x="219133" y="186616"/>
                  <a:pt x="314324" y="72001"/>
                </a:cubicBezTo>
                <a:cubicBezTo>
                  <a:pt x="333516" y="48878"/>
                  <a:pt x="355175" y="29531"/>
                  <a:pt x="382615" y="16890"/>
                </a:cubicBezTo>
                <a:cubicBezTo>
                  <a:pt x="405276" y="6485"/>
                  <a:pt x="428707" y="-298"/>
                  <a:pt x="453912" y="10"/>
                </a:cubicBezTo>
                <a:cubicBezTo>
                  <a:pt x="464934" y="164"/>
                  <a:pt x="476033" y="10"/>
                  <a:pt x="487133" y="10"/>
                </a:cubicBezTo>
                <a:cubicBezTo>
                  <a:pt x="1425787" y="10"/>
                  <a:pt x="2364441" y="164"/>
                  <a:pt x="3303095" y="241"/>
                </a:cubicBezTo>
                <a:cubicBezTo>
                  <a:pt x="3316661" y="241"/>
                  <a:pt x="3330149" y="704"/>
                  <a:pt x="3343715" y="935"/>
                </a:cubicBezTo>
                <a:close/>
              </a:path>
            </a:pathLst>
          </a:custGeom>
          <a:solidFill>
            <a:schemeClr val="tx1"/>
          </a:solidFill>
          <a:ln w="12700">
            <a:noFill/>
          </a:ln>
        </p:spPr>
        <p:txBody>
          <a:bodyPr wrap="square" lIns="756000" rIns="0" bIns="0" anchor="ctr">
            <a:noAutofit/>
          </a:bodyPr>
          <a:lstStyle>
            <a:lvl1pPr marL="0" indent="0" algn="l">
              <a:spcAft>
                <a:spcPts val="0"/>
              </a:spcAft>
              <a:buFont typeface="Arial" panose="020B0604020202020204" pitchFamily="34" charset="0"/>
              <a:buNone/>
              <a:defRPr sz="1240" b="0">
                <a:gradFill flip="none" rotWithShape="1">
                  <a:gsLst>
                    <a:gs pos="0">
                      <a:srgbClr val="16D6A8"/>
                    </a:gs>
                    <a:gs pos="100000">
                      <a:srgbClr val="2FA745"/>
                    </a:gs>
                  </a:gsLst>
                  <a:lin ang="16200000" scaled="1"/>
                  <a:tileRect/>
                </a:gradFill>
              </a:defRPr>
            </a:lvl1pPr>
            <a:lvl2pPr marL="0" indent="0" algn="l">
              <a:buNone/>
              <a:defRPr sz="1240" b="0">
                <a:solidFill>
                  <a:schemeClr val="tx1"/>
                </a:solidFill>
              </a:defRPr>
            </a:lvl2pPr>
            <a:lvl3pPr marL="0" indent="0" algn="l">
              <a:buNone/>
              <a:defRPr sz="1240" b="0"/>
            </a:lvl3pPr>
            <a:lvl4pPr marL="0" indent="0" algn="l">
              <a:buFont typeface="Arial" panose="020B0604020202020204" pitchFamily="34" charset="0"/>
              <a:buNone/>
              <a:defRPr sz="1240" b="0"/>
            </a:lvl4pPr>
            <a:lvl5pPr marL="0" indent="0" algn="l">
              <a:buFont typeface="Arial" panose="020B0604020202020204" pitchFamily="34" charset="0"/>
              <a:buNone/>
              <a:defRPr sz="1240" b="0"/>
            </a:lvl5pPr>
            <a:lvl6pPr marL="0" indent="0" algn="l">
              <a:buFont typeface="Arial" panose="020B0604020202020204" pitchFamily="34" charset="0"/>
              <a:buNone/>
              <a:defRPr sz="1240" b="0"/>
            </a:lvl6pPr>
            <a:lvl7pPr marL="0" indent="0" algn="l">
              <a:buFont typeface="Arial" panose="020B0604020202020204" pitchFamily="34" charset="0"/>
              <a:buNone/>
              <a:defRPr sz="1240" b="0"/>
            </a:lvl7pPr>
            <a:lvl8pPr marL="0" indent="0" algn="l">
              <a:buFont typeface="Arial" panose="020B0604020202020204" pitchFamily="34" charset="0"/>
              <a:buNone/>
              <a:defRPr sz="1240" b="0"/>
            </a:lvl8pPr>
            <a:lvl9pPr marL="0" indent="0" algn="l">
              <a:buFont typeface="Arial" panose="020B0604020202020204" pitchFamily="34" charset="0"/>
              <a:buNone/>
              <a:defRPr sz="1240" b="0"/>
            </a:lvl9pPr>
          </a:lstStyle>
          <a:p>
            <a:pPr lvl="0"/>
            <a:r>
              <a:rPr lang="en-US"/>
              <a:t>Click to add section title</a:t>
            </a:r>
          </a:p>
        </p:txBody>
      </p:sp>
      <p:sp>
        <p:nvSpPr>
          <p:cNvPr id="26" name="Text Placeholder 13">
            <a:extLst>
              <a:ext uri="{FF2B5EF4-FFF2-40B4-BE49-F238E27FC236}">
                <a16:creationId xmlns:a16="http://schemas.microsoft.com/office/drawing/2014/main" id="{33B141C1-A98F-A752-0B11-878619DFC251}"/>
              </a:ext>
            </a:extLst>
          </p:cNvPr>
          <p:cNvSpPr>
            <a:spLocks noGrp="1"/>
          </p:cNvSpPr>
          <p:nvPr userDrawn="1">
            <p:ph type="body" sz="quarter" idx="19" hasCustomPrompt="1"/>
          </p:nvPr>
        </p:nvSpPr>
        <p:spPr>
          <a:xfrm rot="16200000">
            <a:off x="11834923" y="2622708"/>
            <a:ext cx="252000" cy="216000"/>
          </a:xfrm>
          <a:noFill/>
          <a:ln w="12700">
            <a:noFill/>
          </a:ln>
        </p:spPr>
        <p:txBody>
          <a:bodyPr lIns="0" rIns="0" bIns="0" anchor="ctr"/>
          <a:lstStyle>
            <a:lvl1pPr marL="0" indent="0" algn="l">
              <a:spcAft>
                <a:spcPts val="0"/>
              </a:spcAft>
              <a:buFont typeface="Arial" panose="020B0604020202020204" pitchFamily="34" charset="0"/>
              <a:buNone/>
              <a:defRPr sz="1240" b="1">
                <a:solidFill>
                  <a:schemeClr val="bg1"/>
                </a:solidFill>
              </a:defRPr>
            </a:lvl1pPr>
            <a:lvl2pPr marL="0" indent="0" algn="l">
              <a:buNone/>
              <a:defRPr sz="1240" b="1">
                <a:solidFill>
                  <a:schemeClr val="tx1"/>
                </a:solidFill>
              </a:defRPr>
            </a:lvl2pPr>
            <a:lvl3pPr marL="0" indent="0" algn="l">
              <a:buNone/>
              <a:defRPr sz="1240" b="1"/>
            </a:lvl3pPr>
            <a:lvl4pPr marL="0" indent="0" algn="l">
              <a:buFont typeface="Arial" panose="020B0604020202020204" pitchFamily="34" charset="0"/>
              <a:buNone/>
              <a:defRPr sz="1240" b="1"/>
            </a:lvl4pPr>
            <a:lvl5pPr marL="0" indent="0" algn="l">
              <a:buFont typeface="Arial" panose="020B0604020202020204" pitchFamily="34" charset="0"/>
              <a:buNone/>
              <a:defRPr sz="1240" b="1"/>
            </a:lvl5pPr>
            <a:lvl6pPr marL="0" indent="0" algn="l">
              <a:buFont typeface="Arial" panose="020B0604020202020204" pitchFamily="34" charset="0"/>
              <a:buNone/>
              <a:defRPr sz="1240" b="1"/>
            </a:lvl6pPr>
            <a:lvl7pPr marL="0" indent="0" algn="l">
              <a:buFont typeface="Arial" panose="020B0604020202020204" pitchFamily="34" charset="0"/>
              <a:buNone/>
              <a:defRPr sz="1240" b="1"/>
            </a:lvl7pPr>
            <a:lvl8pPr marL="0" indent="0" algn="l">
              <a:buFont typeface="Arial" panose="020B0604020202020204" pitchFamily="34" charset="0"/>
              <a:buNone/>
              <a:defRPr sz="1240" b="1"/>
            </a:lvl8pPr>
            <a:lvl9pPr marL="0" indent="0" algn="l">
              <a:buFont typeface="Arial" panose="020B0604020202020204" pitchFamily="34" charset="0"/>
              <a:buNone/>
              <a:defRPr sz="1240" b="1"/>
            </a:lvl9pPr>
          </a:lstStyle>
          <a:p>
            <a:pPr lvl="0"/>
            <a:r>
              <a:rPr lang="en-US"/>
              <a:t>00</a:t>
            </a:r>
          </a:p>
        </p:txBody>
      </p:sp>
      <p:sp>
        <p:nvSpPr>
          <p:cNvPr id="7" name="Date Placeholder 6">
            <a:extLst>
              <a:ext uri="{FF2B5EF4-FFF2-40B4-BE49-F238E27FC236}">
                <a16:creationId xmlns:a16="http://schemas.microsoft.com/office/drawing/2014/main" id="{198457B9-651E-12E0-23E6-BB4C8804B590}"/>
              </a:ext>
            </a:extLst>
          </p:cNvPr>
          <p:cNvSpPr>
            <a:spLocks noGrp="1"/>
          </p:cNvSpPr>
          <p:nvPr>
            <p:ph type="dt" sz="half" idx="24"/>
          </p:nvPr>
        </p:nvSpPr>
        <p:spPr/>
        <p:txBody>
          <a:bodyPr/>
          <a:lstStyle/>
          <a:p>
            <a:fld id="{8B3035D7-3347-4E44-ADFD-04F7CF2CBA3D}" type="datetime1">
              <a:rPr lang="en-GB" smtClean="0"/>
              <a:t>25/05/2023</a:t>
            </a:fld>
            <a:endParaRPr lang="en-GB"/>
          </a:p>
        </p:txBody>
      </p:sp>
      <p:sp>
        <p:nvSpPr>
          <p:cNvPr id="8" name="Footer Placeholder 7">
            <a:extLst>
              <a:ext uri="{FF2B5EF4-FFF2-40B4-BE49-F238E27FC236}">
                <a16:creationId xmlns:a16="http://schemas.microsoft.com/office/drawing/2014/main" id="{13D7E581-8303-BB98-9586-3BAFCDF420C7}"/>
              </a:ext>
            </a:extLst>
          </p:cNvPr>
          <p:cNvSpPr>
            <a:spLocks noGrp="1"/>
          </p:cNvSpPr>
          <p:nvPr>
            <p:ph type="ftr" sz="quarter" idx="25"/>
          </p:nvPr>
        </p:nvSpPr>
        <p:spPr/>
        <p:txBody>
          <a:bodyPr/>
          <a:lstStyle/>
          <a:p>
            <a:r>
              <a:rPr lang="en-US"/>
              <a:t>Freshwave Contiguous Coverage to Railway Tunnels</a:t>
            </a:r>
            <a:endParaRPr lang="en-GB"/>
          </a:p>
        </p:txBody>
      </p:sp>
      <p:sp>
        <p:nvSpPr>
          <p:cNvPr id="9" name="Slide Number Placeholder 8">
            <a:extLst>
              <a:ext uri="{FF2B5EF4-FFF2-40B4-BE49-F238E27FC236}">
                <a16:creationId xmlns:a16="http://schemas.microsoft.com/office/drawing/2014/main" id="{87D6968D-08FF-8A32-8F44-C103D8FEDD88}"/>
              </a:ext>
            </a:extLst>
          </p:cNvPr>
          <p:cNvSpPr>
            <a:spLocks noGrp="1"/>
          </p:cNvSpPr>
          <p:nvPr>
            <p:ph type="sldNum" sz="quarter" idx="26"/>
          </p:nvPr>
        </p:nvSpPr>
        <p:spPr/>
        <p:txBody>
          <a:bodyPr/>
          <a:lstStyle/>
          <a:p>
            <a:fld id="{F5AEA0E0-5CC6-4BD0-905C-A0021E419432}" type="slidenum">
              <a:rPr lang="en-GB" smtClean="0"/>
              <a:pPr/>
              <a:t>‹#›</a:t>
            </a:fld>
            <a:endParaRPr lang="en-GB"/>
          </a:p>
        </p:txBody>
      </p:sp>
      <p:sp>
        <p:nvSpPr>
          <p:cNvPr id="39" name="Text Placeholder 6">
            <a:extLst>
              <a:ext uri="{FF2B5EF4-FFF2-40B4-BE49-F238E27FC236}">
                <a16:creationId xmlns:a16="http://schemas.microsoft.com/office/drawing/2014/main" id="{57C3CE9B-56C4-19DE-9463-76EBADF98847}"/>
              </a:ext>
            </a:extLst>
          </p:cNvPr>
          <p:cNvSpPr>
            <a:spLocks noGrp="1"/>
          </p:cNvSpPr>
          <p:nvPr userDrawn="1">
            <p:ph type="body" sz="quarter" idx="27" hasCustomPrompt="1"/>
          </p:nvPr>
        </p:nvSpPr>
        <p:spPr>
          <a:xfrm>
            <a:off x="10175683" y="3506059"/>
            <a:ext cx="900000" cy="720000"/>
          </a:xfrm>
        </p:spPr>
        <p:txBody>
          <a:bodyPr/>
          <a:lstStyle>
            <a:lvl1pPr marL="0" indent="0" algn="r">
              <a:lnSpc>
                <a:spcPct val="100000"/>
              </a:lnSpc>
              <a:spcBef>
                <a:spcPts val="0"/>
              </a:spcBef>
              <a:spcAft>
                <a:spcPts val="600"/>
              </a:spcAft>
              <a:buFont typeface="Arial" panose="020B0604020202020204" pitchFamily="34" charset="0"/>
              <a:buNone/>
              <a:defRPr sz="1460" b="1">
                <a:solidFill>
                  <a:schemeClr val="tx1"/>
                </a:solidFill>
              </a:defRPr>
            </a:lvl1pPr>
            <a:lvl2pPr marL="0" indent="0" algn="r">
              <a:lnSpc>
                <a:spcPct val="100000"/>
              </a:lnSpc>
              <a:spcBef>
                <a:spcPts val="0"/>
              </a:spcBef>
              <a:spcAft>
                <a:spcPts val="600"/>
              </a:spcAft>
              <a:buClr>
                <a:schemeClr val="accent4"/>
              </a:buClr>
              <a:buFont typeface="Arial" panose="020B0604020202020204" pitchFamily="34" charset="0"/>
              <a:buNone/>
              <a:defRPr sz="1460" b="0" baseline="0">
                <a:solidFill>
                  <a:schemeClr val="tx1"/>
                </a:solidFill>
              </a:defRPr>
            </a:lvl2pPr>
            <a:lvl3pPr marL="0" indent="0" algn="r">
              <a:lnSpc>
                <a:spcPct val="100000"/>
              </a:lnSpc>
              <a:buFont typeface="Arial" panose="020B0604020202020204" pitchFamily="34" charset="0"/>
              <a:buNone/>
              <a:defRPr sz="1460" b="0">
                <a:solidFill>
                  <a:schemeClr val="tx1"/>
                </a:solidFill>
              </a:defRPr>
            </a:lvl3pPr>
            <a:lvl4pPr marL="0" indent="0" algn="r">
              <a:lnSpc>
                <a:spcPct val="100000"/>
              </a:lnSpc>
              <a:spcBef>
                <a:spcPts val="0"/>
              </a:spcBef>
              <a:buFont typeface="Arial" panose="020B0604020202020204" pitchFamily="34" charset="0"/>
              <a:buNone/>
              <a:defRPr sz="1460" b="0">
                <a:solidFill>
                  <a:schemeClr val="tx1"/>
                </a:solidFill>
              </a:defRPr>
            </a:lvl4pPr>
            <a:lvl5pPr marL="0" indent="0" algn="r">
              <a:lnSpc>
                <a:spcPct val="100000"/>
              </a:lnSpc>
              <a:buFont typeface="Arial" panose="020B0604020202020204" pitchFamily="34" charset="0"/>
              <a:buNone/>
              <a:defRPr sz="1460" b="0">
                <a:solidFill>
                  <a:schemeClr val="tx1"/>
                </a:solidFill>
              </a:defRPr>
            </a:lvl5pPr>
            <a:lvl6pPr marL="0" indent="0" algn="r">
              <a:lnSpc>
                <a:spcPct val="100000"/>
              </a:lnSpc>
              <a:buFont typeface="Arial" panose="020B0604020202020204" pitchFamily="34" charset="0"/>
              <a:buNone/>
              <a:defRPr sz="1460" b="0">
                <a:solidFill>
                  <a:schemeClr val="tx1"/>
                </a:solidFill>
              </a:defRPr>
            </a:lvl6pPr>
            <a:lvl7pPr marL="0" indent="0" algn="r">
              <a:lnSpc>
                <a:spcPct val="100000"/>
              </a:lnSpc>
              <a:buFont typeface="Arial" panose="020B0604020202020204" pitchFamily="34" charset="0"/>
              <a:buNone/>
              <a:defRPr sz="1460" b="0">
                <a:solidFill>
                  <a:schemeClr val="tx1"/>
                </a:solidFill>
              </a:defRPr>
            </a:lvl7pPr>
            <a:lvl8pPr marL="0" indent="0" algn="r">
              <a:lnSpc>
                <a:spcPct val="100000"/>
              </a:lnSpc>
              <a:buFont typeface="Arial" panose="020B0604020202020204" pitchFamily="34" charset="0"/>
              <a:buNone/>
              <a:defRPr sz="1460" b="0">
                <a:solidFill>
                  <a:schemeClr val="tx1"/>
                </a:solidFill>
              </a:defRPr>
            </a:lvl8pPr>
            <a:lvl9pPr marL="0" indent="0" algn="r">
              <a:lnSpc>
                <a:spcPct val="100000"/>
              </a:lnSpc>
              <a:buFont typeface="Arial" panose="020B0604020202020204" pitchFamily="34" charset="0"/>
              <a:buNone/>
              <a:defRPr sz="1460" b="0">
                <a:solidFill>
                  <a:schemeClr val="tx1"/>
                </a:solidFill>
              </a:defRPr>
            </a:lvl9pPr>
          </a:lstStyle>
          <a:p>
            <a:pPr lvl="0"/>
            <a:r>
              <a:rPr lang="en-US"/>
              <a:t>Click to add text</a:t>
            </a:r>
          </a:p>
          <a:p>
            <a:pPr lvl="1"/>
            <a:r>
              <a:rPr lang="en-US"/>
              <a:t>2</a:t>
            </a:r>
          </a:p>
          <a:p>
            <a:pPr lvl="2"/>
            <a:r>
              <a:rPr lang="en-US"/>
              <a:t>3</a:t>
            </a:r>
          </a:p>
          <a:p>
            <a:pPr lvl="3"/>
            <a:r>
              <a:rPr lang="en-US"/>
              <a:t>4</a:t>
            </a:r>
          </a:p>
          <a:p>
            <a:pPr lvl="4"/>
            <a:r>
              <a:rPr lang="en-US"/>
              <a:t>5</a:t>
            </a:r>
          </a:p>
          <a:p>
            <a:pPr lvl="5"/>
            <a:r>
              <a:rPr lang="en-US"/>
              <a:t>6</a:t>
            </a:r>
          </a:p>
          <a:p>
            <a:pPr lvl="6"/>
            <a:r>
              <a:rPr lang="en-US"/>
              <a:t>7</a:t>
            </a:r>
          </a:p>
          <a:p>
            <a:pPr lvl="7"/>
            <a:r>
              <a:rPr lang="en-US"/>
              <a:t>8</a:t>
            </a:r>
          </a:p>
          <a:p>
            <a:pPr lvl="8"/>
            <a:r>
              <a:rPr lang="en-US"/>
              <a:t>9</a:t>
            </a:r>
            <a:endParaRPr lang="en-GB"/>
          </a:p>
        </p:txBody>
      </p:sp>
      <p:sp>
        <p:nvSpPr>
          <p:cNvPr id="40" name="Text Placeholder 6">
            <a:extLst>
              <a:ext uri="{FF2B5EF4-FFF2-40B4-BE49-F238E27FC236}">
                <a16:creationId xmlns:a16="http://schemas.microsoft.com/office/drawing/2014/main" id="{0D8E69BB-78EF-A071-645E-6179AA426A05}"/>
              </a:ext>
            </a:extLst>
          </p:cNvPr>
          <p:cNvSpPr>
            <a:spLocks noGrp="1"/>
          </p:cNvSpPr>
          <p:nvPr userDrawn="1">
            <p:ph type="body" sz="quarter" idx="28" hasCustomPrompt="1"/>
          </p:nvPr>
        </p:nvSpPr>
        <p:spPr>
          <a:xfrm>
            <a:off x="1778873" y="4947599"/>
            <a:ext cx="1080000" cy="720000"/>
          </a:xfrm>
        </p:spPr>
        <p:txBody>
          <a:bodyPr/>
          <a:lstStyle>
            <a:lvl1pPr marL="0" indent="0" algn="l">
              <a:lnSpc>
                <a:spcPct val="100000"/>
              </a:lnSpc>
              <a:spcBef>
                <a:spcPts val="0"/>
              </a:spcBef>
              <a:spcAft>
                <a:spcPts val="600"/>
              </a:spcAft>
              <a:buFont typeface="Arial" panose="020B0604020202020204" pitchFamily="34" charset="0"/>
              <a:buNone/>
              <a:defRPr sz="1180" b="1">
                <a:solidFill>
                  <a:schemeClr val="tx1"/>
                </a:solidFill>
              </a:defRPr>
            </a:lvl1pPr>
            <a:lvl2pPr marL="0" indent="0" algn="l">
              <a:lnSpc>
                <a:spcPct val="100000"/>
              </a:lnSpc>
              <a:spcBef>
                <a:spcPts val="0"/>
              </a:spcBef>
              <a:spcAft>
                <a:spcPts val="600"/>
              </a:spcAft>
              <a:buClr>
                <a:schemeClr val="accent4"/>
              </a:buClr>
              <a:buFont typeface="Arial" panose="020B0604020202020204" pitchFamily="34" charset="0"/>
              <a:buNone/>
              <a:defRPr sz="1180" b="0" baseline="0">
                <a:solidFill>
                  <a:schemeClr val="tx1"/>
                </a:solidFill>
              </a:defRPr>
            </a:lvl2pPr>
            <a:lvl3pPr marL="0" indent="0" algn="l">
              <a:lnSpc>
                <a:spcPct val="100000"/>
              </a:lnSpc>
              <a:buFont typeface="Arial" panose="020B0604020202020204" pitchFamily="34" charset="0"/>
              <a:buNone/>
              <a:defRPr sz="1180" b="0">
                <a:solidFill>
                  <a:schemeClr val="tx1"/>
                </a:solidFill>
              </a:defRPr>
            </a:lvl3pPr>
            <a:lvl4pPr marL="0" indent="0" algn="l">
              <a:lnSpc>
                <a:spcPct val="100000"/>
              </a:lnSpc>
              <a:spcBef>
                <a:spcPts val="0"/>
              </a:spcBef>
              <a:buFont typeface="Arial" panose="020B0604020202020204" pitchFamily="34" charset="0"/>
              <a:buNone/>
              <a:defRPr sz="1180" b="0">
                <a:solidFill>
                  <a:schemeClr val="tx1"/>
                </a:solidFill>
              </a:defRPr>
            </a:lvl4pPr>
            <a:lvl5pPr marL="0" indent="0" algn="l">
              <a:lnSpc>
                <a:spcPct val="100000"/>
              </a:lnSpc>
              <a:buFont typeface="Arial" panose="020B0604020202020204" pitchFamily="34" charset="0"/>
              <a:buNone/>
              <a:defRPr sz="1180" b="0">
                <a:solidFill>
                  <a:schemeClr val="tx1"/>
                </a:solidFill>
              </a:defRPr>
            </a:lvl5pPr>
            <a:lvl6pPr marL="0" indent="0" algn="l">
              <a:lnSpc>
                <a:spcPct val="100000"/>
              </a:lnSpc>
              <a:buFont typeface="Arial" panose="020B0604020202020204" pitchFamily="34" charset="0"/>
              <a:buNone/>
              <a:defRPr sz="1180" b="0">
                <a:solidFill>
                  <a:schemeClr val="tx1"/>
                </a:solidFill>
              </a:defRPr>
            </a:lvl6pPr>
            <a:lvl7pPr marL="0" indent="0" algn="l">
              <a:lnSpc>
                <a:spcPct val="100000"/>
              </a:lnSpc>
              <a:buFont typeface="Arial" panose="020B0604020202020204" pitchFamily="34" charset="0"/>
              <a:buNone/>
              <a:defRPr sz="1180" b="0">
                <a:solidFill>
                  <a:schemeClr val="tx1"/>
                </a:solidFill>
              </a:defRPr>
            </a:lvl7pPr>
            <a:lvl8pPr marL="0" indent="0" algn="l">
              <a:lnSpc>
                <a:spcPct val="100000"/>
              </a:lnSpc>
              <a:buFont typeface="Arial" panose="020B0604020202020204" pitchFamily="34" charset="0"/>
              <a:buNone/>
              <a:defRPr sz="1180" b="0">
                <a:solidFill>
                  <a:schemeClr val="tx1"/>
                </a:solidFill>
              </a:defRPr>
            </a:lvl8pPr>
            <a:lvl9pPr marL="0" indent="0" algn="l">
              <a:lnSpc>
                <a:spcPct val="100000"/>
              </a:lnSpc>
              <a:buFont typeface="Arial" panose="020B0604020202020204" pitchFamily="34" charset="0"/>
              <a:buNone/>
              <a:defRPr sz="1180" b="0">
                <a:solidFill>
                  <a:schemeClr val="tx1"/>
                </a:solidFill>
              </a:defRPr>
            </a:lvl9pPr>
          </a:lstStyle>
          <a:p>
            <a:pPr lvl="0"/>
            <a:r>
              <a:rPr lang="en-US"/>
              <a:t>Click to add text</a:t>
            </a:r>
          </a:p>
          <a:p>
            <a:pPr lvl="1"/>
            <a:r>
              <a:rPr lang="en-US"/>
              <a:t>2</a:t>
            </a:r>
          </a:p>
          <a:p>
            <a:pPr lvl="2"/>
            <a:r>
              <a:rPr lang="en-US"/>
              <a:t>3</a:t>
            </a:r>
          </a:p>
          <a:p>
            <a:pPr lvl="3"/>
            <a:r>
              <a:rPr lang="en-US"/>
              <a:t>4</a:t>
            </a:r>
          </a:p>
          <a:p>
            <a:pPr lvl="4"/>
            <a:r>
              <a:rPr lang="en-US"/>
              <a:t>5</a:t>
            </a:r>
          </a:p>
          <a:p>
            <a:pPr lvl="5"/>
            <a:r>
              <a:rPr lang="en-US"/>
              <a:t>6</a:t>
            </a:r>
          </a:p>
          <a:p>
            <a:pPr lvl="6"/>
            <a:r>
              <a:rPr lang="en-US"/>
              <a:t>7</a:t>
            </a:r>
          </a:p>
          <a:p>
            <a:pPr lvl="7"/>
            <a:r>
              <a:rPr lang="en-US"/>
              <a:t>8</a:t>
            </a:r>
          </a:p>
          <a:p>
            <a:pPr lvl="8"/>
            <a:r>
              <a:rPr lang="en-US"/>
              <a:t>9</a:t>
            </a:r>
            <a:endParaRPr lang="en-GB"/>
          </a:p>
        </p:txBody>
      </p:sp>
      <p:sp>
        <p:nvSpPr>
          <p:cNvPr id="42" name="Text Placeholder 6">
            <a:extLst>
              <a:ext uri="{FF2B5EF4-FFF2-40B4-BE49-F238E27FC236}">
                <a16:creationId xmlns:a16="http://schemas.microsoft.com/office/drawing/2014/main" id="{14EC1B21-77D1-215A-0E18-BEDA2D644805}"/>
              </a:ext>
            </a:extLst>
          </p:cNvPr>
          <p:cNvSpPr>
            <a:spLocks noGrp="1"/>
          </p:cNvSpPr>
          <p:nvPr>
            <p:ph type="body" sz="quarter" idx="29" hasCustomPrompt="1"/>
          </p:nvPr>
        </p:nvSpPr>
        <p:spPr>
          <a:xfrm>
            <a:off x="3290970" y="4256015"/>
            <a:ext cx="1080000" cy="720000"/>
          </a:xfrm>
        </p:spPr>
        <p:txBody>
          <a:bodyPr/>
          <a:lstStyle>
            <a:lvl1pPr marL="0" indent="0" algn="l">
              <a:lnSpc>
                <a:spcPct val="100000"/>
              </a:lnSpc>
              <a:spcBef>
                <a:spcPts val="0"/>
              </a:spcBef>
              <a:spcAft>
                <a:spcPts val="600"/>
              </a:spcAft>
              <a:buFont typeface="Arial" panose="020B0604020202020204" pitchFamily="34" charset="0"/>
              <a:buNone/>
              <a:defRPr sz="1180" b="1">
                <a:solidFill>
                  <a:schemeClr val="tx1"/>
                </a:solidFill>
              </a:defRPr>
            </a:lvl1pPr>
            <a:lvl2pPr marL="0" indent="0" algn="l">
              <a:lnSpc>
                <a:spcPct val="100000"/>
              </a:lnSpc>
              <a:spcBef>
                <a:spcPts val="0"/>
              </a:spcBef>
              <a:spcAft>
                <a:spcPts val="600"/>
              </a:spcAft>
              <a:buClr>
                <a:schemeClr val="accent4"/>
              </a:buClr>
              <a:buFont typeface="Arial" panose="020B0604020202020204" pitchFamily="34" charset="0"/>
              <a:buNone/>
              <a:defRPr sz="1180" b="0" baseline="0">
                <a:solidFill>
                  <a:schemeClr val="tx1"/>
                </a:solidFill>
              </a:defRPr>
            </a:lvl2pPr>
            <a:lvl3pPr marL="0" indent="0" algn="l">
              <a:lnSpc>
                <a:spcPct val="100000"/>
              </a:lnSpc>
              <a:buFont typeface="Arial" panose="020B0604020202020204" pitchFamily="34" charset="0"/>
              <a:buNone/>
              <a:defRPr sz="1180" b="0">
                <a:solidFill>
                  <a:schemeClr val="tx1"/>
                </a:solidFill>
              </a:defRPr>
            </a:lvl3pPr>
            <a:lvl4pPr marL="0" indent="0" algn="l">
              <a:lnSpc>
                <a:spcPct val="100000"/>
              </a:lnSpc>
              <a:spcBef>
                <a:spcPts val="0"/>
              </a:spcBef>
              <a:buFont typeface="Arial" panose="020B0604020202020204" pitchFamily="34" charset="0"/>
              <a:buNone/>
              <a:defRPr sz="1180" b="0">
                <a:solidFill>
                  <a:schemeClr val="tx1"/>
                </a:solidFill>
              </a:defRPr>
            </a:lvl4pPr>
            <a:lvl5pPr marL="0" indent="0" algn="l">
              <a:lnSpc>
                <a:spcPct val="100000"/>
              </a:lnSpc>
              <a:buFont typeface="Arial" panose="020B0604020202020204" pitchFamily="34" charset="0"/>
              <a:buNone/>
              <a:defRPr sz="1180" b="0">
                <a:solidFill>
                  <a:schemeClr val="tx1"/>
                </a:solidFill>
              </a:defRPr>
            </a:lvl5pPr>
            <a:lvl6pPr marL="0" indent="0" algn="l">
              <a:lnSpc>
                <a:spcPct val="100000"/>
              </a:lnSpc>
              <a:buFont typeface="Arial" panose="020B0604020202020204" pitchFamily="34" charset="0"/>
              <a:buNone/>
              <a:defRPr sz="1180" b="0">
                <a:solidFill>
                  <a:schemeClr val="tx1"/>
                </a:solidFill>
              </a:defRPr>
            </a:lvl6pPr>
            <a:lvl7pPr marL="0" indent="0" algn="l">
              <a:lnSpc>
                <a:spcPct val="100000"/>
              </a:lnSpc>
              <a:buFont typeface="Arial" panose="020B0604020202020204" pitchFamily="34" charset="0"/>
              <a:buNone/>
              <a:defRPr sz="1180" b="0">
                <a:solidFill>
                  <a:schemeClr val="tx1"/>
                </a:solidFill>
              </a:defRPr>
            </a:lvl7pPr>
            <a:lvl8pPr marL="0" indent="0" algn="l">
              <a:lnSpc>
                <a:spcPct val="100000"/>
              </a:lnSpc>
              <a:buFont typeface="Arial" panose="020B0604020202020204" pitchFamily="34" charset="0"/>
              <a:buNone/>
              <a:defRPr sz="1180" b="0">
                <a:solidFill>
                  <a:schemeClr val="tx1"/>
                </a:solidFill>
              </a:defRPr>
            </a:lvl8pPr>
            <a:lvl9pPr marL="0" indent="0" algn="l">
              <a:lnSpc>
                <a:spcPct val="100000"/>
              </a:lnSpc>
              <a:buFont typeface="Arial" panose="020B0604020202020204" pitchFamily="34" charset="0"/>
              <a:buNone/>
              <a:defRPr sz="1180" b="0">
                <a:solidFill>
                  <a:schemeClr val="tx1"/>
                </a:solidFill>
              </a:defRPr>
            </a:lvl9pPr>
          </a:lstStyle>
          <a:p>
            <a:pPr lvl="0"/>
            <a:r>
              <a:rPr lang="en-US"/>
              <a:t>Click to add text</a:t>
            </a:r>
          </a:p>
          <a:p>
            <a:pPr lvl="1"/>
            <a:r>
              <a:rPr lang="en-US"/>
              <a:t>2</a:t>
            </a:r>
          </a:p>
          <a:p>
            <a:pPr lvl="2"/>
            <a:r>
              <a:rPr lang="en-US"/>
              <a:t>3</a:t>
            </a:r>
          </a:p>
          <a:p>
            <a:pPr lvl="3"/>
            <a:r>
              <a:rPr lang="en-US"/>
              <a:t>4</a:t>
            </a:r>
          </a:p>
          <a:p>
            <a:pPr lvl="4"/>
            <a:r>
              <a:rPr lang="en-US"/>
              <a:t>5</a:t>
            </a:r>
          </a:p>
          <a:p>
            <a:pPr lvl="5"/>
            <a:r>
              <a:rPr lang="en-US"/>
              <a:t>6</a:t>
            </a:r>
          </a:p>
          <a:p>
            <a:pPr lvl="6"/>
            <a:r>
              <a:rPr lang="en-US"/>
              <a:t>7</a:t>
            </a:r>
          </a:p>
          <a:p>
            <a:pPr lvl="7"/>
            <a:r>
              <a:rPr lang="en-US"/>
              <a:t>8</a:t>
            </a:r>
          </a:p>
          <a:p>
            <a:pPr lvl="8"/>
            <a:r>
              <a:rPr lang="en-US"/>
              <a:t>9</a:t>
            </a:r>
            <a:endParaRPr lang="en-GB"/>
          </a:p>
        </p:txBody>
      </p:sp>
      <p:sp>
        <p:nvSpPr>
          <p:cNvPr id="44" name="Text Placeholder 6">
            <a:extLst>
              <a:ext uri="{FF2B5EF4-FFF2-40B4-BE49-F238E27FC236}">
                <a16:creationId xmlns:a16="http://schemas.microsoft.com/office/drawing/2014/main" id="{FAEDB6C7-2311-940F-66CC-19A5D005FA0C}"/>
              </a:ext>
            </a:extLst>
          </p:cNvPr>
          <p:cNvSpPr>
            <a:spLocks noGrp="1"/>
          </p:cNvSpPr>
          <p:nvPr>
            <p:ph type="body" sz="quarter" idx="30" hasCustomPrompt="1"/>
          </p:nvPr>
        </p:nvSpPr>
        <p:spPr>
          <a:xfrm>
            <a:off x="4808393" y="4976258"/>
            <a:ext cx="1080000" cy="720000"/>
          </a:xfrm>
        </p:spPr>
        <p:txBody>
          <a:bodyPr/>
          <a:lstStyle>
            <a:lvl1pPr marL="0" indent="0" algn="l">
              <a:lnSpc>
                <a:spcPct val="100000"/>
              </a:lnSpc>
              <a:spcBef>
                <a:spcPts val="0"/>
              </a:spcBef>
              <a:spcAft>
                <a:spcPts val="600"/>
              </a:spcAft>
              <a:buFont typeface="Arial" panose="020B0604020202020204" pitchFamily="34" charset="0"/>
              <a:buNone/>
              <a:defRPr sz="1180" b="1">
                <a:solidFill>
                  <a:schemeClr val="tx1"/>
                </a:solidFill>
              </a:defRPr>
            </a:lvl1pPr>
            <a:lvl2pPr marL="0" indent="0" algn="l">
              <a:lnSpc>
                <a:spcPct val="100000"/>
              </a:lnSpc>
              <a:spcBef>
                <a:spcPts val="0"/>
              </a:spcBef>
              <a:spcAft>
                <a:spcPts val="600"/>
              </a:spcAft>
              <a:buClr>
                <a:schemeClr val="accent4"/>
              </a:buClr>
              <a:buFont typeface="Arial" panose="020B0604020202020204" pitchFamily="34" charset="0"/>
              <a:buNone/>
              <a:defRPr sz="1180" b="0" baseline="0">
                <a:solidFill>
                  <a:schemeClr val="tx1"/>
                </a:solidFill>
              </a:defRPr>
            </a:lvl2pPr>
            <a:lvl3pPr marL="0" indent="0" algn="l">
              <a:lnSpc>
                <a:spcPct val="100000"/>
              </a:lnSpc>
              <a:buFont typeface="Arial" panose="020B0604020202020204" pitchFamily="34" charset="0"/>
              <a:buNone/>
              <a:defRPr sz="1180" b="0">
                <a:solidFill>
                  <a:schemeClr val="tx1"/>
                </a:solidFill>
              </a:defRPr>
            </a:lvl3pPr>
            <a:lvl4pPr marL="0" indent="0" algn="l">
              <a:lnSpc>
                <a:spcPct val="100000"/>
              </a:lnSpc>
              <a:spcBef>
                <a:spcPts val="0"/>
              </a:spcBef>
              <a:buFont typeface="Arial" panose="020B0604020202020204" pitchFamily="34" charset="0"/>
              <a:buNone/>
              <a:defRPr sz="1180" b="0">
                <a:solidFill>
                  <a:schemeClr val="tx1"/>
                </a:solidFill>
              </a:defRPr>
            </a:lvl4pPr>
            <a:lvl5pPr marL="0" indent="0" algn="l">
              <a:lnSpc>
                <a:spcPct val="100000"/>
              </a:lnSpc>
              <a:buFont typeface="Arial" panose="020B0604020202020204" pitchFamily="34" charset="0"/>
              <a:buNone/>
              <a:defRPr sz="1180" b="0">
                <a:solidFill>
                  <a:schemeClr val="tx1"/>
                </a:solidFill>
              </a:defRPr>
            </a:lvl5pPr>
            <a:lvl6pPr marL="0" indent="0" algn="l">
              <a:lnSpc>
                <a:spcPct val="100000"/>
              </a:lnSpc>
              <a:buFont typeface="Arial" panose="020B0604020202020204" pitchFamily="34" charset="0"/>
              <a:buNone/>
              <a:defRPr sz="1180" b="0">
                <a:solidFill>
                  <a:schemeClr val="tx1"/>
                </a:solidFill>
              </a:defRPr>
            </a:lvl6pPr>
            <a:lvl7pPr marL="0" indent="0" algn="l">
              <a:lnSpc>
                <a:spcPct val="100000"/>
              </a:lnSpc>
              <a:buFont typeface="Arial" panose="020B0604020202020204" pitchFamily="34" charset="0"/>
              <a:buNone/>
              <a:defRPr sz="1180" b="0">
                <a:solidFill>
                  <a:schemeClr val="tx1"/>
                </a:solidFill>
              </a:defRPr>
            </a:lvl7pPr>
            <a:lvl8pPr marL="0" indent="0" algn="l">
              <a:lnSpc>
                <a:spcPct val="100000"/>
              </a:lnSpc>
              <a:buFont typeface="Arial" panose="020B0604020202020204" pitchFamily="34" charset="0"/>
              <a:buNone/>
              <a:defRPr sz="1180" b="0">
                <a:solidFill>
                  <a:schemeClr val="tx1"/>
                </a:solidFill>
              </a:defRPr>
            </a:lvl8pPr>
            <a:lvl9pPr marL="0" indent="0" algn="l">
              <a:lnSpc>
                <a:spcPct val="100000"/>
              </a:lnSpc>
              <a:buFont typeface="Arial" panose="020B0604020202020204" pitchFamily="34" charset="0"/>
              <a:buNone/>
              <a:defRPr sz="1180" b="0">
                <a:solidFill>
                  <a:schemeClr val="tx1"/>
                </a:solidFill>
              </a:defRPr>
            </a:lvl9pPr>
          </a:lstStyle>
          <a:p>
            <a:pPr lvl="0"/>
            <a:r>
              <a:rPr lang="en-US"/>
              <a:t>Click to add text</a:t>
            </a:r>
          </a:p>
          <a:p>
            <a:pPr lvl="1"/>
            <a:r>
              <a:rPr lang="en-US"/>
              <a:t>2</a:t>
            </a:r>
          </a:p>
          <a:p>
            <a:pPr lvl="2"/>
            <a:r>
              <a:rPr lang="en-US"/>
              <a:t>3</a:t>
            </a:r>
          </a:p>
          <a:p>
            <a:pPr lvl="3"/>
            <a:r>
              <a:rPr lang="en-US"/>
              <a:t>4</a:t>
            </a:r>
          </a:p>
          <a:p>
            <a:pPr lvl="4"/>
            <a:r>
              <a:rPr lang="en-US"/>
              <a:t>5</a:t>
            </a:r>
          </a:p>
          <a:p>
            <a:pPr lvl="5"/>
            <a:r>
              <a:rPr lang="en-US"/>
              <a:t>6</a:t>
            </a:r>
          </a:p>
          <a:p>
            <a:pPr lvl="6"/>
            <a:r>
              <a:rPr lang="en-US"/>
              <a:t>7</a:t>
            </a:r>
          </a:p>
          <a:p>
            <a:pPr lvl="7"/>
            <a:r>
              <a:rPr lang="en-US"/>
              <a:t>8</a:t>
            </a:r>
          </a:p>
          <a:p>
            <a:pPr lvl="8"/>
            <a:r>
              <a:rPr lang="en-US"/>
              <a:t>9</a:t>
            </a:r>
            <a:endParaRPr lang="en-GB"/>
          </a:p>
        </p:txBody>
      </p:sp>
      <p:sp>
        <p:nvSpPr>
          <p:cNvPr id="46" name="Text Placeholder 6">
            <a:extLst>
              <a:ext uri="{FF2B5EF4-FFF2-40B4-BE49-F238E27FC236}">
                <a16:creationId xmlns:a16="http://schemas.microsoft.com/office/drawing/2014/main" id="{290F8D26-B179-86F3-77BC-F354024D6B07}"/>
              </a:ext>
            </a:extLst>
          </p:cNvPr>
          <p:cNvSpPr>
            <a:spLocks noGrp="1"/>
          </p:cNvSpPr>
          <p:nvPr>
            <p:ph type="body" sz="quarter" idx="31" hasCustomPrompt="1"/>
          </p:nvPr>
        </p:nvSpPr>
        <p:spPr>
          <a:xfrm>
            <a:off x="6325822" y="4271565"/>
            <a:ext cx="1080000" cy="720000"/>
          </a:xfrm>
        </p:spPr>
        <p:txBody>
          <a:bodyPr/>
          <a:lstStyle>
            <a:lvl1pPr marL="0" indent="0" algn="l">
              <a:lnSpc>
                <a:spcPct val="100000"/>
              </a:lnSpc>
              <a:spcBef>
                <a:spcPts val="0"/>
              </a:spcBef>
              <a:spcAft>
                <a:spcPts val="600"/>
              </a:spcAft>
              <a:buFont typeface="Arial" panose="020B0604020202020204" pitchFamily="34" charset="0"/>
              <a:buNone/>
              <a:defRPr sz="1180" b="1">
                <a:solidFill>
                  <a:schemeClr val="tx1"/>
                </a:solidFill>
              </a:defRPr>
            </a:lvl1pPr>
            <a:lvl2pPr marL="0" indent="0" algn="l">
              <a:lnSpc>
                <a:spcPct val="100000"/>
              </a:lnSpc>
              <a:spcBef>
                <a:spcPts val="0"/>
              </a:spcBef>
              <a:spcAft>
                <a:spcPts val="600"/>
              </a:spcAft>
              <a:buClr>
                <a:schemeClr val="accent4"/>
              </a:buClr>
              <a:buFont typeface="Arial" panose="020B0604020202020204" pitchFamily="34" charset="0"/>
              <a:buNone/>
              <a:defRPr sz="1180" b="0" baseline="0">
                <a:solidFill>
                  <a:schemeClr val="tx1"/>
                </a:solidFill>
              </a:defRPr>
            </a:lvl2pPr>
            <a:lvl3pPr marL="0" indent="0" algn="l">
              <a:lnSpc>
                <a:spcPct val="100000"/>
              </a:lnSpc>
              <a:buFont typeface="Arial" panose="020B0604020202020204" pitchFamily="34" charset="0"/>
              <a:buNone/>
              <a:defRPr sz="1180" b="0">
                <a:solidFill>
                  <a:schemeClr val="tx1"/>
                </a:solidFill>
              </a:defRPr>
            </a:lvl3pPr>
            <a:lvl4pPr marL="0" indent="0" algn="l">
              <a:lnSpc>
                <a:spcPct val="100000"/>
              </a:lnSpc>
              <a:spcBef>
                <a:spcPts val="0"/>
              </a:spcBef>
              <a:buFont typeface="Arial" panose="020B0604020202020204" pitchFamily="34" charset="0"/>
              <a:buNone/>
              <a:defRPr sz="1180" b="0">
                <a:solidFill>
                  <a:schemeClr val="tx1"/>
                </a:solidFill>
              </a:defRPr>
            </a:lvl4pPr>
            <a:lvl5pPr marL="0" indent="0" algn="l">
              <a:lnSpc>
                <a:spcPct val="100000"/>
              </a:lnSpc>
              <a:buFont typeface="Arial" panose="020B0604020202020204" pitchFamily="34" charset="0"/>
              <a:buNone/>
              <a:defRPr sz="1180" b="0">
                <a:solidFill>
                  <a:schemeClr val="tx1"/>
                </a:solidFill>
              </a:defRPr>
            </a:lvl5pPr>
            <a:lvl6pPr marL="0" indent="0" algn="l">
              <a:lnSpc>
                <a:spcPct val="100000"/>
              </a:lnSpc>
              <a:buFont typeface="Arial" panose="020B0604020202020204" pitchFamily="34" charset="0"/>
              <a:buNone/>
              <a:defRPr sz="1180" b="0">
                <a:solidFill>
                  <a:schemeClr val="tx1"/>
                </a:solidFill>
              </a:defRPr>
            </a:lvl6pPr>
            <a:lvl7pPr marL="0" indent="0" algn="l">
              <a:lnSpc>
                <a:spcPct val="100000"/>
              </a:lnSpc>
              <a:buFont typeface="Arial" panose="020B0604020202020204" pitchFamily="34" charset="0"/>
              <a:buNone/>
              <a:defRPr sz="1180" b="0">
                <a:solidFill>
                  <a:schemeClr val="tx1"/>
                </a:solidFill>
              </a:defRPr>
            </a:lvl7pPr>
            <a:lvl8pPr marL="0" indent="0" algn="l">
              <a:lnSpc>
                <a:spcPct val="100000"/>
              </a:lnSpc>
              <a:buFont typeface="Arial" panose="020B0604020202020204" pitchFamily="34" charset="0"/>
              <a:buNone/>
              <a:defRPr sz="1180" b="0">
                <a:solidFill>
                  <a:schemeClr val="tx1"/>
                </a:solidFill>
              </a:defRPr>
            </a:lvl8pPr>
            <a:lvl9pPr marL="0" indent="0" algn="l">
              <a:lnSpc>
                <a:spcPct val="100000"/>
              </a:lnSpc>
              <a:buFont typeface="Arial" panose="020B0604020202020204" pitchFamily="34" charset="0"/>
              <a:buNone/>
              <a:defRPr sz="1180" b="0">
                <a:solidFill>
                  <a:schemeClr val="tx1"/>
                </a:solidFill>
              </a:defRPr>
            </a:lvl9pPr>
          </a:lstStyle>
          <a:p>
            <a:pPr lvl="0"/>
            <a:r>
              <a:rPr lang="en-US"/>
              <a:t>Click to add text</a:t>
            </a:r>
          </a:p>
          <a:p>
            <a:pPr lvl="1"/>
            <a:r>
              <a:rPr lang="en-US"/>
              <a:t>2</a:t>
            </a:r>
          </a:p>
          <a:p>
            <a:pPr lvl="2"/>
            <a:r>
              <a:rPr lang="en-US"/>
              <a:t>3</a:t>
            </a:r>
          </a:p>
          <a:p>
            <a:pPr lvl="3"/>
            <a:r>
              <a:rPr lang="en-US"/>
              <a:t>4</a:t>
            </a:r>
          </a:p>
          <a:p>
            <a:pPr lvl="4"/>
            <a:r>
              <a:rPr lang="en-US"/>
              <a:t>5</a:t>
            </a:r>
          </a:p>
          <a:p>
            <a:pPr lvl="5"/>
            <a:r>
              <a:rPr lang="en-US"/>
              <a:t>6</a:t>
            </a:r>
          </a:p>
          <a:p>
            <a:pPr lvl="6"/>
            <a:r>
              <a:rPr lang="en-US"/>
              <a:t>7</a:t>
            </a:r>
          </a:p>
          <a:p>
            <a:pPr lvl="7"/>
            <a:r>
              <a:rPr lang="en-US"/>
              <a:t>8</a:t>
            </a:r>
          </a:p>
          <a:p>
            <a:pPr lvl="8"/>
            <a:r>
              <a:rPr lang="en-US"/>
              <a:t>9</a:t>
            </a:r>
            <a:endParaRPr lang="en-GB"/>
          </a:p>
        </p:txBody>
      </p:sp>
      <p:sp>
        <p:nvSpPr>
          <p:cNvPr id="48" name="Text Placeholder 6">
            <a:extLst>
              <a:ext uri="{FF2B5EF4-FFF2-40B4-BE49-F238E27FC236}">
                <a16:creationId xmlns:a16="http://schemas.microsoft.com/office/drawing/2014/main" id="{2153EC46-CCE9-F667-FFC3-D2DBE669C66E}"/>
              </a:ext>
            </a:extLst>
          </p:cNvPr>
          <p:cNvSpPr>
            <a:spLocks noGrp="1"/>
          </p:cNvSpPr>
          <p:nvPr>
            <p:ph type="body" sz="quarter" idx="32" hasCustomPrompt="1"/>
          </p:nvPr>
        </p:nvSpPr>
        <p:spPr>
          <a:xfrm>
            <a:off x="7843245" y="4942303"/>
            <a:ext cx="1080000" cy="720000"/>
          </a:xfrm>
        </p:spPr>
        <p:txBody>
          <a:bodyPr/>
          <a:lstStyle>
            <a:lvl1pPr marL="0" indent="0" algn="l">
              <a:lnSpc>
                <a:spcPct val="100000"/>
              </a:lnSpc>
              <a:spcBef>
                <a:spcPts val="0"/>
              </a:spcBef>
              <a:spcAft>
                <a:spcPts val="600"/>
              </a:spcAft>
              <a:buFont typeface="Arial" panose="020B0604020202020204" pitchFamily="34" charset="0"/>
              <a:buNone/>
              <a:defRPr sz="1180" b="1">
                <a:solidFill>
                  <a:schemeClr val="tx1"/>
                </a:solidFill>
              </a:defRPr>
            </a:lvl1pPr>
            <a:lvl2pPr marL="0" indent="0" algn="l">
              <a:lnSpc>
                <a:spcPct val="100000"/>
              </a:lnSpc>
              <a:spcBef>
                <a:spcPts val="0"/>
              </a:spcBef>
              <a:spcAft>
                <a:spcPts val="600"/>
              </a:spcAft>
              <a:buClr>
                <a:schemeClr val="accent4"/>
              </a:buClr>
              <a:buFont typeface="Arial" panose="020B0604020202020204" pitchFamily="34" charset="0"/>
              <a:buNone/>
              <a:defRPr sz="1180" b="0" baseline="0">
                <a:solidFill>
                  <a:schemeClr val="tx1"/>
                </a:solidFill>
              </a:defRPr>
            </a:lvl2pPr>
            <a:lvl3pPr marL="0" indent="0" algn="l">
              <a:lnSpc>
                <a:spcPct val="100000"/>
              </a:lnSpc>
              <a:buFont typeface="Arial" panose="020B0604020202020204" pitchFamily="34" charset="0"/>
              <a:buNone/>
              <a:defRPr sz="1180" b="0">
                <a:solidFill>
                  <a:schemeClr val="tx1"/>
                </a:solidFill>
              </a:defRPr>
            </a:lvl3pPr>
            <a:lvl4pPr marL="0" indent="0" algn="l">
              <a:lnSpc>
                <a:spcPct val="100000"/>
              </a:lnSpc>
              <a:spcBef>
                <a:spcPts val="0"/>
              </a:spcBef>
              <a:buFont typeface="Arial" panose="020B0604020202020204" pitchFamily="34" charset="0"/>
              <a:buNone/>
              <a:defRPr sz="1180" b="0">
                <a:solidFill>
                  <a:schemeClr val="tx1"/>
                </a:solidFill>
              </a:defRPr>
            </a:lvl4pPr>
            <a:lvl5pPr marL="0" indent="0" algn="l">
              <a:lnSpc>
                <a:spcPct val="100000"/>
              </a:lnSpc>
              <a:buFont typeface="Arial" panose="020B0604020202020204" pitchFamily="34" charset="0"/>
              <a:buNone/>
              <a:defRPr sz="1180" b="0">
                <a:solidFill>
                  <a:schemeClr val="tx1"/>
                </a:solidFill>
              </a:defRPr>
            </a:lvl5pPr>
            <a:lvl6pPr marL="0" indent="0" algn="l">
              <a:lnSpc>
                <a:spcPct val="100000"/>
              </a:lnSpc>
              <a:buFont typeface="Arial" panose="020B0604020202020204" pitchFamily="34" charset="0"/>
              <a:buNone/>
              <a:defRPr sz="1180" b="0">
                <a:solidFill>
                  <a:schemeClr val="tx1"/>
                </a:solidFill>
              </a:defRPr>
            </a:lvl6pPr>
            <a:lvl7pPr marL="0" indent="0" algn="l">
              <a:lnSpc>
                <a:spcPct val="100000"/>
              </a:lnSpc>
              <a:buFont typeface="Arial" panose="020B0604020202020204" pitchFamily="34" charset="0"/>
              <a:buNone/>
              <a:defRPr sz="1180" b="0">
                <a:solidFill>
                  <a:schemeClr val="tx1"/>
                </a:solidFill>
              </a:defRPr>
            </a:lvl7pPr>
            <a:lvl8pPr marL="0" indent="0" algn="l">
              <a:lnSpc>
                <a:spcPct val="100000"/>
              </a:lnSpc>
              <a:buFont typeface="Arial" panose="020B0604020202020204" pitchFamily="34" charset="0"/>
              <a:buNone/>
              <a:defRPr sz="1180" b="0">
                <a:solidFill>
                  <a:schemeClr val="tx1"/>
                </a:solidFill>
              </a:defRPr>
            </a:lvl8pPr>
            <a:lvl9pPr marL="0" indent="0" algn="l">
              <a:lnSpc>
                <a:spcPct val="100000"/>
              </a:lnSpc>
              <a:buFont typeface="Arial" panose="020B0604020202020204" pitchFamily="34" charset="0"/>
              <a:buNone/>
              <a:defRPr sz="1180" b="0">
                <a:solidFill>
                  <a:schemeClr val="tx1"/>
                </a:solidFill>
              </a:defRPr>
            </a:lvl9pPr>
          </a:lstStyle>
          <a:p>
            <a:pPr lvl="0"/>
            <a:r>
              <a:rPr lang="en-US"/>
              <a:t>Click to add text</a:t>
            </a:r>
          </a:p>
          <a:p>
            <a:pPr lvl="1"/>
            <a:r>
              <a:rPr lang="en-US"/>
              <a:t>2</a:t>
            </a:r>
          </a:p>
          <a:p>
            <a:pPr lvl="2"/>
            <a:r>
              <a:rPr lang="en-US"/>
              <a:t>3</a:t>
            </a:r>
          </a:p>
          <a:p>
            <a:pPr lvl="3"/>
            <a:r>
              <a:rPr lang="en-US"/>
              <a:t>4</a:t>
            </a:r>
          </a:p>
          <a:p>
            <a:pPr lvl="4"/>
            <a:r>
              <a:rPr lang="en-US"/>
              <a:t>5</a:t>
            </a:r>
          </a:p>
          <a:p>
            <a:pPr lvl="5"/>
            <a:r>
              <a:rPr lang="en-US"/>
              <a:t>6</a:t>
            </a:r>
          </a:p>
          <a:p>
            <a:pPr lvl="6"/>
            <a:r>
              <a:rPr lang="en-US"/>
              <a:t>7</a:t>
            </a:r>
          </a:p>
          <a:p>
            <a:pPr lvl="7"/>
            <a:r>
              <a:rPr lang="en-US"/>
              <a:t>8</a:t>
            </a:r>
          </a:p>
          <a:p>
            <a:pPr lvl="8"/>
            <a:r>
              <a:rPr lang="en-US"/>
              <a:t>9</a:t>
            </a:r>
            <a:endParaRPr lang="en-GB"/>
          </a:p>
        </p:txBody>
      </p:sp>
      <p:sp>
        <p:nvSpPr>
          <p:cNvPr id="50" name="Text Placeholder 6">
            <a:extLst>
              <a:ext uri="{FF2B5EF4-FFF2-40B4-BE49-F238E27FC236}">
                <a16:creationId xmlns:a16="http://schemas.microsoft.com/office/drawing/2014/main" id="{49B58E02-D648-2E39-4767-120F3FE65896}"/>
              </a:ext>
            </a:extLst>
          </p:cNvPr>
          <p:cNvSpPr>
            <a:spLocks noGrp="1"/>
          </p:cNvSpPr>
          <p:nvPr>
            <p:ph type="body" sz="quarter" idx="33" hasCustomPrompt="1"/>
          </p:nvPr>
        </p:nvSpPr>
        <p:spPr>
          <a:xfrm>
            <a:off x="9360674" y="4279339"/>
            <a:ext cx="1080000" cy="720000"/>
          </a:xfrm>
        </p:spPr>
        <p:txBody>
          <a:bodyPr/>
          <a:lstStyle>
            <a:lvl1pPr marL="0" indent="0" algn="l">
              <a:lnSpc>
                <a:spcPct val="100000"/>
              </a:lnSpc>
              <a:spcBef>
                <a:spcPts val="0"/>
              </a:spcBef>
              <a:spcAft>
                <a:spcPts val="600"/>
              </a:spcAft>
              <a:buFont typeface="Arial" panose="020B0604020202020204" pitchFamily="34" charset="0"/>
              <a:buNone/>
              <a:defRPr sz="1180" b="1">
                <a:solidFill>
                  <a:schemeClr val="tx1"/>
                </a:solidFill>
              </a:defRPr>
            </a:lvl1pPr>
            <a:lvl2pPr marL="0" indent="0" algn="l">
              <a:lnSpc>
                <a:spcPct val="100000"/>
              </a:lnSpc>
              <a:spcBef>
                <a:spcPts val="0"/>
              </a:spcBef>
              <a:spcAft>
                <a:spcPts val="600"/>
              </a:spcAft>
              <a:buClr>
                <a:schemeClr val="accent4"/>
              </a:buClr>
              <a:buFont typeface="Arial" panose="020B0604020202020204" pitchFamily="34" charset="0"/>
              <a:buNone/>
              <a:defRPr sz="1180" b="0" baseline="0">
                <a:solidFill>
                  <a:schemeClr val="tx1"/>
                </a:solidFill>
              </a:defRPr>
            </a:lvl2pPr>
            <a:lvl3pPr marL="0" indent="0" algn="l">
              <a:lnSpc>
                <a:spcPct val="100000"/>
              </a:lnSpc>
              <a:buFont typeface="Arial" panose="020B0604020202020204" pitchFamily="34" charset="0"/>
              <a:buNone/>
              <a:defRPr sz="1180" b="0">
                <a:solidFill>
                  <a:schemeClr val="tx1"/>
                </a:solidFill>
              </a:defRPr>
            </a:lvl3pPr>
            <a:lvl4pPr marL="0" indent="0" algn="l">
              <a:lnSpc>
                <a:spcPct val="100000"/>
              </a:lnSpc>
              <a:spcBef>
                <a:spcPts val="0"/>
              </a:spcBef>
              <a:buFont typeface="Arial" panose="020B0604020202020204" pitchFamily="34" charset="0"/>
              <a:buNone/>
              <a:defRPr sz="1180" b="0">
                <a:solidFill>
                  <a:schemeClr val="tx1"/>
                </a:solidFill>
              </a:defRPr>
            </a:lvl4pPr>
            <a:lvl5pPr marL="0" indent="0" algn="l">
              <a:lnSpc>
                <a:spcPct val="100000"/>
              </a:lnSpc>
              <a:buFont typeface="Arial" panose="020B0604020202020204" pitchFamily="34" charset="0"/>
              <a:buNone/>
              <a:defRPr sz="1180" b="0">
                <a:solidFill>
                  <a:schemeClr val="tx1"/>
                </a:solidFill>
              </a:defRPr>
            </a:lvl5pPr>
            <a:lvl6pPr marL="0" indent="0" algn="l">
              <a:lnSpc>
                <a:spcPct val="100000"/>
              </a:lnSpc>
              <a:buFont typeface="Arial" panose="020B0604020202020204" pitchFamily="34" charset="0"/>
              <a:buNone/>
              <a:defRPr sz="1180" b="0">
                <a:solidFill>
                  <a:schemeClr val="tx1"/>
                </a:solidFill>
              </a:defRPr>
            </a:lvl6pPr>
            <a:lvl7pPr marL="0" indent="0" algn="l">
              <a:lnSpc>
                <a:spcPct val="100000"/>
              </a:lnSpc>
              <a:buFont typeface="Arial" panose="020B0604020202020204" pitchFamily="34" charset="0"/>
              <a:buNone/>
              <a:defRPr sz="1180" b="0">
                <a:solidFill>
                  <a:schemeClr val="tx1"/>
                </a:solidFill>
              </a:defRPr>
            </a:lvl7pPr>
            <a:lvl8pPr marL="0" indent="0" algn="l">
              <a:lnSpc>
                <a:spcPct val="100000"/>
              </a:lnSpc>
              <a:buFont typeface="Arial" panose="020B0604020202020204" pitchFamily="34" charset="0"/>
              <a:buNone/>
              <a:defRPr sz="1180" b="0">
                <a:solidFill>
                  <a:schemeClr val="tx1"/>
                </a:solidFill>
              </a:defRPr>
            </a:lvl8pPr>
            <a:lvl9pPr marL="0" indent="0" algn="l">
              <a:lnSpc>
                <a:spcPct val="100000"/>
              </a:lnSpc>
              <a:buFont typeface="Arial" panose="020B0604020202020204" pitchFamily="34" charset="0"/>
              <a:buNone/>
              <a:defRPr sz="1180" b="0">
                <a:solidFill>
                  <a:schemeClr val="tx1"/>
                </a:solidFill>
              </a:defRPr>
            </a:lvl9pPr>
          </a:lstStyle>
          <a:p>
            <a:pPr lvl="0"/>
            <a:r>
              <a:rPr lang="en-US"/>
              <a:t>Click to add text</a:t>
            </a:r>
          </a:p>
          <a:p>
            <a:pPr lvl="1"/>
            <a:r>
              <a:rPr lang="en-US"/>
              <a:t>2</a:t>
            </a:r>
          </a:p>
          <a:p>
            <a:pPr lvl="2"/>
            <a:r>
              <a:rPr lang="en-US"/>
              <a:t>3</a:t>
            </a:r>
          </a:p>
          <a:p>
            <a:pPr lvl="3"/>
            <a:r>
              <a:rPr lang="en-US"/>
              <a:t>4</a:t>
            </a:r>
          </a:p>
          <a:p>
            <a:pPr lvl="4"/>
            <a:r>
              <a:rPr lang="en-US"/>
              <a:t>5</a:t>
            </a:r>
          </a:p>
          <a:p>
            <a:pPr lvl="5"/>
            <a:r>
              <a:rPr lang="en-US"/>
              <a:t>6</a:t>
            </a:r>
          </a:p>
          <a:p>
            <a:pPr lvl="6"/>
            <a:r>
              <a:rPr lang="en-US"/>
              <a:t>7</a:t>
            </a:r>
          </a:p>
          <a:p>
            <a:pPr lvl="7"/>
            <a:r>
              <a:rPr lang="en-US"/>
              <a:t>8</a:t>
            </a:r>
          </a:p>
          <a:p>
            <a:pPr lvl="8"/>
            <a:r>
              <a:rPr lang="en-US"/>
              <a:t>9</a:t>
            </a:r>
            <a:endParaRPr lang="en-GB"/>
          </a:p>
        </p:txBody>
      </p:sp>
      <p:grpSp>
        <p:nvGrpSpPr>
          <p:cNvPr id="58" name="Group 57">
            <a:extLst>
              <a:ext uri="{FF2B5EF4-FFF2-40B4-BE49-F238E27FC236}">
                <a16:creationId xmlns:a16="http://schemas.microsoft.com/office/drawing/2014/main" id="{71364485-75F5-65D8-224F-7ACBA3009B5D}"/>
              </a:ext>
            </a:extLst>
          </p:cNvPr>
          <p:cNvGrpSpPr/>
          <p:nvPr userDrawn="1"/>
        </p:nvGrpSpPr>
        <p:grpSpPr>
          <a:xfrm>
            <a:off x="873237" y="3318213"/>
            <a:ext cx="10202446" cy="1498769"/>
            <a:chOff x="873237" y="3318212"/>
            <a:chExt cx="10202446" cy="1498769"/>
          </a:xfrm>
        </p:grpSpPr>
        <p:sp>
          <p:nvSpPr>
            <p:cNvPr id="11" name="object 16">
              <a:extLst>
                <a:ext uri="{FF2B5EF4-FFF2-40B4-BE49-F238E27FC236}">
                  <a16:creationId xmlns:a16="http://schemas.microsoft.com/office/drawing/2014/main" id="{B8E94E6C-7F6D-5E78-63A7-0177F231C66A}"/>
                </a:ext>
              </a:extLst>
            </p:cNvPr>
            <p:cNvSpPr/>
            <p:nvPr userDrawn="1"/>
          </p:nvSpPr>
          <p:spPr>
            <a:xfrm>
              <a:off x="3517232" y="3348980"/>
              <a:ext cx="0" cy="692346"/>
            </a:xfrm>
            <a:custGeom>
              <a:avLst/>
              <a:gdLst/>
              <a:ahLst/>
              <a:cxnLst/>
              <a:rect l="l" t="t" r="r" b="b"/>
              <a:pathLst>
                <a:path h="1141729">
                  <a:moveTo>
                    <a:pt x="0" y="0"/>
                  </a:moveTo>
                  <a:lnTo>
                    <a:pt x="0" y="1141305"/>
                  </a:lnTo>
                </a:path>
              </a:pathLst>
            </a:custGeom>
            <a:ln w="25400">
              <a:solidFill>
                <a:srgbClr val="000000"/>
              </a:solidFill>
            </a:ln>
          </p:spPr>
          <p:txBody>
            <a:bodyPr wrap="square" lIns="0" tIns="0" rIns="0" bIns="0" rtlCol="0"/>
            <a:lstStyle/>
            <a:p>
              <a:endParaRPr sz="819"/>
            </a:p>
          </p:txBody>
        </p:sp>
        <p:sp>
          <p:nvSpPr>
            <p:cNvPr id="19" name="object 18">
              <a:extLst>
                <a:ext uri="{FF2B5EF4-FFF2-40B4-BE49-F238E27FC236}">
                  <a16:creationId xmlns:a16="http://schemas.microsoft.com/office/drawing/2014/main" id="{473249E6-C6E1-360C-DE30-3C08A11BA563}"/>
                </a:ext>
              </a:extLst>
            </p:cNvPr>
            <p:cNvSpPr/>
            <p:nvPr userDrawn="1"/>
          </p:nvSpPr>
          <p:spPr>
            <a:xfrm>
              <a:off x="6546270" y="3348980"/>
              <a:ext cx="0" cy="692346"/>
            </a:xfrm>
            <a:custGeom>
              <a:avLst/>
              <a:gdLst/>
              <a:ahLst/>
              <a:cxnLst/>
              <a:rect l="l" t="t" r="r" b="b"/>
              <a:pathLst>
                <a:path h="1141729">
                  <a:moveTo>
                    <a:pt x="0" y="0"/>
                  </a:moveTo>
                  <a:lnTo>
                    <a:pt x="0" y="1141284"/>
                  </a:lnTo>
                </a:path>
              </a:pathLst>
            </a:custGeom>
            <a:ln w="25400">
              <a:solidFill>
                <a:srgbClr val="000000"/>
              </a:solidFill>
            </a:ln>
          </p:spPr>
          <p:txBody>
            <a:bodyPr wrap="square" lIns="0" tIns="0" rIns="0" bIns="0" rtlCol="0"/>
            <a:lstStyle/>
            <a:p>
              <a:endParaRPr sz="819"/>
            </a:p>
          </p:txBody>
        </p:sp>
        <p:sp>
          <p:nvSpPr>
            <p:cNvPr id="23" name="object 20">
              <a:extLst>
                <a:ext uri="{FF2B5EF4-FFF2-40B4-BE49-F238E27FC236}">
                  <a16:creationId xmlns:a16="http://schemas.microsoft.com/office/drawing/2014/main" id="{091F2AD6-11C1-28DE-586E-D253F8EF2276}"/>
                </a:ext>
              </a:extLst>
            </p:cNvPr>
            <p:cNvSpPr/>
            <p:nvPr userDrawn="1"/>
          </p:nvSpPr>
          <p:spPr>
            <a:xfrm>
              <a:off x="9592750" y="3348980"/>
              <a:ext cx="0" cy="691961"/>
            </a:xfrm>
            <a:custGeom>
              <a:avLst/>
              <a:gdLst/>
              <a:ahLst/>
              <a:cxnLst/>
              <a:rect l="l" t="t" r="r" b="b"/>
              <a:pathLst>
                <a:path h="1141095">
                  <a:moveTo>
                    <a:pt x="0" y="0"/>
                  </a:moveTo>
                  <a:lnTo>
                    <a:pt x="0" y="1140635"/>
                  </a:lnTo>
                </a:path>
              </a:pathLst>
            </a:custGeom>
            <a:ln w="25400">
              <a:solidFill>
                <a:srgbClr val="000000"/>
              </a:solidFill>
            </a:ln>
          </p:spPr>
          <p:txBody>
            <a:bodyPr wrap="square" lIns="0" tIns="0" rIns="0" bIns="0" rtlCol="0"/>
            <a:lstStyle/>
            <a:p>
              <a:endParaRPr sz="819"/>
            </a:p>
          </p:txBody>
        </p:sp>
        <p:sp>
          <p:nvSpPr>
            <p:cNvPr id="25" name="object 22">
              <a:extLst>
                <a:ext uri="{FF2B5EF4-FFF2-40B4-BE49-F238E27FC236}">
                  <a16:creationId xmlns:a16="http://schemas.microsoft.com/office/drawing/2014/main" id="{5D4CBBF5-8FF0-8BAE-C3C4-2712AB16A8AD}"/>
                </a:ext>
              </a:extLst>
            </p:cNvPr>
            <p:cNvSpPr/>
            <p:nvPr userDrawn="1"/>
          </p:nvSpPr>
          <p:spPr>
            <a:xfrm>
              <a:off x="8069510" y="3348980"/>
              <a:ext cx="0" cy="1407026"/>
            </a:xfrm>
            <a:custGeom>
              <a:avLst/>
              <a:gdLst/>
              <a:ahLst/>
              <a:cxnLst/>
              <a:rect l="l" t="t" r="r" b="b"/>
              <a:pathLst>
                <a:path h="2320290">
                  <a:moveTo>
                    <a:pt x="0" y="2320180"/>
                  </a:moveTo>
                  <a:lnTo>
                    <a:pt x="0" y="0"/>
                  </a:lnTo>
                </a:path>
              </a:pathLst>
            </a:custGeom>
            <a:ln w="25400">
              <a:solidFill>
                <a:srgbClr val="000000"/>
              </a:solidFill>
            </a:ln>
          </p:spPr>
          <p:txBody>
            <a:bodyPr wrap="square" lIns="0" tIns="0" rIns="0" bIns="0" rtlCol="0"/>
            <a:lstStyle/>
            <a:p>
              <a:endParaRPr sz="819"/>
            </a:p>
          </p:txBody>
        </p:sp>
        <p:sp>
          <p:nvSpPr>
            <p:cNvPr id="28" name="object 24">
              <a:extLst>
                <a:ext uri="{FF2B5EF4-FFF2-40B4-BE49-F238E27FC236}">
                  <a16:creationId xmlns:a16="http://schemas.microsoft.com/office/drawing/2014/main" id="{31267991-4EFB-C87B-9E6B-DFE11D878D69}"/>
                </a:ext>
              </a:extLst>
            </p:cNvPr>
            <p:cNvSpPr/>
            <p:nvPr userDrawn="1"/>
          </p:nvSpPr>
          <p:spPr>
            <a:xfrm>
              <a:off x="5034658" y="3348980"/>
              <a:ext cx="0" cy="1408951"/>
            </a:xfrm>
            <a:custGeom>
              <a:avLst/>
              <a:gdLst/>
              <a:ahLst/>
              <a:cxnLst/>
              <a:rect l="l" t="t" r="r" b="b"/>
              <a:pathLst>
                <a:path h="2323465">
                  <a:moveTo>
                    <a:pt x="0" y="2323248"/>
                  </a:moveTo>
                  <a:lnTo>
                    <a:pt x="0" y="0"/>
                  </a:lnTo>
                </a:path>
              </a:pathLst>
            </a:custGeom>
            <a:ln w="25400">
              <a:solidFill>
                <a:srgbClr val="000000"/>
              </a:solidFill>
            </a:ln>
          </p:spPr>
          <p:txBody>
            <a:bodyPr wrap="square" lIns="0" tIns="0" rIns="0" bIns="0" rtlCol="0"/>
            <a:lstStyle/>
            <a:p>
              <a:endParaRPr sz="819"/>
            </a:p>
          </p:txBody>
        </p:sp>
        <p:sp>
          <p:nvSpPr>
            <p:cNvPr id="31" name="object 26">
              <a:extLst>
                <a:ext uri="{FF2B5EF4-FFF2-40B4-BE49-F238E27FC236}">
                  <a16:creationId xmlns:a16="http://schemas.microsoft.com/office/drawing/2014/main" id="{C8EA9F3C-1026-698D-2E79-303A91AB3D33}"/>
                </a:ext>
              </a:extLst>
            </p:cNvPr>
            <p:cNvSpPr/>
            <p:nvPr userDrawn="1"/>
          </p:nvSpPr>
          <p:spPr>
            <a:xfrm>
              <a:off x="1999806" y="3348980"/>
              <a:ext cx="0" cy="1408951"/>
            </a:xfrm>
            <a:custGeom>
              <a:avLst/>
              <a:gdLst/>
              <a:ahLst/>
              <a:cxnLst/>
              <a:rect l="l" t="t" r="r" b="b"/>
              <a:pathLst>
                <a:path h="2323465">
                  <a:moveTo>
                    <a:pt x="0" y="2323269"/>
                  </a:moveTo>
                  <a:lnTo>
                    <a:pt x="0" y="0"/>
                  </a:lnTo>
                </a:path>
              </a:pathLst>
            </a:custGeom>
            <a:ln w="25400">
              <a:solidFill>
                <a:srgbClr val="000000"/>
              </a:solidFill>
            </a:ln>
          </p:spPr>
          <p:txBody>
            <a:bodyPr wrap="square" lIns="0" tIns="0" rIns="0" bIns="0" rtlCol="0"/>
            <a:lstStyle/>
            <a:p>
              <a:endParaRPr sz="819"/>
            </a:p>
          </p:txBody>
        </p:sp>
        <p:sp>
          <p:nvSpPr>
            <p:cNvPr id="33" name="object 28">
              <a:extLst>
                <a:ext uri="{FF2B5EF4-FFF2-40B4-BE49-F238E27FC236}">
                  <a16:creationId xmlns:a16="http://schemas.microsoft.com/office/drawing/2014/main" id="{0C0385E4-FCC1-880B-F4D3-0561475DB714}"/>
                </a:ext>
              </a:extLst>
            </p:cNvPr>
            <p:cNvSpPr/>
            <p:nvPr userDrawn="1"/>
          </p:nvSpPr>
          <p:spPr>
            <a:xfrm>
              <a:off x="873237" y="3358282"/>
              <a:ext cx="10151072" cy="0"/>
            </a:xfrm>
            <a:custGeom>
              <a:avLst/>
              <a:gdLst/>
              <a:ahLst/>
              <a:cxnLst/>
              <a:rect l="l" t="t" r="r" b="b"/>
              <a:pathLst>
                <a:path w="16739869">
                  <a:moveTo>
                    <a:pt x="0" y="0"/>
                  </a:moveTo>
                  <a:lnTo>
                    <a:pt x="16739762" y="0"/>
                  </a:lnTo>
                </a:path>
              </a:pathLst>
            </a:custGeom>
            <a:ln w="25400">
              <a:solidFill>
                <a:srgbClr val="000000"/>
              </a:solidFill>
            </a:ln>
          </p:spPr>
          <p:txBody>
            <a:bodyPr wrap="square" lIns="0" tIns="0" rIns="0" bIns="0" rtlCol="0"/>
            <a:lstStyle/>
            <a:p>
              <a:endParaRPr sz="819"/>
            </a:p>
          </p:txBody>
        </p:sp>
        <p:sp>
          <p:nvSpPr>
            <p:cNvPr id="34" name="object 29">
              <a:extLst>
                <a:ext uri="{FF2B5EF4-FFF2-40B4-BE49-F238E27FC236}">
                  <a16:creationId xmlns:a16="http://schemas.microsoft.com/office/drawing/2014/main" id="{891DA21C-782F-0D19-5203-30E04185A139}"/>
                </a:ext>
              </a:extLst>
            </p:cNvPr>
            <p:cNvSpPr/>
            <p:nvPr userDrawn="1"/>
          </p:nvSpPr>
          <p:spPr>
            <a:xfrm>
              <a:off x="873237" y="3318212"/>
              <a:ext cx="0" cy="80478"/>
            </a:xfrm>
            <a:custGeom>
              <a:avLst/>
              <a:gdLst/>
              <a:ahLst/>
              <a:cxnLst/>
              <a:rect l="l" t="t" r="r" b="b"/>
              <a:pathLst>
                <a:path h="132714">
                  <a:moveTo>
                    <a:pt x="0" y="0"/>
                  </a:moveTo>
                  <a:lnTo>
                    <a:pt x="0" y="132173"/>
                  </a:lnTo>
                </a:path>
              </a:pathLst>
            </a:custGeom>
            <a:ln w="29370">
              <a:solidFill>
                <a:srgbClr val="000000"/>
              </a:solidFill>
            </a:ln>
          </p:spPr>
          <p:txBody>
            <a:bodyPr wrap="square" lIns="0" tIns="0" rIns="0" bIns="0" rtlCol="0"/>
            <a:lstStyle/>
            <a:p>
              <a:endParaRPr sz="819"/>
            </a:p>
          </p:txBody>
        </p:sp>
        <p:pic>
          <p:nvPicPr>
            <p:cNvPr id="36" name="object 30">
              <a:extLst>
                <a:ext uri="{FF2B5EF4-FFF2-40B4-BE49-F238E27FC236}">
                  <a16:creationId xmlns:a16="http://schemas.microsoft.com/office/drawing/2014/main" id="{B85E7C0B-77DD-ABC9-4D6B-ABE7B452A205}"/>
                </a:ext>
              </a:extLst>
            </p:cNvPr>
            <p:cNvPicPr/>
            <p:nvPr userDrawn="1"/>
          </p:nvPicPr>
          <p:blipFill>
            <a:blip r:embed="rId3" cstate="screen">
              <a:extLst>
                <a:ext uri="{28A0092B-C50C-407E-A947-70E740481C1C}">
                  <a14:useLocalDpi xmlns:a14="http://schemas.microsoft.com/office/drawing/2010/main"/>
                </a:ext>
              </a:extLst>
            </a:blip>
            <a:stretch>
              <a:fillRect/>
            </a:stretch>
          </p:blipFill>
          <p:spPr>
            <a:xfrm>
              <a:off x="10991253" y="3327566"/>
              <a:ext cx="84430" cy="61444"/>
            </a:xfrm>
            <a:prstGeom prst="rect">
              <a:avLst/>
            </a:prstGeom>
          </p:spPr>
        </p:pic>
        <p:sp>
          <p:nvSpPr>
            <p:cNvPr id="52" name="Oval 51">
              <a:extLst>
                <a:ext uri="{FF2B5EF4-FFF2-40B4-BE49-F238E27FC236}">
                  <a16:creationId xmlns:a16="http://schemas.microsoft.com/office/drawing/2014/main" id="{6F03805C-4B8C-DF42-8C49-BF39D6F70609}"/>
                </a:ext>
              </a:extLst>
            </p:cNvPr>
            <p:cNvSpPr/>
            <p:nvPr userDrawn="1"/>
          </p:nvSpPr>
          <p:spPr>
            <a:xfrm>
              <a:off x="1773541" y="4338401"/>
              <a:ext cx="453600" cy="453600"/>
            </a:xfrm>
            <a:prstGeom prst="ellipse">
              <a:avLst/>
            </a:prstGeom>
            <a:solidFill>
              <a:srgbClr val="07F0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819"/>
            </a:p>
          </p:txBody>
        </p:sp>
        <p:sp>
          <p:nvSpPr>
            <p:cNvPr id="53" name="Oval 52">
              <a:extLst>
                <a:ext uri="{FF2B5EF4-FFF2-40B4-BE49-F238E27FC236}">
                  <a16:creationId xmlns:a16="http://schemas.microsoft.com/office/drawing/2014/main" id="{F98F3609-C56B-F34B-F44E-C1270406CB49}"/>
                </a:ext>
              </a:extLst>
            </p:cNvPr>
            <p:cNvSpPr/>
            <p:nvPr userDrawn="1"/>
          </p:nvSpPr>
          <p:spPr>
            <a:xfrm>
              <a:off x="4808393" y="4363381"/>
              <a:ext cx="453600" cy="453600"/>
            </a:xfrm>
            <a:prstGeom prst="ellipse">
              <a:avLst/>
            </a:prstGeom>
            <a:solidFill>
              <a:srgbClr val="1ACD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819"/>
            </a:p>
          </p:txBody>
        </p:sp>
        <p:sp>
          <p:nvSpPr>
            <p:cNvPr id="54" name="Oval 53">
              <a:extLst>
                <a:ext uri="{FF2B5EF4-FFF2-40B4-BE49-F238E27FC236}">
                  <a16:creationId xmlns:a16="http://schemas.microsoft.com/office/drawing/2014/main" id="{92FF0D2F-9CEB-776A-53C8-56961372591E}"/>
                </a:ext>
              </a:extLst>
            </p:cNvPr>
            <p:cNvSpPr/>
            <p:nvPr userDrawn="1"/>
          </p:nvSpPr>
          <p:spPr>
            <a:xfrm>
              <a:off x="7843244" y="4327132"/>
              <a:ext cx="453600" cy="4536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819"/>
            </a:p>
          </p:txBody>
        </p:sp>
        <p:sp>
          <p:nvSpPr>
            <p:cNvPr id="55" name="Oval 54">
              <a:extLst>
                <a:ext uri="{FF2B5EF4-FFF2-40B4-BE49-F238E27FC236}">
                  <a16:creationId xmlns:a16="http://schemas.microsoft.com/office/drawing/2014/main" id="{38218925-0F02-EEE9-07D8-19B73B78E81A}"/>
                </a:ext>
              </a:extLst>
            </p:cNvPr>
            <p:cNvSpPr/>
            <p:nvPr userDrawn="1"/>
          </p:nvSpPr>
          <p:spPr>
            <a:xfrm>
              <a:off x="3289896" y="3636187"/>
              <a:ext cx="453600" cy="453600"/>
            </a:xfrm>
            <a:prstGeom prst="ellipse">
              <a:avLst/>
            </a:prstGeom>
            <a:solidFill>
              <a:srgbClr val="07F0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819"/>
            </a:p>
          </p:txBody>
        </p:sp>
        <p:sp>
          <p:nvSpPr>
            <p:cNvPr id="56" name="Oval 55">
              <a:extLst>
                <a:ext uri="{FF2B5EF4-FFF2-40B4-BE49-F238E27FC236}">
                  <a16:creationId xmlns:a16="http://schemas.microsoft.com/office/drawing/2014/main" id="{BA7D0BBB-0D1C-6998-533A-F789E7E71DDF}"/>
                </a:ext>
              </a:extLst>
            </p:cNvPr>
            <p:cNvSpPr/>
            <p:nvPr userDrawn="1"/>
          </p:nvSpPr>
          <p:spPr>
            <a:xfrm>
              <a:off x="6324748" y="3660086"/>
              <a:ext cx="453600" cy="453600"/>
            </a:xfrm>
            <a:prstGeom prst="ellipse">
              <a:avLst/>
            </a:prstGeom>
            <a:solidFill>
              <a:srgbClr val="1ACD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819"/>
            </a:p>
          </p:txBody>
        </p:sp>
        <p:sp>
          <p:nvSpPr>
            <p:cNvPr id="57" name="Oval 56">
              <a:extLst>
                <a:ext uri="{FF2B5EF4-FFF2-40B4-BE49-F238E27FC236}">
                  <a16:creationId xmlns:a16="http://schemas.microsoft.com/office/drawing/2014/main" id="{648B2991-D1B5-9AEB-DDE0-DF934DF04675}"/>
                </a:ext>
              </a:extLst>
            </p:cNvPr>
            <p:cNvSpPr/>
            <p:nvPr userDrawn="1"/>
          </p:nvSpPr>
          <p:spPr>
            <a:xfrm>
              <a:off x="9359600" y="3660086"/>
              <a:ext cx="453600" cy="4536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819"/>
            </a:p>
          </p:txBody>
        </p:sp>
      </p:grpSp>
      <p:sp>
        <p:nvSpPr>
          <p:cNvPr id="59" name="Text Placeholder 6">
            <a:extLst>
              <a:ext uri="{FF2B5EF4-FFF2-40B4-BE49-F238E27FC236}">
                <a16:creationId xmlns:a16="http://schemas.microsoft.com/office/drawing/2014/main" id="{007347D5-15DA-523E-2C39-453EC2CC8807}"/>
              </a:ext>
            </a:extLst>
          </p:cNvPr>
          <p:cNvSpPr>
            <a:spLocks noGrp="1"/>
          </p:cNvSpPr>
          <p:nvPr>
            <p:ph type="body" sz="quarter" idx="34" hasCustomPrompt="1"/>
          </p:nvPr>
        </p:nvSpPr>
        <p:spPr>
          <a:xfrm>
            <a:off x="873237" y="2119327"/>
            <a:ext cx="10151069" cy="1044000"/>
          </a:xfrm>
        </p:spPr>
        <p:txBody>
          <a:bodyPr/>
          <a:lstStyle>
            <a:lvl1pPr marL="0" indent="0" algn="ctr">
              <a:lnSpc>
                <a:spcPct val="100000"/>
              </a:lnSpc>
              <a:spcBef>
                <a:spcPts val="0"/>
              </a:spcBef>
              <a:spcAft>
                <a:spcPts val="600"/>
              </a:spcAft>
              <a:buFont typeface="Arial" panose="020B0604020202020204" pitchFamily="34" charset="0"/>
              <a:buNone/>
              <a:defRPr sz="7550" b="1">
                <a:solidFill>
                  <a:schemeClr val="tx1"/>
                </a:solidFill>
              </a:defRPr>
            </a:lvl1pPr>
            <a:lvl2pPr marL="0" indent="0" algn="ctr">
              <a:lnSpc>
                <a:spcPct val="100000"/>
              </a:lnSpc>
              <a:spcBef>
                <a:spcPts val="0"/>
              </a:spcBef>
              <a:spcAft>
                <a:spcPts val="600"/>
              </a:spcAft>
              <a:buClr>
                <a:schemeClr val="accent4"/>
              </a:buClr>
              <a:buFont typeface="Arial" panose="020B0604020202020204" pitchFamily="34" charset="0"/>
              <a:buNone/>
              <a:defRPr sz="7550" b="0" baseline="0">
                <a:solidFill>
                  <a:schemeClr val="tx1"/>
                </a:solidFill>
              </a:defRPr>
            </a:lvl2pPr>
            <a:lvl3pPr marL="0" indent="0" algn="ctr">
              <a:lnSpc>
                <a:spcPct val="100000"/>
              </a:lnSpc>
              <a:buFont typeface="Arial" panose="020B0604020202020204" pitchFamily="34" charset="0"/>
              <a:buNone/>
              <a:defRPr sz="7550" b="0">
                <a:solidFill>
                  <a:schemeClr val="tx1"/>
                </a:solidFill>
              </a:defRPr>
            </a:lvl3pPr>
            <a:lvl4pPr marL="0" indent="0" algn="ctr">
              <a:lnSpc>
                <a:spcPct val="100000"/>
              </a:lnSpc>
              <a:spcBef>
                <a:spcPts val="0"/>
              </a:spcBef>
              <a:buFont typeface="Arial" panose="020B0604020202020204" pitchFamily="34" charset="0"/>
              <a:buNone/>
              <a:defRPr sz="7550" b="0">
                <a:solidFill>
                  <a:schemeClr val="tx1"/>
                </a:solidFill>
              </a:defRPr>
            </a:lvl4pPr>
            <a:lvl5pPr marL="0" indent="0" algn="ctr">
              <a:lnSpc>
                <a:spcPct val="100000"/>
              </a:lnSpc>
              <a:buFont typeface="Arial" panose="020B0604020202020204" pitchFamily="34" charset="0"/>
              <a:buNone/>
              <a:defRPr sz="7550" b="0">
                <a:solidFill>
                  <a:schemeClr val="tx1"/>
                </a:solidFill>
              </a:defRPr>
            </a:lvl5pPr>
            <a:lvl6pPr marL="0" indent="0" algn="ctr">
              <a:lnSpc>
                <a:spcPct val="100000"/>
              </a:lnSpc>
              <a:buFont typeface="Arial" panose="020B0604020202020204" pitchFamily="34" charset="0"/>
              <a:buNone/>
              <a:defRPr sz="7550" b="0">
                <a:solidFill>
                  <a:schemeClr val="tx1"/>
                </a:solidFill>
              </a:defRPr>
            </a:lvl6pPr>
            <a:lvl7pPr marL="0" indent="0" algn="ctr">
              <a:lnSpc>
                <a:spcPct val="100000"/>
              </a:lnSpc>
              <a:buFont typeface="Arial" panose="020B0604020202020204" pitchFamily="34" charset="0"/>
              <a:buNone/>
              <a:defRPr sz="7550" b="0">
                <a:solidFill>
                  <a:schemeClr val="tx1"/>
                </a:solidFill>
              </a:defRPr>
            </a:lvl7pPr>
            <a:lvl8pPr marL="0" indent="0" algn="ctr">
              <a:lnSpc>
                <a:spcPct val="100000"/>
              </a:lnSpc>
              <a:buFont typeface="Arial" panose="020B0604020202020204" pitchFamily="34" charset="0"/>
              <a:buNone/>
              <a:defRPr sz="7550" b="0">
                <a:solidFill>
                  <a:schemeClr val="tx1"/>
                </a:solidFill>
              </a:defRPr>
            </a:lvl8pPr>
            <a:lvl9pPr marL="0" indent="0" algn="ctr">
              <a:lnSpc>
                <a:spcPct val="100000"/>
              </a:lnSpc>
              <a:buFont typeface="Arial" panose="020B0604020202020204" pitchFamily="34" charset="0"/>
              <a:buNone/>
              <a:defRPr sz="7550" b="0">
                <a:solidFill>
                  <a:schemeClr val="tx1"/>
                </a:solidFill>
              </a:defRPr>
            </a:lvl9pPr>
          </a:lstStyle>
          <a:p>
            <a:pPr lvl="0"/>
            <a:r>
              <a:rPr lang="en-US"/>
              <a:t>Click to add text</a:t>
            </a:r>
          </a:p>
        </p:txBody>
      </p:sp>
    </p:spTree>
    <p:extLst>
      <p:ext uri="{BB962C8B-B14F-4D97-AF65-F5344CB8AC3E}">
        <p14:creationId xmlns:p14="http://schemas.microsoft.com/office/powerpoint/2010/main" val="1580849802"/>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Title, Content and Multiple Image Layout">
    <p:spTree>
      <p:nvGrpSpPr>
        <p:cNvPr id="1" name=""/>
        <p:cNvGrpSpPr/>
        <p:nvPr/>
      </p:nvGrpSpPr>
      <p:grpSpPr>
        <a:xfrm>
          <a:off x="0" y="0"/>
          <a:ext cx="0" cy="0"/>
          <a:chOff x="0" y="0"/>
          <a:chExt cx="0" cy="0"/>
        </a:xfrm>
      </p:grpSpPr>
      <p:pic>
        <p:nvPicPr>
          <p:cNvPr id="22" name="Picture 21">
            <a:extLst>
              <a:ext uri="{FF2B5EF4-FFF2-40B4-BE49-F238E27FC236}">
                <a16:creationId xmlns:a16="http://schemas.microsoft.com/office/drawing/2014/main" id="{18E40CDC-B29A-5EEC-07C8-8B5BD66B2F5C}"/>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l="17838" b="55292"/>
          <a:stretch/>
        </p:blipFill>
        <p:spPr>
          <a:xfrm>
            <a:off x="1" y="3186128"/>
            <a:ext cx="7801965" cy="3662873"/>
          </a:xfrm>
          <a:prstGeom prst="rect">
            <a:avLst/>
          </a:prstGeom>
        </p:spPr>
      </p:pic>
      <p:sp>
        <p:nvSpPr>
          <p:cNvPr id="24" name="Picture Placeholder 7">
            <a:extLst>
              <a:ext uri="{FF2B5EF4-FFF2-40B4-BE49-F238E27FC236}">
                <a16:creationId xmlns:a16="http://schemas.microsoft.com/office/drawing/2014/main" id="{E9A64A76-CEC7-1483-34CA-32951F2F0DA2}"/>
              </a:ext>
            </a:extLst>
          </p:cNvPr>
          <p:cNvSpPr>
            <a:spLocks noGrp="1"/>
          </p:cNvSpPr>
          <p:nvPr>
            <p:ph type="pic" sz="quarter" idx="29" hasCustomPrompt="1"/>
          </p:nvPr>
        </p:nvSpPr>
        <p:spPr>
          <a:xfrm>
            <a:off x="0" y="4518000"/>
            <a:ext cx="6147874" cy="2340000"/>
          </a:xfrm>
          <a:noFill/>
        </p:spPr>
        <p:txBody>
          <a:bodyPr lIns="216000" tIns="216000" rIns="216000" bIns="216000" anchor="ctr"/>
          <a:lstStyle>
            <a:lvl1pPr>
              <a:defRPr sz="1400">
                <a:solidFill>
                  <a:schemeClr val="tx1"/>
                </a:solidFill>
              </a:defRPr>
            </a:lvl1pPr>
          </a:lstStyle>
          <a:p>
            <a:r>
              <a:rPr lang="en-AU"/>
              <a:t>To insert an image, select ‘Insert Picture’, or click on icon. Select ‘Picture Format &gt; Crop’ to edit size and position of picture.</a:t>
            </a:r>
          </a:p>
        </p:txBody>
      </p:sp>
      <p:sp>
        <p:nvSpPr>
          <p:cNvPr id="17" name="Rectangle 16">
            <a:extLst>
              <a:ext uri="{FF2B5EF4-FFF2-40B4-BE49-F238E27FC236}">
                <a16:creationId xmlns:a16="http://schemas.microsoft.com/office/drawing/2014/main" id="{3DE364F9-3D6E-2CCC-C762-1D7E566C6041}"/>
              </a:ext>
            </a:extLst>
          </p:cNvPr>
          <p:cNvSpPr/>
          <p:nvPr userDrawn="1"/>
        </p:nvSpPr>
        <p:spPr>
          <a:xfrm>
            <a:off x="6150120" y="0"/>
            <a:ext cx="2784873" cy="6849000"/>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819"/>
          </a:p>
        </p:txBody>
      </p:sp>
      <p:sp>
        <p:nvSpPr>
          <p:cNvPr id="2" name="Rectangle 1">
            <a:extLst>
              <a:ext uri="{FF2B5EF4-FFF2-40B4-BE49-F238E27FC236}">
                <a16:creationId xmlns:a16="http://schemas.microsoft.com/office/drawing/2014/main" id="{F23FBD5C-9E0A-6BFF-55FA-02A469929797}"/>
              </a:ext>
            </a:extLst>
          </p:cNvPr>
          <p:cNvSpPr/>
          <p:nvPr userDrawn="1"/>
        </p:nvSpPr>
        <p:spPr>
          <a:xfrm>
            <a:off x="8937237" y="-1"/>
            <a:ext cx="3252372" cy="6849001"/>
          </a:xfrm>
          <a:prstGeom prst="rect">
            <a:avLst/>
          </a:prstGeom>
          <a:gradFill flip="none" rotWithShape="1">
            <a:gsLst>
              <a:gs pos="61000">
                <a:schemeClr val="accent3"/>
              </a:gs>
              <a:gs pos="0">
                <a:schemeClr val="accent4"/>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819"/>
          </a:p>
        </p:txBody>
      </p:sp>
      <p:sp>
        <p:nvSpPr>
          <p:cNvPr id="3" name="Text Placeholder 6">
            <a:extLst>
              <a:ext uri="{FF2B5EF4-FFF2-40B4-BE49-F238E27FC236}">
                <a16:creationId xmlns:a16="http://schemas.microsoft.com/office/drawing/2014/main" id="{2025C71F-75CE-615D-3820-B91E79E0897D}"/>
              </a:ext>
            </a:extLst>
          </p:cNvPr>
          <p:cNvSpPr>
            <a:spLocks noGrp="1"/>
          </p:cNvSpPr>
          <p:nvPr>
            <p:ph type="body" sz="quarter" idx="21" hasCustomPrompt="1"/>
          </p:nvPr>
        </p:nvSpPr>
        <p:spPr>
          <a:xfrm>
            <a:off x="9285717" y="2019450"/>
            <a:ext cx="2016000" cy="3600000"/>
          </a:xfrm>
        </p:spPr>
        <p:txBody>
          <a:bodyPr numCol="1" spcCol="0"/>
          <a:lstStyle>
            <a:lvl1pPr marL="0" indent="0">
              <a:spcBef>
                <a:spcPts val="0"/>
              </a:spcBef>
              <a:spcAft>
                <a:spcPts val="600"/>
              </a:spcAft>
              <a:buFont typeface="+mj-lt"/>
              <a:buNone/>
              <a:defRPr sz="1790" b="1">
                <a:solidFill>
                  <a:schemeClr val="bg1"/>
                </a:solidFill>
              </a:defRPr>
            </a:lvl1pPr>
            <a:lvl2pPr marL="179992" indent="-179992">
              <a:spcBef>
                <a:spcPts val="0"/>
              </a:spcBef>
              <a:spcAft>
                <a:spcPts val="0"/>
              </a:spcAft>
              <a:buClrTx/>
              <a:buFont typeface="Arial" panose="020B0604020202020204" pitchFamily="34" charset="0"/>
              <a:buChar char="•"/>
              <a:defRPr sz="1400" b="0">
                <a:solidFill>
                  <a:schemeClr val="tx1"/>
                </a:solidFill>
              </a:defRPr>
            </a:lvl2pPr>
            <a:lvl3pPr marL="0" indent="0">
              <a:buNone/>
              <a:defRPr sz="1300">
                <a:solidFill>
                  <a:schemeClr val="tx1"/>
                </a:solidFill>
              </a:defRPr>
            </a:lvl3pPr>
            <a:lvl4pPr marL="0" indent="0">
              <a:buFont typeface="Arial" panose="020B0604020202020204" pitchFamily="34" charset="0"/>
              <a:buNone/>
              <a:defRPr sz="1400" b="0">
                <a:solidFill>
                  <a:schemeClr val="tx1"/>
                </a:solidFill>
              </a:defRPr>
            </a:lvl4pPr>
            <a:lvl5pPr marL="0" indent="0">
              <a:buFont typeface="Arial" panose="020B0604020202020204" pitchFamily="34" charset="0"/>
              <a:buNone/>
              <a:defRPr sz="1400">
                <a:solidFill>
                  <a:schemeClr val="tx1"/>
                </a:solidFill>
              </a:defRPr>
            </a:lvl5pPr>
            <a:lvl6pPr marL="0" indent="0">
              <a:buFont typeface="Arial" panose="020B0604020202020204" pitchFamily="34" charset="0"/>
              <a:buNone/>
              <a:defRPr sz="1400">
                <a:solidFill>
                  <a:schemeClr val="tx1"/>
                </a:solidFill>
              </a:defRPr>
            </a:lvl6pPr>
            <a:lvl7pPr marL="0" indent="0">
              <a:buFont typeface="Arial" panose="020B0604020202020204" pitchFamily="34" charset="0"/>
              <a:buNone/>
              <a:defRPr sz="1400">
                <a:solidFill>
                  <a:schemeClr val="tx1"/>
                </a:solidFill>
              </a:defRPr>
            </a:lvl7pPr>
            <a:lvl8pPr marL="0" indent="0">
              <a:buFont typeface="Arial" panose="020B0604020202020204" pitchFamily="34" charset="0"/>
              <a:buNone/>
              <a:defRPr sz="1400">
                <a:solidFill>
                  <a:schemeClr val="tx1"/>
                </a:solidFill>
              </a:defRPr>
            </a:lvl8pPr>
            <a:lvl9pPr marL="0" indent="0">
              <a:buFont typeface="Arial" panose="020B0604020202020204" pitchFamily="34" charset="0"/>
              <a:buNone/>
              <a:defRPr sz="1400">
                <a:solidFill>
                  <a:schemeClr val="tx1"/>
                </a:solidFill>
              </a:defRPr>
            </a:lvl9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a:p>
            <a:pPr lvl="5"/>
            <a:r>
              <a:rPr lang="en-US"/>
              <a:t>6</a:t>
            </a:r>
          </a:p>
          <a:p>
            <a:pPr lvl="6"/>
            <a:r>
              <a:rPr lang="en-US"/>
              <a:t>7</a:t>
            </a:r>
          </a:p>
          <a:p>
            <a:pPr lvl="7"/>
            <a:r>
              <a:rPr lang="en-US"/>
              <a:t>8</a:t>
            </a:r>
          </a:p>
          <a:p>
            <a:pPr lvl="8"/>
            <a:r>
              <a:rPr lang="en-US"/>
              <a:t>9</a:t>
            </a:r>
            <a:endParaRPr lang="en-GB"/>
          </a:p>
        </p:txBody>
      </p:sp>
      <p:sp>
        <p:nvSpPr>
          <p:cNvPr id="35" name="Text Placeholder 6">
            <a:extLst>
              <a:ext uri="{FF2B5EF4-FFF2-40B4-BE49-F238E27FC236}">
                <a16:creationId xmlns:a16="http://schemas.microsoft.com/office/drawing/2014/main" id="{4F81246C-C898-8041-33E6-53129159C1F5}"/>
              </a:ext>
            </a:extLst>
          </p:cNvPr>
          <p:cNvSpPr>
            <a:spLocks noGrp="1"/>
          </p:cNvSpPr>
          <p:nvPr>
            <p:ph type="body" sz="quarter" idx="23" hasCustomPrompt="1"/>
          </p:nvPr>
        </p:nvSpPr>
        <p:spPr>
          <a:xfrm>
            <a:off x="627682" y="2823366"/>
            <a:ext cx="4068000" cy="1476000"/>
          </a:xfrm>
        </p:spPr>
        <p:txBody>
          <a:bodyPr/>
          <a:lstStyle>
            <a:lvl1pPr marL="0" indent="0" algn="l">
              <a:lnSpc>
                <a:spcPct val="100000"/>
              </a:lnSpc>
              <a:spcBef>
                <a:spcPts val="0"/>
              </a:spcBef>
              <a:spcAft>
                <a:spcPts val="600"/>
              </a:spcAft>
              <a:buFont typeface="Arial" panose="020B0604020202020204" pitchFamily="34" charset="0"/>
              <a:buNone/>
              <a:defRPr sz="1490" b="1">
                <a:solidFill>
                  <a:schemeClr val="tx1"/>
                </a:solidFill>
              </a:defRPr>
            </a:lvl1pPr>
            <a:lvl2pPr marL="0" indent="0" algn="l">
              <a:lnSpc>
                <a:spcPct val="100000"/>
              </a:lnSpc>
              <a:spcBef>
                <a:spcPts val="0"/>
              </a:spcBef>
              <a:spcAft>
                <a:spcPts val="600"/>
              </a:spcAft>
              <a:buClr>
                <a:schemeClr val="accent4"/>
              </a:buClr>
              <a:buFont typeface="Arial" panose="020B0604020202020204" pitchFamily="34" charset="0"/>
              <a:buNone/>
              <a:defRPr sz="1490" b="0" baseline="0">
                <a:solidFill>
                  <a:schemeClr val="accent4"/>
                </a:solidFill>
              </a:defRPr>
            </a:lvl2pPr>
            <a:lvl3pPr marL="0" indent="0" algn="l">
              <a:lnSpc>
                <a:spcPct val="100000"/>
              </a:lnSpc>
              <a:buFont typeface="Arial" panose="020B0604020202020204" pitchFamily="34" charset="0"/>
              <a:buNone/>
              <a:defRPr sz="1490" b="0">
                <a:solidFill>
                  <a:schemeClr val="tx1"/>
                </a:solidFill>
              </a:defRPr>
            </a:lvl3pPr>
            <a:lvl4pPr marL="0" indent="0" algn="l">
              <a:lnSpc>
                <a:spcPct val="100000"/>
              </a:lnSpc>
              <a:spcBef>
                <a:spcPts val="0"/>
              </a:spcBef>
              <a:buFont typeface="Arial" panose="020B0604020202020204" pitchFamily="34" charset="0"/>
              <a:buNone/>
              <a:defRPr sz="1490" b="0">
                <a:solidFill>
                  <a:schemeClr val="tx1"/>
                </a:solidFill>
              </a:defRPr>
            </a:lvl4pPr>
            <a:lvl5pPr marL="0" indent="0" algn="l">
              <a:lnSpc>
                <a:spcPct val="100000"/>
              </a:lnSpc>
              <a:buFont typeface="Arial" panose="020B0604020202020204" pitchFamily="34" charset="0"/>
              <a:buNone/>
              <a:defRPr sz="1490" b="0">
                <a:solidFill>
                  <a:schemeClr val="tx1"/>
                </a:solidFill>
              </a:defRPr>
            </a:lvl5pPr>
            <a:lvl6pPr marL="0" indent="0" algn="l">
              <a:lnSpc>
                <a:spcPct val="100000"/>
              </a:lnSpc>
              <a:buFont typeface="Arial" panose="020B0604020202020204" pitchFamily="34" charset="0"/>
              <a:buNone/>
              <a:defRPr sz="1490" b="0">
                <a:solidFill>
                  <a:schemeClr val="tx1"/>
                </a:solidFill>
              </a:defRPr>
            </a:lvl6pPr>
            <a:lvl7pPr marL="0" indent="0" algn="l">
              <a:lnSpc>
                <a:spcPct val="100000"/>
              </a:lnSpc>
              <a:buFont typeface="Arial" panose="020B0604020202020204" pitchFamily="34" charset="0"/>
              <a:buNone/>
              <a:defRPr sz="1490" b="0">
                <a:solidFill>
                  <a:schemeClr val="tx1"/>
                </a:solidFill>
              </a:defRPr>
            </a:lvl7pPr>
            <a:lvl8pPr marL="0" indent="0" algn="l">
              <a:lnSpc>
                <a:spcPct val="100000"/>
              </a:lnSpc>
              <a:buFont typeface="Arial" panose="020B0604020202020204" pitchFamily="34" charset="0"/>
              <a:buNone/>
              <a:defRPr sz="1490" b="0">
                <a:solidFill>
                  <a:schemeClr val="tx1"/>
                </a:solidFill>
              </a:defRPr>
            </a:lvl8pPr>
            <a:lvl9pPr marL="0" indent="0" algn="l">
              <a:lnSpc>
                <a:spcPct val="100000"/>
              </a:lnSpc>
              <a:buFont typeface="Arial" panose="020B0604020202020204" pitchFamily="34" charset="0"/>
              <a:buNone/>
              <a:defRPr sz="1490" b="0">
                <a:solidFill>
                  <a:schemeClr val="tx1"/>
                </a:solidFill>
              </a:defRPr>
            </a:lvl9pPr>
          </a:lstStyle>
          <a:p>
            <a:pPr lvl="0"/>
            <a:r>
              <a:rPr lang="en-US"/>
              <a:t>Click to add text</a:t>
            </a:r>
          </a:p>
          <a:p>
            <a:pPr lvl="1"/>
            <a:r>
              <a:rPr lang="en-US"/>
              <a:t>2</a:t>
            </a:r>
          </a:p>
          <a:p>
            <a:pPr lvl="2"/>
            <a:r>
              <a:rPr lang="en-US"/>
              <a:t>3</a:t>
            </a:r>
          </a:p>
          <a:p>
            <a:pPr lvl="3"/>
            <a:r>
              <a:rPr lang="en-US"/>
              <a:t>4</a:t>
            </a:r>
          </a:p>
          <a:p>
            <a:pPr lvl="4"/>
            <a:r>
              <a:rPr lang="en-US"/>
              <a:t>5</a:t>
            </a:r>
          </a:p>
          <a:p>
            <a:pPr lvl="5"/>
            <a:r>
              <a:rPr lang="en-US"/>
              <a:t>6</a:t>
            </a:r>
          </a:p>
          <a:p>
            <a:pPr lvl="6"/>
            <a:r>
              <a:rPr lang="en-US"/>
              <a:t>7</a:t>
            </a:r>
          </a:p>
          <a:p>
            <a:pPr lvl="7"/>
            <a:r>
              <a:rPr lang="en-US"/>
              <a:t>8</a:t>
            </a:r>
          </a:p>
          <a:p>
            <a:pPr lvl="8"/>
            <a:r>
              <a:rPr lang="en-US"/>
              <a:t>9</a:t>
            </a:r>
            <a:endParaRPr lang="en-GB"/>
          </a:p>
        </p:txBody>
      </p:sp>
      <p:sp>
        <p:nvSpPr>
          <p:cNvPr id="29" name="Text Placeholder 28">
            <a:extLst>
              <a:ext uri="{FF2B5EF4-FFF2-40B4-BE49-F238E27FC236}">
                <a16:creationId xmlns:a16="http://schemas.microsoft.com/office/drawing/2014/main" id="{EE9A78B2-19BE-A922-A12C-E2897EA55190}"/>
              </a:ext>
            </a:extLst>
          </p:cNvPr>
          <p:cNvSpPr>
            <a:spLocks noGrp="1"/>
          </p:cNvSpPr>
          <p:nvPr userDrawn="1">
            <p:ph type="body" sz="quarter" idx="20" hasCustomPrompt="1"/>
          </p:nvPr>
        </p:nvSpPr>
        <p:spPr>
          <a:xfrm rot="16200000">
            <a:off x="10295416" y="1449523"/>
            <a:ext cx="3343715" cy="444673"/>
          </a:xfrm>
          <a:custGeom>
            <a:avLst/>
            <a:gdLst>
              <a:gd name="connsiteX0" fmla="*/ 3343715 w 3343715"/>
              <a:gd name="connsiteY0" fmla="*/ 935 h 444673"/>
              <a:gd name="connsiteX1" fmla="*/ 3343715 w 3343715"/>
              <a:gd name="connsiteY1" fmla="*/ 444673 h 444673"/>
              <a:gd name="connsiteX2" fmla="*/ 0 w 3343715"/>
              <a:gd name="connsiteY2" fmla="*/ 444673 h 444673"/>
              <a:gd name="connsiteX3" fmla="*/ 27671 w 3343715"/>
              <a:gd name="connsiteY3" fmla="*/ 415075 h 444673"/>
              <a:gd name="connsiteX4" fmla="*/ 314324 w 3343715"/>
              <a:gd name="connsiteY4" fmla="*/ 72001 h 444673"/>
              <a:gd name="connsiteX5" fmla="*/ 382615 w 3343715"/>
              <a:gd name="connsiteY5" fmla="*/ 16890 h 444673"/>
              <a:gd name="connsiteX6" fmla="*/ 453912 w 3343715"/>
              <a:gd name="connsiteY6" fmla="*/ 10 h 444673"/>
              <a:gd name="connsiteX7" fmla="*/ 487133 w 3343715"/>
              <a:gd name="connsiteY7" fmla="*/ 10 h 444673"/>
              <a:gd name="connsiteX8" fmla="*/ 3303095 w 3343715"/>
              <a:gd name="connsiteY8" fmla="*/ 241 h 444673"/>
              <a:gd name="connsiteX9" fmla="*/ 3343715 w 3343715"/>
              <a:gd name="connsiteY9" fmla="*/ 935 h 444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43715" h="444673">
                <a:moveTo>
                  <a:pt x="3343715" y="935"/>
                </a:moveTo>
                <a:lnTo>
                  <a:pt x="3343715" y="444673"/>
                </a:lnTo>
                <a:lnTo>
                  <a:pt x="0" y="444673"/>
                </a:lnTo>
                <a:cubicBezTo>
                  <a:pt x="9250" y="434807"/>
                  <a:pt x="19039" y="425403"/>
                  <a:pt x="27671" y="415075"/>
                </a:cubicBezTo>
                <a:cubicBezTo>
                  <a:pt x="123402" y="300845"/>
                  <a:pt x="219133" y="186616"/>
                  <a:pt x="314324" y="72001"/>
                </a:cubicBezTo>
                <a:cubicBezTo>
                  <a:pt x="333516" y="48878"/>
                  <a:pt x="355175" y="29531"/>
                  <a:pt x="382615" y="16890"/>
                </a:cubicBezTo>
                <a:cubicBezTo>
                  <a:pt x="405276" y="6485"/>
                  <a:pt x="428707" y="-298"/>
                  <a:pt x="453912" y="10"/>
                </a:cubicBezTo>
                <a:cubicBezTo>
                  <a:pt x="464934" y="164"/>
                  <a:pt x="476033" y="10"/>
                  <a:pt x="487133" y="10"/>
                </a:cubicBezTo>
                <a:cubicBezTo>
                  <a:pt x="1425787" y="10"/>
                  <a:pt x="2364441" y="164"/>
                  <a:pt x="3303095" y="241"/>
                </a:cubicBezTo>
                <a:cubicBezTo>
                  <a:pt x="3316661" y="241"/>
                  <a:pt x="3330149" y="704"/>
                  <a:pt x="3343715" y="935"/>
                </a:cubicBezTo>
                <a:close/>
              </a:path>
            </a:pathLst>
          </a:custGeom>
          <a:solidFill>
            <a:schemeClr val="tx1"/>
          </a:solidFill>
          <a:ln w="12700">
            <a:noFill/>
          </a:ln>
        </p:spPr>
        <p:txBody>
          <a:bodyPr wrap="square" lIns="756000" rIns="0" bIns="0" anchor="ctr">
            <a:noAutofit/>
          </a:bodyPr>
          <a:lstStyle>
            <a:lvl1pPr marL="0" indent="0" algn="l">
              <a:spcAft>
                <a:spcPts val="0"/>
              </a:spcAft>
              <a:buFont typeface="Arial" panose="020B0604020202020204" pitchFamily="34" charset="0"/>
              <a:buNone/>
              <a:defRPr sz="1240" b="0">
                <a:gradFill flip="none" rotWithShape="1">
                  <a:gsLst>
                    <a:gs pos="0">
                      <a:srgbClr val="16D6A8"/>
                    </a:gs>
                    <a:gs pos="100000">
                      <a:srgbClr val="2FA745"/>
                    </a:gs>
                  </a:gsLst>
                  <a:lin ang="16200000" scaled="1"/>
                  <a:tileRect/>
                </a:gradFill>
              </a:defRPr>
            </a:lvl1pPr>
            <a:lvl2pPr marL="0" indent="0" algn="l">
              <a:buNone/>
              <a:defRPr sz="1240" b="0">
                <a:solidFill>
                  <a:schemeClr val="tx1"/>
                </a:solidFill>
              </a:defRPr>
            </a:lvl2pPr>
            <a:lvl3pPr marL="0" indent="0" algn="l">
              <a:buNone/>
              <a:defRPr sz="1240" b="0"/>
            </a:lvl3pPr>
            <a:lvl4pPr marL="0" indent="0" algn="l">
              <a:buFont typeface="Arial" panose="020B0604020202020204" pitchFamily="34" charset="0"/>
              <a:buNone/>
              <a:defRPr sz="1240" b="0"/>
            </a:lvl4pPr>
            <a:lvl5pPr marL="0" indent="0" algn="l">
              <a:buFont typeface="Arial" panose="020B0604020202020204" pitchFamily="34" charset="0"/>
              <a:buNone/>
              <a:defRPr sz="1240" b="0"/>
            </a:lvl5pPr>
            <a:lvl6pPr marL="0" indent="0" algn="l">
              <a:buFont typeface="Arial" panose="020B0604020202020204" pitchFamily="34" charset="0"/>
              <a:buNone/>
              <a:defRPr sz="1240" b="0"/>
            </a:lvl6pPr>
            <a:lvl7pPr marL="0" indent="0" algn="l">
              <a:buFont typeface="Arial" panose="020B0604020202020204" pitchFamily="34" charset="0"/>
              <a:buNone/>
              <a:defRPr sz="1240" b="0"/>
            </a:lvl7pPr>
            <a:lvl8pPr marL="0" indent="0" algn="l">
              <a:buFont typeface="Arial" panose="020B0604020202020204" pitchFamily="34" charset="0"/>
              <a:buNone/>
              <a:defRPr sz="1240" b="0"/>
            </a:lvl8pPr>
            <a:lvl9pPr marL="0" indent="0" algn="l">
              <a:buFont typeface="Arial" panose="020B0604020202020204" pitchFamily="34" charset="0"/>
              <a:buNone/>
              <a:defRPr sz="1240" b="0"/>
            </a:lvl9pPr>
          </a:lstStyle>
          <a:p>
            <a:pPr lvl="0"/>
            <a:r>
              <a:rPr lang="en-US"/>
              <a:t>Click to add section title</a:t>
            </a:r>
          </a:p>
        </p:txBody>
      </p:sp>
      <p:sp>
        <p:nvSpPr>
          <p:cNvPr id="26" name="Text Placeholder 13">
            <a:extLst>
              <a:ext uri="{FF2B5EF4-FFF2-40B4-BE49-F238E27FC236}">
                <a16:creationId xmlns:a16="http://schemas.microsoft.com/office/drawing/2014/main" id="{33B141C1-A98F-A752-0B11-878619DFC251}"/>
              </a:ext>
            </a:extLst>
          </p:cNvPr>
          <p:cNvSpPr>
            <a:spLocks noGrp="1"/>
          </p:cNvSpPr>
          <p:nvPr userDrawn="1">
            <p:ph type="body" sz="quarter" idx="19" hasCustomPrompt="1"/>
          </p:nvPr>
        </p:nvSpPr>
        <p:spPr>
          <a:xfrm rot="16200000">
            <a:off x="11834923" y="2622708"/>
            <a:ext cx="252000" cy="216000"/>
          </a:xfrm>
          <a:noFill/>
          <a:ln w="12700">
            <a:noFill/>
          </a:ln>
        </p:spPr>
        <p:txBody>
          <a:bodyPr lIns="0" rIns="0" bIns="0" anchor="ctr"/>
          <a:lstStyle>
            <a:lvl1pPr marL="0" indent="0" algn="l">
              <a:spcAft>
                <a:spcPts val="0"/>
              </a:spcAft>
              <a:buFont typeface="Arial" panose="020B0604020202020204" pitchFamily="34" charset="0"/>
              <a:buNone/>
              <a:defRPr sz="1240" b="1">
                <a:solidFill>
                  <a:schemeClr val="bg1"/>
                </a:solidFill>
              </a:defRPr>
            </a:lvl1pPr>
            <a:lvl2pPr marL="0" indent="0" algn="l">
              <a:buNone/>
              <a:defRPr sz="1240" b="1">
                <a:solidFill>
                  <a:schemeClr val="tx1"/>
                </a:solidFill>
              </a:defRPr>
            </a:lvl2pPr>
            <a:lvl3pPr marL="0" indent="0" algn="l">
              <a:buNone/>
              <a:defRPr sz="1240" b="1"/>
            </a:lvl3pPr>
            <a:lvl4pPr marL="0" indent="0" algn="l">
              <a:buFont typeface="Arial" panose="020B0604020202020204" pitchFamily="34" charset="0"/>
              <a:buNone/>
              <a:defRPr sz="1240" b="1"/>
            </a:lvl4pPr>
            <a:lvl5pPr marL="0" indent="0" algn="l">
              <a:buFont typeface="Arial" panose="020B0604020202020204" pitchFamily="34" charset="0"/>
              <a:buNone/>
              <a:defRPr sz="1240" b="1"/>
            </a:lvl5pPr>
            <a:lvl6pPr marL="0" indent="0" algn="l">
              <a:buFont typeface="Arial" panose="020B0604020202020204" pitchFamily="34" charset="0"/>
              <a:buNone/>
              <a:defRPr sz="1240" b="1"/>
            </a:lvl6pPr>
            <a:lvl7pPr marL="0" indent="0" algn="l">
              <a:buFont typeface="Arial" panose="020B0604020202020204" pitchFamily="34" charset="0"/>
              <a:buNone/>
              <a:defRPr sz="1240" b="1"/>
            </a:lvl7pPr>
            <a:lvl8pPr marL="0" indent="0" algn="l">
              <a:buFont typeface="Arial" panose="020B0604020202020204" pitchFamily="34" charset="0"/>
              <a:buNone/>
              <a:defRPr sz="1240" b="1"/>
            </a:lvl8pPr>
            <a:lvl9pPr marL="0" indent="0" algn="l">
              <a:buFont typeface="Arial" panose="020B0604020202020204" pitchFamily="34" charset="0"/>
              <a:buNone/>
              <a:defRPr sz="1240" b="1"/>
            </a:lvl9pPr>
          </a:lstStyle>
          <a:p>
            <a:pPr lvl="0"/>
            <a:r>
              <a:rPr lang="en-US"/>
              <a:t>00</a:t>
            </a:r>
          </a:p>
        </p:txBody>
      </p:sp>
      <p:sp>
        <p:nvSpPr>
          <p:cNvPr id="7" name="Date Placeholder 6">
            <a:extLst>
              <a:ext uri="{FF2B5EF4-FFF2-40B4-BE49-F238E27FC236}">
                <a16:creationId xmlns:a16="http://schemas.microsoft.com/office/drawing/2014/main" id="{198457B9-651E-12E0-23E6-BB4C8804B590}"/>
              </a:ext>
            </a:extLst>
          </p:cNvPr>
          <p:cNvSpPr>
            <a:spLocks noGrp="1"/>
          </p:cNvSpPr>
          <p:nvPr>
            <p:ph type="dt" sz="half" idx="24"/>
          </p:nvPr>
        </p:nvSpPr>
        <p:spPr/>
        <p:txBody>
          <a:bodyPr/>
          <a:lstStyle/>
          <a:p>
            <a:fld id="{8C2CE2A6-60CE-422B-B168-2190E2C4574A}" type="datetime1">
              <a:rPr lang="en-GB" smtClean="0"/>
              <a:t>25/05/2023</a:t>
            </a:fld>
            <a:endParaRPr lang="en-GB"/>
          </a:p>
        </p:txBody>
      </p:sp>
      <p:sp>
        <p:nvSpPr>
          <p:cNvPr id="8" name="Footer Placeholder 7">
            <a:extLst>
              <a:ext uri="{FF2B5EF4-FFF2-40B4-BE49-F238E27FC236}">
                <a16:creationId xmlns:a16="http://schemas.microsoft.com/office/drawing/2014/main" id="{13D7E581-8303-BB98-9586-3BAFCDF420C7}"/>
              </a:ext>
            </a:extLst>
          </p:cNvPr>
          <p:cNvSpPr>
            <a:spLocks noGrp="1"/>
          </p:cNvSpPr>
          <p:nvPr>
            <p:ph type="ftr" sz="quarter" idx="25"/>
          </p:nvPr>
        </p:nvSpPr>
        <p:spPr/>
        <p:txBody>
          <a:bodyPr/>
          <a:lstStyle/>
          <a:p>
            <a:r>
              <a:rPr lang="en-US"/>
              <a:t>Freshwave Contiguous Coverage to Railway Tunnels</a:t>
            </a:r>
            <a:endParaRPr lang="en-GB"/>
          </a:p>
        </p:txBody>
      </p:sp>
      <p:sp>
        <p:nvSpPr>
          <p:cNvPr id="9" name="Slide Number Placeholder 8">
            <a:extLst>
              <a:ext uri="{FF2B5EF4-FFF2-40B4-BE49-F238E27FC236}">
                <a16:creationId xmlns:a16="http://schemas.microsoft.com/office/drawing/2014/main" id="{87D6968D-08FF-8A32-8F44-C103D8FEDD88}"/>
              </a:ext>
            </a:extLst>
          </p:cNvPr>
          <p:cNvSpPr>
            <a:spLocks noGrp="1"/>
          </p:cNvSpPr>
          <p:nvPr>
            <p:ph type="sldNum" sz="quarter" idx="26"/>
          </p:nvPr>
        </p:nvSpPr>
        <p:spPr/>
        <p:txBody>
          <a:bodyPr/>
          <a:lstStyle/>
          <a:p>
            <a:fld id="{F5AEA0E0-5CC6-4BD0-905C-A0021E419432}" type="slidenum">
              <a:rPr lang="en-GB" smtClean="0"/>
              <a:pPr/>
              <a:t>‹#›</a:t>
            </a:fld>
            <a:endParaRPr lang="en-GB"/>
          </a:p>
        </p:txBody>
      </p:sp>
      <p:sp>
        <p:nvSpPr>
          <p:cNvPr id="12" name="Title 1">
            <a:extLst>
              <a:ext uri="{FF2B5EF4-FFF2-40B4-BE49-F238E27FC236}">
                <a16:creationId xmlns:a16="http://schemas.microsoft.com/office/drawing/2014/main" id="{8339321B-2F34-6E26-52A7-199ED7051346}"/>
              </a:ext>
            </a:extLst>
          </p:cNvPr>
          <p:cNvSpPr>
            <a:spLocks noGrp="1"/>
          </p:cNvSpPr>
          <p:nvPr>
            <p:ph type="title"/>
          </p:nvPr>
        </p:nvSpPr>
        <p:spPr>
          <a:xfrm>
            <a:off x="627682" y="833551"/>
            <a:ext cx="4068000" cy="1224000"/>
          </a:xfrm>
        </p:spPr>
        <p:txBody>
          <a:bodyPr anchor="t"/>
          <a:lstStyle>
            <a:lvl1pPr>
              <a:defRPr sz="3760" b="1"/>
            </a:lvl1pPr>
          </a:lstStyle>
          <a:p>
            <a:endParaRPr lang="en-GB"/>
          </a:p>
        </p:txBody>
      </p:sp>
      <p:cxnSp>
        <p:nvCxnSpPr>
          <p:cNvPr id="13" name="Straight Connector 12">
            <a:extLst>
              <a:ext uri="{FF2B5EF4-FFF2-40B4-BE49-F238E27FC236}">
                <a16:creationId xmlns:a16="http://schemas.microsoft.com/office/drawing/2014/main" id="{9EB7E8B5-8F66-45AD-B895-41699909F457}"/>
              </a:ext>
            </a:extLst>
          </p:cNvPr>
          <p:cNvCxnSpPr>
            <a:cxnSpLocks/>
          </p:cNvCxnSpPr>
          <p:nvPr userDrawn="1"/>
        </p:nvCxnSpPr>
        <p:spPr>
          <a:xfrm>
            <a:off x="7393251" y="1331475"/>
            <a:ext cx="1890223" cy="0"/>
          </a:xfrm>
          <a:prstGeom prst="line">
            <a:avLst/>
          </a:prstGeom>
          <a:ln w="38100">
            <a:gradFill flip="none" rotWithShape="1">
              <a:gsLst>
                <a:gs pos="0">
                  <a:srgbClr val="0EE4C8"/>
                </a:gs>
                <a:gs pos="99000">
                  <a:srgbClr val="2CAB4D"/>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14" name="Picture Placeholder 7">
            <a:extLst>
              <a:ext uri="{FF2B5EF4-FFF2-40B4-BE49-F238E27FC236}">
                <a16:creationId xmlns:a16="http://schemas.microsoft.com/office/drawing/2014/main" id="{899F8E75-C4B0-E153-A26C-E3B658C31FEF}"/>
              </a:ext>
            </a:extLst>
          </p:cNvPr>
          <p:cNvSpPr>
            <a:spLocks noGrp="1"/>
          </p:cNvSpPr>
          <p:nvPr>
            <p:ph type="pic" sz="quarter" idx="14" hasCustomPrompt="1"/>
          </p:nvPr>
        </p:nvSpPr>
        <p:spPr>
          <a:xfrm>
            <a:off x="9285718" y="899475"/>
            <a:ext cx="864000" cy="864000"/>
          </a:xfrm>
          <a:noFill/>
        </p:spPr>
        <p:txBody>
          <a:bodyPr lIns="144000" tIns="144000" rIns="144000" bIns="144000"/>
          <a:lstStyle>
            <a:lvl1pPr>
              <a:defRPr sz="1400">
                <a:solidFill>
                  <a:schemeClr val="tx1"/>
                </a:solidFill>
              </a:defRPr>
            </a:lvl1pPr>
          </a:lstStyle>
          <a:p>
            <a:r>
              <a:rPr lang="en-AU"/>
              <a:t>Insert logo</a:t>
            </a:r>
          </a:p>
        </p:txBody>
      </p:sp>
      <p:sp>
        <p:nvSpPr>
          <p:cNvPr id="15" name="Text Placeholder 6">
            <a:extLst>
              <a:ext uri="{FF2B5EF4-FFF2-40B4-BE49-F238E27FC236}">
                <a16:creationId xmlns:a16="http://schemas.microsoft.com/office/drawing/2014/main" id="{9CE6F829-8720-A2E0-3804-62B304193088}"/>
              </a:ext>
            </a:extLst>
          </p:cNvPr>
          <p:cNvSpPr>
            <a:spLocks noGrp="1"/>
          </p:cNvSpPr>
          <p:nvPr>
            <p:ph type="body" sz="quarter" idx="27" hasCustomPrompt="1"/>
          </p:nvPr>
        </p:nvSpPr>
        <p:spPr>
          <a:xfrm>
            <a:off x="6527004" y="2019450"/>
            <a:ext cx="2016000" cy="3600000"/>
          </a:xfrm>
        </p:spPr>
        <p:txBody>
          <a:bodyPr numCol="1" spcCol="0"/>
          <a:lstStyle>
            <a:lvl1pPr marL="0" indent="0">
              <a:spcBef>
                <a:spcPts val="0"/>
              </a:spcBef>
              <a:spcAft>
                <a:spcPts val="600"/>
              </a:spcAft>
              <a:buFont typeface="+mj-lt"/>
              <a:buNone/>
              <a:defRPr sz="1790" b="1">
                <a:solidFill>
                  <a:schemeClr val="accent4"/>
                </a:solidFill>
              </a:defRPr>
            </a:lvl1pPr>
            <a:lvl2pPr marL="179992" indent="-179992">
              <a:spcBef>
                <a:spcPts val="0"/>
              </a:spcBef>
              <a:spcAft>
                <a:spcPts val="0"/>
              </a:spcAft>
              <a:buClrTx/>
              <a:buFont typeface="Arial" panose="020B0604020202020204" pitchFamily="34" charset="0"/>
              <a:buChar char="•"/>
              <a:defRPr sz="1400" b="0">
                <a:solidFill>
                  <a:schemeClr val="tx1"/>
                </a:solidFill>
              </a:defRPr>
            </a:lvl2pPr>
            <a:lvl3pPr marL="0" indent="0">
              <a:buNone/>
              <a:defRPr sz="1300">
                <a:solidFill>
                  <a:schemeClr val="tx1"/>
                </a:solidFill>
              </a:defRPr>
            </a:lvl3pPr>
            <a:lvl4pPr marL="0" indent="0">
              <a:buFont typeface="Arial" panose="020B0604020202020204" pitchFamily="34" charset="0"/>
              <a:buNone/>
              <a:defRPr sz="1400" b="0">
                <a:solidFill>
                  <a:schemeClr val="tx1"/>
                </a:solidFill>
              </a:defRPr>
            </a:lvl4pPr>
            <a:lvl5pPr marL="0" indent="0">
              <a:buFont typeface="Arial" panose="020B0604020202020204" pitchFamily="34" charset="0"/>
              <a:buNone/>
              <a:defRPr sz="1400">
                <a:solidFill>
                  <a:schemeClr val="tx1"/>
                </a:solidFill>
              </a:defRPr>
            </a:lvl5pPr>
            <a:lvl6pPr marL="0" indent="0">
              <a:buFont typeface="Arial" panose="020B0604020202020204" pitchFamily="34" charset="0"/>
              <a:buNone/>
              <a:defRPr sz="1400">
                <a:solidFill>
                  <a:schemeClr val="tx1"/>
                </a:solidFill>
              </a:defRPr>
            </a:lvl6pPr>
            <a:lvl7pPr marL="0" indent="0">
              <a:buFont typeface="Arial" panose="020B0604020202020204" pitchFamily="34" charset="0"/>
              <a:buNone/>
              <a:defRPr sz="1400">
                <a:solidFill>
                  <a:schemeClr val="tx1"/>
                </a:solidFill>
              </a:defRPr>
            </a:lvl7pPr>
            <a:lvl8pPr marL="0" indent="0">
              <a:buFont typeface="Arial" panose="020B0604020202020204" pitchFamily="34" charset="0"/>
              <a:buNone/>
              <a:defRPr sz="1400">
                <a:solidFill>
                  <a:schemeClr val="tx1"/>
                </a:solidFill>
              </a:defRPr>
            </a:lvl8pPr>
            <a:lvl9pPr marL="0" indent="0">
              <a:buFont typeface="Arial" panose="020B0604020202020204" pitchFamily="34" charset="0"/>
              <a:buNone/>
              <a:defRPr sz="1400">
                <a:solidFill>
                  <a:schemeClr val="tx1"/>
                </a:solidFill>
              </a:defRPr>
            </a:lvl9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a:p>
            <a:pPr lvl="5"/>
            <a:r>
              <a:rPr lang="en-US"/>
              <a:t>6</a:t>
            </a:r>
          </a:p>
          <a:p>
            <a:pPr lvl="6"/>
            <a:r>
              <a:rPr lang="en-US"/>
              <a:t>7</a:t>
            </a:r>
          </a:p>
          <a:p>
            <a:pPr lvl="7"/>
            <a:r>
              <a:rPr lang="en-US"/>
              <a:t>8</a:t>
            </a:r>
          </a:p>
          <a:p>
            <a:pPr lvl="8"/>
            <a:r>
              <a:rPr lang="en-US"/>
              <a:t>9</a:t>
            </a:r>
            <a:endParaRPr lang="en-GB"/>
          </a:p>
        </p:txBody>
      </p:sp>
      <p:sp>
        <p:nvSpPr>
          <p:cNvPr id="16" name="Picture Placeholder 7">
            <a:extLst>
              <a:ext uri="{FF2B5EF4-FFF2-40B4-BE49-F238E27FC236}">
                <a16:creationId xmlns:a16="http://schemas.microsoft.com/office/drawing/2014/main" id="{0BF075C7-5213-2DBA-1556-95D4C05AA679}"/>
              </a:ext>
            </a:extLst>
          </p:cNvPr>
          <p:cNvSpPr>
            <a:spLocks noGrp="1"/>
          </p:cNvSpPr>
          <p:nvPr>
            <p:ph type="pic" sz="quarter" idx="28" hasCustomPrompt="1"/>
          </p:nvPr>
        </p:nvSpPr>
        <p:spPr>
          <a:xfrm>
            <a:off x="6527004" y="899475"/>
            <a:ext cx="864000" cy="864000"/>
          </a:xfrm>
          <a:noFill/>
        </p:spPr>
        <p:txBody>
          <a:bodyPr lIns="144000" tIns="144000" rIns="144000" bIns="144000"/>
          <a:lstStyle>
            <a:lvl1pPr>
              <a:defRPr sz="1400">
                <a:solidFill>
                  <a:schemeClr val="tx1"/>
                </a:solidFill>
              </a:defRPr>
            </a:lvl1pPr>
          </a:lstStyle>
          <a:p>
            <a:r>
              <a:rPr lang="en-AU"/>
              <a:t>Insert logo</a:t>
            </a:r>
          </a:p>
        </p:txBody>
      </p:sp>
    </p:spTree>
    <p:extLst>
      <p:ext uri="{BB962C8B-B14F-4D97-AF65-F5344CB8AC3E}">
        <p14:creationId xmlns:p14="http://schemas.microsoft.com/office/powerpoint/2010/main" val="1558302029"/>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Three Column Content with Image placeholders">
    <p:bg>
      <p:bgPr>
        <a:gradFill>
          <a:gsLst>
            <a:gs pos="100000">
              <a:schemeClr val="bg1"/>
            </a:gs>
            <a:gs pos="59000">
              <a:srgbClr val="E8FAF4"/>
            </a:gs>
          </a:gsLst>
          <a:lin ang="5400000" scaled="0"/>
        </a:gra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FC4FDBC-07A2-A328-81F1-4F3D52797231}"/>
              </a:ext>
            </a:extLst>
          </p:cNvPr>
          <p:cNvSpPr/>
          <p:nvPr userDrawn="1"/>
        </p:nvSpPr>
        <p:spPr>
          <a:xfrm>
            <a:off x="0" y="0"/>
            <a:ext cx="12189610" cy="6858000"/>
          </a:xfrm>
          <a:prstGeom prst="rect">
            <a:avLst/>
          </a:prstGeom>
          <a:gradFill flip="none" rotWithShape="1">
            <a:gsLst>
              <a:gs pos="100000">
                <a:schemeClr val="bg1"/>
              </a:gs>
              <a:gs pos="59000">
                <a:srgbClr val="E8FAF4"/>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819"/>
          </a:p>
        </p:txBody>
      </p:sp>
      <p:sp>
        <p:nvSpPr>
          <p:cNvPr id="4" name="Rectangle 3">
            <a:extLst>
              <a:ext uri="{FF2B5EF4-FFF2-40B4-BE49-F238E27FC236}">
                <a16:creationId xmlns:a16="http://schemas.microsoft.com/office/drawing/2014/main" id="{53860916-EAFB-4B11-5BE3-86AE3DACE477}"/>
              </a:ext>
            </a:extLst>
          </p:cNvPr>
          <p:cNvSpPr/>
          <p:nvPr userDrawn="1"/>
        </p:nvSpPr>
        <p:spPr>
          <a:xfrm>
            <a:off x="3914980" y="0"/>
            <a:ext cx="3914979" cy="6858000"/>
          </a:xfrm>
          <a:prstGeom prst="rect">
            <a:avLst/>
          </a:prstGeom>
          <a:solidFill>
            <a:srgbClr val="E8FA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819"/>
          </a:p>
        </p:txBody>
      </p:sp>
      <p:pic>
        <p:nvPicPr>
          <p:cNvPr id="7" name="Picture 6" descr="A picture containing shape&#10;&#10;Description automatically generated">
            <a:extLst>
              <a:ext uri="{FF2B5EF4-FFF2-40B4-BE49-F238E27FC236}">
                <a16:creationId xmlns:a16="http://schemas.microsoft.com/office/drawing/2014/main" id="{75CC9855-3E7D-29F4-9A87-370390A8B9CA}"/>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rot="5400000" flipH="1" flipV="1">
            <a:off x="-249814" y="249815"/>
            <a:ext cx="4414607" cy="3914979"/>
          </a:xfrm>
          <a:prstGeom prst="rect">
            <a:avLst/>
          </a:prstGeom>
        </p:spPr>
      </p:pic>
      <p:sp>
        <p:nvSpPr>
          <p:cNvPr id="29" name="Text Placeholder 28">
            <a:extLst>
              <a:ext uri="{FF2B5EF4-FFF2-40B4-BE49-F238E27FC236}">
                <a16:creationId xmlns:a16="http://schemas.microsoft.com/office/drawing/2014/main" id="{EE9A78B2-19BE-A922-A12C-E2897EA55190}"/>
              </a:ext>
            </a:extLst>
          </p:cNvPr>
          <p:cNvSpPr>
            <a:spLocks noGrp="1"/>
          </p:cNvSpPr>
          <p:nvPr userDrawn="1">
            <p:ph type="body" sz="quarter" idx="20" hasCustomPrompt="1"/>
          </p:nvPr>
        </p:nvSpPr>
        <p:spPr>
          <a:xfrm rot="16200000">
            <a:off x="10295416" y="1449523"/>
            <a:ext cx="3343715" cy="444673"/>
          </a:xfrm>
          <a:custGeom>
            <a:avLst/>
            <a:gdLst>
              <a:gd name="connsiteX0" fmla="*/ 3343715 w 3343715"/>
              <a:gd name="connsiteY0" fmla="*/ 935 h 444673"/>
              <a:gd name="connsiteX1" fmla="*/ 3343715 w 3343715"/>
              <a:gd name="connsiteY1" fmla="*/ 444673 h 444673"/>
              <a:gd name="connsiteX2" fmla="*/ 0 w 3343715"/>
              <a:gd name="connsiteY2" fmla="*/ 444673 h 444673"/>
              <a:gd name="connsiteX3" fmla="*/ 27671 w 3343715"/>
              <a:gd name="connsiteY3" fmla="*/ 415075 h 444673"/>
              <a:gd name="connsiteX4" fmla="*/ 314324 w 3343715"/>
              <a:gd name="connsiteY4" fmla="*/ 72001 h 444673"/>
              <a:gd name="connsiteX5" fmla="*/ 382615 w 3343715"/>
              <a:gd name="connsiteY5" fmla="*/ 16890 h 444673"/>
              <a:gd name="connsiteX6" fmla="*/ 453912 w 3343715"/>
              <a:gd name="connsiteY6" fmla="*/ 10 h 444673"/>
              <a:gd name="connsiteX7" fmla="*/ 487133 w 3343715"/>
              <a:gd name="connsiteY7" fmla="*/ 10 h 444673"/>
              <a:gd name="connsiteX8" fmla="*/ 3303095 w 3343715"/>
              <a:gd name="connsiteY8" fmla="*/ 241 h 444673"/>
              <a:gd name="connsiteX9" fmla="*/ 3343715 w 3343715"/>
              <a:gd name="connsiteY9" fmla="*/ 935 h 444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43715" h="444673">
                <a:moveTo>
                  <a:pt x="3343715" y="935"/>
                </a:moveTo>
                <a:lnTo>
                  <a:pt x="3343715" y="444673"/>
                </a:lnTo>
                <a:lnTo>
                  <a:pt x="0" y="444673"/>
                </a:lnTo>
                <a:cubicBezTo>
                  <a:pt x="9250" y="434807"/>
                  <a:pt x="19039" y="425403"/>
                  <a:pt x="27671" y="415075"/>
                </a:cubicBezTo>
                <a:cubicBezTo>
                  <a:pt x="123402" y="300845"/>
                  <a:pt x="219133" y="186616"/>
                  <a:pt x="314324" y="72001"/>
                </a:cubicBezTo>
                <a:cubicBezTo>
                  <a:pt x="333516" y="48878"/>
                  <a:pt x="355175" y="29531"/>
                  <a:pt x="382615" y="16890"/>
                </a:cubicBezTo>
                <a:cubicBezTo>
                  <a:pt x="405276" y="6485"/>
                  <a:pt x="428707" y="-298"/>
                  <a:pt x="453912" y="10"/>
                </a:cubicBezTo>
                <a:cubicBezTo>
                  <a:pt x="464934" y="164"/>
                  <a:pt x="476033" y="10"/>
                  <a:pt x="487133" y="10"/>
                </a:cubicBezTo>
                <a:cubicBezTo>
                  <a:pt x="1425787" y="10"/>
                  <a:pt x="2364441" y="164"/>
                  <a:pt x="3303095" y="241"/>
                </a:cubicBezTo>
                <a:cubicBezTo>
                  <a:pt x="3316661" y="241"/>
                  <a:pt x="3330149" y="704"/>
                  <a:pt x="3343715" y="935"/>
                </a:cubicBezTo>
                <a:close/>
              </a:path>
            </a:pathLst>
          </a:custGeom>
          <a:solidFill>
            <a:schemeClr val="tx1"/>
          </a:solidFill>
          <a:ln w="12700">
            <a:noFill/>
          </a:ln>
        </p:spPr>
        <p:txBody>
          <a:bodyPr wrap="square" lIns="756000" rIns="0" bIns="0" anchor="ctr">
            <a:noAutofit/>
          </a:bodyPr>
          <a:lstStyle>
            <a:lvl1pPr marL="0" indent="0" algn="l">
              <a:spcAft>
                <a:spcPts val="0"/>
              </a:spcAft>
              <a:buFont typeface="Arial" panose="020B0604020202020204" pitchFamily="34" charset="0"/>
              <a:buNone/>
              <a:defRPr sz="1240" b="0">
                <a:gradFill flip="none" rotWithShape="1">
                  <a:gsLst>
                    <a:gs pos="0">
                      <a:srgbClr val="16D6A8"/>
                    </a:gs>
                    <a:gs pos="100000">
                      <a:srgbClr val="2FA745"/>
                    </a:gs>
                  </a:gsLst>
                  <a:lin ang="16200000" scaled="1"/>
                  <a:tileRect/>
                </a:gradFill>
              </a:defRPr>
            </a:lvl1pPr>
            <a:lvl2pPr marL="0" indent="0" algn="l">
              <a:buNone/>
              <a:defRPr sz="1240" b="0">
                <a:solidFill>
                  <a:schemeClr val="tx1"/>
                </a:solidFill>
              </a:defRPr>
            </a:lvl2pPr>
            <a:lvl3pPr marL="0" indent="0" algn="l">
              <a:buNone/>
              <a:defRPr sz="1240" b="0"/>
            </a:lvl3pPr>
            <a:lvl4pPr marL="0" indent="0" algn="l">
              <a:buFont typeface="Arial" panose="020B0604020202020204" pitchFamily="34" charset="0"/>
              <a:buNone/>
              <a:defRPr sz="1240" b="0"/>
            </a:lvl4pPr>
            <a:lvl5pPr marL="0" indent="0" algn="l">
              <a:buFont typeface="Arial" panose="020B0604020202020204" pitchFamily="34" charset="0"/>
              <a:buNone/>
              <a:defRPr sz="1240" b="0"/>
            </a:lvl5pPr>
            <a:lvl6pPr marL="0" indent="0" algn="l">
              <a:buFont typeface="Arial" panose="020B0604020202020204" pitchFamily="34" charset="0"/>
              <a:buNone/>
              <a:defRPr sz="1240" b="0"/>
            </a:lvl6pPr>
            <a:lvl7pPr marL="0" indent="0" algn="l">
              <a:buFont typeface="Arial" panose="020B0604020202020204" pitchFamily="34" charset="0"/>
              <a:buNone/>
              <a:defRPr sz="1240" b="0"/>
            </a:lvl7pPr>
            <a:lvl8pPr marL="0" indent="0" algn="l">
              <a:buFont typeface="Arial" panose="020B0604020202020204" pitchFamily="34" charset="0"/>
              <a:buNone/>
              <a:defRPr sz="1240" b="0"/>
            </a:lvl8pPr>
            <a:lvl9pPr marL="0" indent="0" algn="l">
              <a:buFont typeface="Arial" panose="020B0604020202020204" pitchFamily="34" charset="0"/>
              <a:buNone/>
              <a:defRPr sz="1240" b="0"/>
            </a:lvl9pPr>
          </a:lstStyle>
          <a:p>
            <a:pPr lvl="0"/>
            <a:r>
              <a:rPr lang="en-US"/>
              <a:t>Click to add section title</a:t>
            </a:r>
          </a:p>
        </p:txBody>
      </p:sp>
      <p:sp>
        <p:nvSpPr>
          <p:cNvPr id="26" name="Text Placeholder 13">
            <a:extLst>
              <a:ext uri="{FF2B5EF4-FFF2-40B4-BE49-F238E27FC236}">
                <a16:creationId xmlns:a16="http://schemas.microsoft.com/office/drawing/2014/main" id="{33B141C1-A98F-A752-0B11-878619DFC251}"/>
              </a:ext>
            </a:extLst>
          </p:cNvPr>
          <p:cNvSpPr>
            <a:spLocks noGrp="1"/>
          </p:cNvSpPr>
          <p:nvPr userDrawn="1">
            <p:ph type="body" sz="quarter" idx="19" hasCustomPrompt="1"/>
          </p:nvPr>
        </p:nvSpPr>
        <p:spPr>
          <a:xfrm rot="16200000">
            <a:off x="11834923" y="2622708"/>
            <a:ext cx="252000" cy="216000"/>
          </a:xfrm>
          <a:noFill/>
          <a:ln w="12700">
            <a:noFill/>
          </a:ln>
        </p:spPr>
        <p:txBody>
          <a:bodyPr lIns="0" rIns="0" bIns="0" anchor="ctr"/>
          <a:lstStyle>
            <a:lvl1pPr marL="0" indent="0" algn="l">
              <a:spcAft>
                <a:spcPts val="0"/>
              </a:spcAft>
              <a:buFont typeface="Arial" panose="020B0604020202020204" pitchFamily="34" charset="0"/>
              <a:buNone/>
              <a:defRPr sz="1240" b="1">
                <a:solidFill>
                  <a:schemeClr val="bg1"/>
                </a:solidFill>
              </a:defRPr>
            </a:lvl1pPr>
            <a:lvl2pPr marL="0" indent="0" algn="l">
              <a:buNone/>
              <a:defRPr sz="1240" b="1">
                <a:solidFill>
                  <a:schemeClr val="tx1"/>
                </a:solidFill>
              </a:defRPr>
            </a:lvl2pPr>
            <a:lvl3pPr marL="0" indent="0" algn="l">
              <a:buNone/>
              <a:defRPr sz="1240" b="1"/>
            </a:lvl3pPr>
            <a:lvl4pPr marL="0" indent="0" algn="l">
              <a:buFont typeface="Arial" panose="020B0604020202020204" pitchFamily="34" charset="0"/>
              <a:buNone/>
              <a:defRPr sz="1240" b="1"/>
            </a:lvl4pPr>
            <a:lvl5pPr marL="0" indent="0" algn="l">
              <a:buFont typeface="Arial" panose="020B0604020202020204" pitchFamily="34" charset="0"/>
              <a:buNone/>
              <a:defRPr sz="1240" b="1"/>
            </a:lvl5pPr>
            <a:lvl6pPr marL="0" indent="0" algn="l">
              <a:buFont typeface="Arial" panose="020B0604020202020204" pitchFamily="34" charset="0"/>
              <a:buNone/>
              <a:defRPr sz="1240" b="1"/>
            </a:lvl6pPr>
            <a:lvl7pPr marL="0" indent="0" algn="l">
              <a:buFont typeface="Arial" panose="020B0604020202020204" pitchFamily="34" charset="0"/>
              <a:buNone/>
              <a:defRPr sz="1240" b="1"/>
            </a:lvl7pPr>
            <a:lvl8pPr marL="0" indent="0" algn="l">
              <a:buFont typeface="Arial" panose="020B0604020202020204" pitchFamily="34" charset="0"/>
              <a:buNone/>
              <a:defRPr sz="1240" b="1"/>
            </a:lvl8pPr>
            <a:lvl9pPr marL="0" indent="0" algn="l">
              <a:buFont typeface="Arial" panose="020B0604020202020204" pitchFamily="34" charset="0"/>
              <a:buNone/>
              <a:defRPr sz="1240" b="1"/>
            </a:lvl9pPr>
          </a:lstStyle>
          <a:p>
            <a:pPr lvl="0"/>
            <a:r>
              <a:rPr lang="en-US"/>
              <a:t>00</a:t>
            </a:r>
          </a:p>
        </p:txBody>
      </p:sp>
      <p:sp>
        <p:nvSpPr>
          <p:cNvPr id="2" name="Text Placeholder 6">
            <a:extLst>
              <a:ext uri="{FF2B5EF4-FFF2-40B4-BE49-F238E27FC236}">
                <a16:creationId xmlns:a16="http://schemas.microsoft.com/office/drawing/2014/main" id="{7EF4C231-BBAE-6A63-910D-876F7C3E68DE}"/>
              </a:ext>
            </a:extLst>
          </p:cNvPr>
          <p:cNvSpPr>
            <a:spLocks noGrp="1"/>
          </p:cNvSpPr>
          <p:nvPr userDrawn="1">
            <p:ph type="body" sz="quarter" idx="21" hasCustomPrompt="1"/>
          </p:nvPr>
        </p:nvSpPr>
        <p:spPr>
          <a:xfrm>
            <a:off x="627682" y="3378708"/>
            <a:ext cx="2880000" cy="1584000"/>
          </a:xfrm>
        </p:spPr>
        <p:txBody>
          <a:bodyPr/>
          <a:lstStyle>
            <a:lvl1pPr marL="0" indent="0">
              <a:spcBef>
                <a:spcPts val="0"/>
              </a:spcBef>
              <a:spcAft>
                <a:spcPts val="600"/>
              </a:spcAft>
              <a:buFont typeface="+mj-lt"/>
              <a:buNone/>
              <a:defRPr sz="7490" b="1">
                <a:solidFill>
                  <a:srgbClr val="07F0E0"/>
                </a:solidFill>
              </a:defRPr>
            </a:lvl1pPr>
            <a:lvl2pPr marL="0" indent="0">
              <a:lnSpc>
                <a:spcPct val="100000"/>
              </a:lnSpc>
              <a:spcBef>
                <a:spcPts val="0"/>
              </a:spcBef>
              <a:spcAft>
                <a:spcPts val="600"/>
              </a:spcAft>
              <a:buClr>
                <a:schemeClr val="accent4"/>
              </a:buClr>
              <a:buFont typeface="Wingdings" panose="05000000000000000000" pitchFamily="2" charset="2"/>
              <a:buNone/>
              <a:defRPr sz="3090" b="1" baseline="0">
                <a:solidFill>
                  <a:schemeClr val="tx1"/>
                </a:solidFill>
              </a:defRPr>
            </a:lvl2pPr>
            <a:lvl3pPr marL="0" indent="0">
              <a:buNone/>
              <a:defRPr sz="3090" b="1">
                <a:solidFill>
                  <a:schemeClr val="tx1"/>
                </a:solidFill>
              </a:defRPr>
            </a:lvl3pPr>
            <a:lvl4pPr marL="0">
              <a:spcBef>
                <a:spcPts val="0"/>
              </a:spcBef>
              <a:defRPr sz="3090" b="1">
                <a:solidFill>
                  <a:schemeClr val="tx1"/>
                </a:solidFill>
              </a:defRPr>
            </a:lvl4pPr>
            <a:lvl5pPr marL="0">
              <a:defRPr sz="3090" b="1">
                <a:solidFill>
                  <a:schemeClr val="tx1"/>
                </a:solidFill>
              </a:defRPr>
            </a:lvl5pPr>
            <a:lvl6pPr>
              <a:defRPr sz="3090" b="1">
                <a:solidFill>
                  <a:schemeClr val="tx1"/>
                </a:solidFill>
              </a:defRPr>
            </a:lvl6pPr>
            <a:lvl7pPr>
              <a:defRPr sz="3090" b="1">
                <a:solidFill>
                  <a:schemeClr val="tx1"/>
                </a:solidFill>
              </a:defRPr>
            </a:lvl7pPr>
            <a:lvl8pPr>
              <a:defRPr sz="3090" b="1">
                <a:solidFill>
                  <a:schemeClr val="tx1"/>
                </a:solidFill>
              </a:defRPr>
            </a:lvl8pPr>
            <a:lvl9pPr>
              <a:defRPr sz="3090" b="1">
                <a:solidFill>
                  <a:schemeClr val="tx1"/>
                </a:solidFill>
              </a:defRPr>
            </a:lvl9pPr>
          </a:lstStyle>
          <a:p>
            <a:pPr lvl="0"/>
            <a:r>
              <a:rPr lang="en-US"/>
              <a:t>00</a:t>
            </a:r>
          </a:p>
          <a:p>
            <a:pPr lvl="1"/>
            <a:r>
              <a:rPr lang="en-US"/>
              <a:t>Second level</a:t>
            </a:r>
          </a:p>
          <a:p>
            <a:pPr lvl="2"/>
            <a:r>
              <a:rPr lang="en-US"/>
              <a:t>Third level</a:t>
            </a:r>
          </a:p>
          <a:p>
            <a:pPr lvl="3"/>
            <a:r>
              <a:rPr lang="en-US"/>
              <a:t>Fourth level</a:t>
            </a:r>
          </a:p>
          <a:p>
            <a:pPr lvl="4"/>
            <a:r>
              <a:rPr lang="en-US"/>
              <a:t>Fifth level</a:t>
            </a:r>
          </a:p>
          <a:p>
            <a:pPr lvl="5"/>
            <a:r>
              <a:rPr lang="en-US"/>
              <a:t>6</a:t>
            </a:r>
          </a:p>
          <a:p>
            <a:pPr lvl="6"/>
            <a:r>
              <a:rPr lang="en-US"/>
              <a:t>7</a:t>
            </a:r>
          </a:p>
          <a:p>
            <a:pPr lvl="7"/>
            <a:r>
              <a:rPr lang="en-US"/>
              <a:t>8</a:t>
            </a:r>
          </a:p>
          <a:p>
            <a:pPr lvl="8"/>
            <a:r>
              <a:rPr lang="en-US"/>
              <a:t>9</a:t>
            </a:r>
            <a:endParaRPr lang="en-GB"/>
          </a:p>
        </p:txBody>
      </p:sp>
      <p:sp>
        <p:nvSpPr>
          <p:cNvPr id="33" name="Date Placeholder 32">
            <a:extLst>
              <a:ext uri="{FF2B5EF4-FFF2-40B4-BE49-F238E27FC236}">
                <a16:creationId xmlns:a16="http://schemas.microsoft.com/office/drawing/2014/main" id="{3CD80FA7-6C70-66E5-5B4C-DCEC9C0C6AAB}"/>
              </a:ext>
            </a:extLst>
          </p:cNvPr>
          <p:cNvSpPr>
            <a:spLocks noGrp="1"/>
          </p:cNvSpPr>
          <p:nvPr userDrawn="1">
            <p:ph type="dt" sz="half" idx="32"/>
          </p:nvPr>
        </p:nvSpPr>
        <p:spPr/>
        <p:txBody>
          <a:bodyPr/>
          <a:lstStyle/>
          <a:p>
            <a:fld id="{E4AB8B93-5968-4AB8-8E22-98139F13AADA}" type="datetime1">
              <a:rPr lang="en-GB" smtClean="0"/>
              <a:t>25/05/2023</a:t>
            </a:fld>
            <a:endParaRPr lang="en-GB"/>
          </a:p>
        </p:txBody>
      </p:sp>
      <p:sp>
        <p:nvSpPr>
          <p:cNvPr id="34" name="Footer Placeholder 33">
            <a:extLst>
              <a:ext uri="{FF2B5EF4-FFF2-40B4-BE49-F238E27FC236}">
                <a16:creationId xmlns:a16="http://schemas.microsoft.com/office/drawing/2014/main" id="{FB360F61-753F-69BE-1DDA-2B63160A8874}"/>
              </a:ext>
            </a:extLst>
          </p:cNvPr>
          <p:cNvSpPr>
            <a:spLocks noGrp="1"/>
          </p:cNvSpPr>
          <p:nvPr userDrawn="1">
            <p:ph type="ftr" sz="quarter" idx="33"/>
          </p:nvPr>
        </p:nvSpPr>
        <p:spPr/>
        <p:txBody>
          <a:bodyPr/>
          <a:lstStyle/>
          <a:p>
            <a:r>
              <a:rPr lang="en-US"/>
              <a:t>Freshwave Contiguous Coverage to Railway Tunnels</a:t>
            </a:r>
            <a:endParaRPr lang="en-GB"/>
          </a:p>
        </p:txBody>
      </p:sp>
      <p:sp>
        <p:nvSpPr>
          <p:cNvPr id="35" name="Slide Number Placeholder 34">
            <a:extLst>
              <a:ext uri="{FF2B5EF4-FFF2-40B4-BE49-F238E27FC236}">
                <a16:creationId xmlns:a16="http://schemas.microsoft.com/office/drawing/2014/main" id="{E354831A-C1D5-6979-AF61-5C2769D5263D}"/>
              </a:ext>
            </a:extLst>
          </p:cNvPr>
          <p:cNvSpPr>
            <a:spLocks noGrp="1"/>
          </p:cNvSpPr>
          <p:nvPr userDrawn="1">
            <p:ph type="sldNum" sz="quarter" idx="34"/>
          </p:nvPr>
        </p:nvSpPr>
        <p:spPr/>
        <p:txBody>
          <a:bodyPr/>
          <a:lstStyle/>
          <a:p>
            <a:fld id="{F5AEA0E0-5CC6-4BD0-905C-A0021E419432}" type="slidenum">
              <a:rPr lang="en-GB" smtClean="0"/>
              <a:pPr/>
              <a:t>‹#›</a:t>
            </a:fld>
            <a:endParaRPr lang="en-GB"/>
          </a:p>
        </p:txBody>
      </p:sp>
      <p:sp>
        <p:nvSpPr>
          <p:cNvPr id="12" name="Text Placeholder 6">
            <a:extLst>
              <a:ext uri="{FF2B5EF4-FFF2-40B4-BE49-F238E27FC236}">
                <a16:creationId xmlns:a16="http://schemas.microsoft.com/office/drawing/2014/main" id="{B2701E96-E0F6-5538-88E6-8E346B2FAC74}"/>
              </a:ext>
            </a:extLst>
          </p:cNvPr>
          <p:cNvSpPr>
            <a:spLocks noGrp="1"/>
          </p:cNvSpPr>
          <p:nvPr>
            <p:ph type="body" sz="quarter" idx="35" hasCustomPrompt="1"/>
          </p:nvPr>
        </p:nvSpPr>
        <p:spPr>
          <a:xfrm>
            <a:off x="4432468" y="3378708"/>
            <a:ext cx="2880000" cy="1584000"/>
          </a:xfrm>
        </p:spPr>
        <p:txBody>
          <a:bodyPr/>
          <a:lstStyle>
            <a:lvl1pPr marL="0" indent="0">
              <a:spcBef>
                <a:spcPts val="0"/>
              </a:spcBef>
              <a:spcAft>
                <a:spcPts val="600"/>
              </a:spcAft>
              <a:buFont typeface="+mj-lt"/>
              <a:buNone/>
              <a:defRPr sz="7490" b="1">
                <a:solidFill>
                  <a:srgbClr val="1ACD96"/>
                </a:solidFill>
              </a:defRPr>
            </a:lvl1pPr>
            <a:lvl2pPr marL="0" indent="0">
              <a:lnSpc>
                <a:spcPct val="100000"/>
              </a:lnSpc>
              <a:spcBef>
                <a:spcPts val="0"/>
              </a:spcBef>
              <a:spcAft>
                <a:spcPts val="600"/>
              </a:spcAft>
              <a:buClr>
                <a:schemeClr val="accent4"/>
              </a:buClr>
              <a:buFont typeface="Wingdings" panose="05000000000000000000" pitchFamily="2" charset="2"/>
              <a:buNone/>
              <a:defRPr sz="3090" b="1" baseline="0">
                <a:solidFill>
                  <a:schemeClr val="tx1"/>
                </a:solidFill>
              </a:defRPr>
            </a:lvl2pPr>
            <a:lvl3pPr marL="0" indent="0">
              <a:buNone/>
              <a:defRPr sz="3090" b="1">
                <a:solidFill>
                  <a:schemeClr val="tx1"/>
                </a:solidFill>
              </a:defRPr>
            </a:lvl3pPr>
            <a:lvl4pPr marL="0">
              <a:spcBef>
                <a:spcPts val="0"/>
              </a:spcBef>
              <a:defRPr sz="3090" b="1">
                <a:solidFill>
                  <a:schemeClr val="tx1"/>
                </a:solidFill>
              </a:defRPr>
            </a:lvl4pPr>
            <a:lvl5pPr marL="0">
              <a:defRPr sz="3090" b="1">
                <a:solidFill>
                  <a:schemeClr val="tx1"/>
                </a:solidFill>
              </a:defRPr>
            </a:lvl5pPr>
            <a:lvl6pPr>
              <a:defRPr sz="3090" b="1">
                <a:solidFill>
                  <a:schemeClr val="tx1"/>
                </a:solidFill>
              </a:defRPr>
            </a:lvl6pPr>
            <a:lvl7pPr>
              <a:defRPr sz="3090" b="1">
                <a:solidFill>
                  <a:schemeClr val="tx1"/>
                </a:solidFill>
              </a:defRPr>
            </a:lvl7pPr>
            <a:lvl8pPr>
              <a:defRPr sz="3090" b="1">
                <a:solidFill>
                  <a:schemeClr val="tx1"/>
                </a:solidFill>
              </a:defRPr>
            </a:lvl8pPr>
            <a:lvl9pPr>
              <a:defRPr sz="3090" b="1">
                <a:solidFill>
                  <a:schemeClr val="tx1"/>
                </a:solidFill>
              </a:defRPr>
            </a:lvl9pPr>
          </a:lstStyle>
          <a:p>
            <a:pPr lvl="0"/>
            <a:r>
              <a:rPr lang="en-US"/>
              <a:t>00</a:t>
            </a:r>
          </a:p>
          <a:p>
            <a:pPr lvl="1"/>
            <a:r>
              <a:rPr lang="en-US"/>
              <a:t>Second level</a:t>
            </a:r>
          </a:p>
          <a:p>
            <a:pPr lvl="2"/>
            <a:r>
              <a:rPr lang="en-US"/>
              <a:t>Third level</a:t>
            </a:r>
          </a:p>
          <a:p>
            <a:pPr lvl="3"/>
            <a:r>
              <a:rPr lang="en-US"/>
              <a:t>Fourth level</a:t>
            </a:r>
          </a:p>
          <a:p>
            <a:pPr lvl="4"/>
            <a:r>
              <a:rPr lang="en-US"/>
              <a:t>Fifth level</a:t>
            </a:r>
          </a:p>
          <a:p>
            <a:pPr lvl="5"/>
            <a:r>
              <a:rPr lang="en-US"/>
              <a:t>6</a:t>
            </a:r>
          </a:p>
          <a:p>
            <a:pPr lvl="6"/>
            <a:r>
              <a:rPr lang="en-US"/>
              <a:t>7</a:t>
            </a:r>
          </a:p>
          <a:p>
            <a:pPr lvl="7"/>
            <a:r>
              <a:rPr lang="en-US"/>
              <a:t>8</a:t>
            </a:r>
          </a:p>
          <a:p>
            <a:pPr lvl="8"/>
            <a:r>
              <a:rPr lang="en-US"/>
              <a:t>9</a:t>
            </a:r>
            <a:endParaRPr lang="en-GB"/>
          </a:p>
        </p:txBody>
      </p:sp>
      <p:sp>
        <p:nvSpPr>
          <p:cNvPr id="15" name="Text Placeholder 6">
            <a:extLst>
              <a:ext uri="{FF2B5EF4-FFF2-40B4-BE49-F238E27FC236}">
                <a16:creationId xmlns:a16="http://schemas.microsoft.com/office/drawing/2014/main" id="{8D0D3C2F-F34F-8718-6AA5-09AD8DFC51A5}"/>
              </a:ext>
            </a:extLst>
          </p:cNvPr>
          <p:cNvSpPr>
            <a:spLocks noGrp="1"/>
          </p:cNvSpPr>
          <p:nvPr>
            <p:ph type="body" sz="quarter" idx="36" hasCustomPrompt="1"/>
          </p:nvPr>
        </p:nvSpPr>
        <p:spPr>
          <a:xfrm>
            <a:off x="8237255" y="3378708"/>
            <a:ext cx="2880000" cy="1584000"/>
          </a:xfrm>
        </p:spPr>
        <p:txBody>
          <a:bodyPr/>
          <a:lstStyle>
            <a:lvl1pPr marL="0" indent="0">
              <a:spcBef>
                <a:spcPts val="0"/>
              </a:spcBef>
              <a:spcAft>
                <a:spcPts val="600"/>
              </a:spcAft>
              <a:buFont typeface="+mj-lt"/>
              <a:buNone/>
              <a:defRPr sz="7490" b="1">
                <a:solidFill>
                  <a:schemeClr val="accent4"/>
                </a:solidFill>
              </a:defRPr>
            </a:lvl1pPr>
            <a:lvl2pPr marL="0" indent="0">
              <a:lnSpc>
                <a:spcPct val="100000"/>
              </a:lnSpc>
              <a:spcBef>
                <a:spcPts val="0"/>
              </a:spcBef>
              <a:spcAft>
                <a:spcPts val="600"/>
              </a:spcAft>
              <a:buClr>
                <a:schemeClr val="accent4"/>
              </a:buClr>
              <a:buFont typeface="Wingdings" panose="05000000000000000000" pitchFamily="2" charset="2"/>
              <a:buNone/>
              <a:defRPr sz="3090" b="1" baseline="0">
                <a:solidFill>
                  <a:schemeClr val="tx1"/>
                </a:solidFill>
              </a:defRPr>
            </a:lvl2pPr>
            <a:lvl3pPr marL="0" indent="0">
              <a:buNone/>
              <a:defRPr sz="3090" b="1">
                <a:solidFill>
                  <a:schemeClr val="tx1"/>
                </a:solidFill>
              </a:defRPr>
            </a:lvl3pPr>
            <a:lvl4pPr marL="0">
              <a:spcBef>
                <a:spcPts val="0"/>
              </a:spcBef>
              <a:defRPr sz="3090" b="1">
                <a:solidFill>
                  <a:schemeClr val="tx1"/>
                </a:solidFill>
              </a:defRPr>
            </a:lvl4pPr>
            <a:lvl5pPr marL="0">
              <a:defRPr sz="3090" b="1">
                <a:solidFill>
                  <a:schemeClr val="tx1"/>
                </a:solidFill>
              </a:defRPr>
            </a:lvl5pPr>
            <a:lvl6pPr>
              <a:defRPr sz="3090" b="1">
                <a:solidFill>
                  <a:schemeClr val="tx1"/>
                </a:solidFill>
              </a:defRPr>
            </a:lvl6pPr>
            <a:lvl7pPr>
              <a:defRPr sz="3090" b="1">
                <a:solidFill>
                  <a:schemeClr val="tx1"/>
                </a:solidFill>
              </a:defRPr>
            </a:lvl7pPr>
            <a:lvl8pPr>
              <a:defRPr sz="3090" b="1">
                <a:solidFill>
                  <a:schemeClr val="tx1"/>
                </a:solidFill>
              </a:defRPr>
            </a:lvl8pPr>
            <a:lvl9pPr>
              <a:defRPr sz="3090" b="1">
                <a:solidFill>
                  <a:schemeClr val="tx1"/>
                </a:solidFill>
              </a:defRPr>
            </a:lvl9pPr>
          </a:lstStyle>
          <a:p>
            <a:pPr lvl="0"/>
            <a:r>
              <a:rPr lang="en-US"/>
              <a:t>00</a:t>
            </a:r>
          </a:p>
          <a:p>
            <a:pPr lvl="1"/>
            <a:r>
              <a:rPr lang="en-US"/>
              <a:t>Second level</a:t>
            </a:r>
          </a:p>
          <a:p>
            <a:pPr lvl="2"/>
            <a:r>
              <a:rPr lang="en-US"/>
              <a:t>Third level</a:t>
            </a:r>
          </a:p>
          <a:p>
            <a:pPr lvl="3"/>
            <a:r>
              <a:rPr lang="en-US"/>
              <a:t>Fourth level</a:t>
            </a:r>
          </a:p>
          <a:p>
            <a:pPr lvl="4"/>
            <a:r>
              <a:rPr lang="en-US"/>
              <a:t>Fifth level</a:t>
            </a:r>
          </a:p>
          <a:p>
            <a:pPr lvl="5"/>
            <a:r>
              <a:rPr lang="en-US"/>
              <a:t>6</a:t>
            </a:r>
          </a:p>
          <a:p>
            <a:pPr lvl="6"/>
            <a:r>
              <a:rPr lang="en-US"/>
              <a:t>7</a:t>
            </a:r>
          </a:p>
          <a:p>
            <a:pPr lvl="7"/>
            <a:r>
              <a:rPr lang="en-US"/>
              <a:t>8</a:t>
            </a:r>
          </a:p>
          <a:p>
            <a:pPr lvl="8"/>
            <a:r>
              <a:rPr lang="en-US"/>
              <a:t>9</a:t>
            </a:r>
            <a:endParaRPr lang="en-GB"/>
          </a:p>
        </p:txBody>
      </p:sp>
      <p:sp>
        <p:nvSpPr>
          <p:cNvPr id="21" name="Text Placeholder 6">
            <a:extLst>
              <a:ext uri="{FF2B5EF4-FFF2-40B4-BE49-F238E27FC236}">
                <a16:creationId xmlns:a16="http://schemas.microsoft.com/office/drawing/2014/main" id="{1CC4AD64-3469-9E2D-7282-D6C337372CED}"/>
              </a:ext>
            </a:extLst>
          </p:cNvPr>
          <p:cNvSpPr>
            <a:spLocks noGrp="1"/>
          </p:cNvSpPr>
          <p:nvPr>
            <p:ph type="body" sz="quarter" idx="37" hasCustomPrompt="1"/>
          </p:nvPr>
        </p:nvSpPr>
        <p:spPr>
          <a:xfrm>
            <a:off x="627680" y="833551"/>
            <a:ext cx="10512000" cy="1080000"/>
          </a:xfrm>
        </p:spPr>
        <p:txBody>
          <a:bodyPr/>
          <a:lstStyle>
            <a:lvl1pPr marL="0" indent="0">
              <a:spcBef>
                <a:spcPts val="0"/>
              </a:spcBef>
              <a:spcAft>
                <a:spcPts val="600"/>
              </a:spcAft>
              <a:buFont typeface="+mj-lt"/>
              <a:buNone/>
              <a:defRPr sz="3000" b="1">
                <a:solidFill>
                  <a:schemeClr val="tx1"/>
                </a:solidFill>
              </a:defRPr>
            </a:lvl1pPr>
            <a:lvl2pPr marL="0" indent="0">
              <a:lnSpc>
                <a:spcPct val="100000"/>
              </a:lnSpc>
              <a:spcBef>
                <a:spcPts val="0"/>
              </a:spcBef>
              <a:spcAft>
                <a:spcPts val="600"/>
              </a:spcAft>
              <a:buClr>
                <a:schemeClr val="accent4"/>
              </a:buClr>
              <a:buFont typeface="Wingdings" panose="05000000000000000000" pitchFamily="2" charset="2"/>
              <a:buNone/>
              <a:defRPr sz="1790" b="0" baseline="0">
                <a:solidFill>
                  <a:schemeClr val="tx1"/>
                </a:solidFill>
              </a:defRPr>
            </a:lvl2pPr>
            <a:lvl3pPr marL="0" indent="0">
              <a:buNone/>
              <a:defRPr sz="1790" b="0">
                <a:solidFill>
                  <a:schemeClr val="tx1"/>
                </a:solidFill>
              </a:defRPr>
            </a:lvl3pPr>
            <a:lvl4pPr marL="0">
              <a:spcBef>
                <a:spcPts val="0"/>
              </a:spcBef>
              <a:defRPr sz="1790" b="0">
                <a:solidFill>
                  <a:schemeClr val="tx1"/>
                </a:solidFill>
              </a:defRPr>
            </a:lvl4pPr>
            <a:lvl5pPr marL="0">
              <a:defRPr sz="1790" b="0">
                <a:solidFill>
                  <a:schemeClr val="tx1"/>
                </a:solidFill>
              </a:defRPr>
            </a:lvl5pPr>
            <a:lvl6pPr>
              <a:defRPr sz="1790" b="0">
                <a:solidFill>
                  <a:schemeClr val="tx1"/>
                </a:solidFill>
              </a:defRPr>
            </a:lvl6pPr>
            <a:lvl7pPr>
              <a:defRPr sz="1790" b="0">
                <a:solidFill>
                  <a:schemeClr val="tx1"/>
                </a:solidFill>
              </a:defRPr>
            </a:lvl7pPr>
            <a:lvl8pPr>
              <a:defRPr sz="1790" b="0">
                <a:solidFill>
                  <a:schemeClr val="tx1"/>
                </a:solidFill>
              </a:defRPr>
            </a:lvl8pPr>
            <a:lvl9pPr>
              <a:defRPr sz="1790" b="0">
                <a:solidFill>
                  <a:schemeClr val="tx1"/>
                </a:solidFill>
              </a:defRPr>
            </a:lvl9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a:p>
            <a:pPr lvl="5"/>
            <a:r>
              <a:rPr lang="en-US"/>
              <a:t>6</a:t>
            </a:r>
          </a:p>
          <a:p>
            <a:pPr lvl="6"/>
            <a:r>
              <a:rPr lang="en-US"/>
              <a:t>7</a:t>
            </a:r>
          </a:p>
          <a:p>
            <a:pPr lvl="7"/>
            <a:r>
              <a:rPr lang="en-US"/>
              <a:t>8</a:t>
            </a:r>
          </a:p>
          <a:p>
            <a:pPr lvl="8"/>
            <a:r>
              <a:rPr lang="en-US"/>
              <a:t>9</a:t>
            </a:r>
            <a:endParaRPr lang="en-GB"/>
          </a:p>
        </p:txBody>
      </p:sp>
      <p:sp>
        <p:nvSpPr>
          <p:cNvPr id="32" name="Picture Placeholder 7">
            <a:extLst>
              <a:ext uri="{FF2B5EF4-FFF2-40B4-BE49-F238E27FC236}">
                <a16:creationId xmlns:a16="http://schemas.microsoft.com/office/drawing/2014/main" id="{2780ABB5-DEF6-3DEE-6CB4-963E8A87125F}"/>
              </a:ext>
            </a:extLst>
          </p:cNvPr>
          <p:cNvSpPr>
            <a:spLocks noGrp="1"/>
          </p:cNvSpPr>
          <p:nvPr>
            <p:ph type="pic" sz="quarter" idx="28" hasCustomPrompt="1"/>
          </p:nvPr>
        </p:nvSpPr>
        <p:spPr>
          <a:xfrm>
            <a:off x="627682" y="2361934"/>
            <a:ext cx="864000" cy="864000"/>
          </a:xfrm>
          <a:noFill/>
        </p:spPr>
        <p:txBody>
          <a:bodyPr lIns="144000" tIns="144000" rIns="144000" bIns="144000"/>
          <a:lstStyle>
            <a:lvl1pPr>
              <a:defRPr sz="1400">
                <a:solidFill>
                  <a:schemeClr val="tx1"/>
                </a:solidFill>
              </a:defRPr>
            </a:lvl1pPr>
          </a:lstStyle>
          <a:p>
            <a:r>
              <a:rPr lang="en-AU"/>
              <a:t>Insert logo</a:t>
            </a:r>
          </a:p>
        </p:txBody>
      </p:sp>
      <p:sp>
        <p:nvSpPr>
          <p:cNvPr id="36" name="Picture Placeholder 7">
            <a:extLst>
              <a:ext uri="{FF2B5EF4-FFF2-40B4-BE49-F238E27FC236}">
                <a16:creationId xmlns:a16="http://schemas.microsoft.com/office/drawing/2014/main" id="{D4457A8B-2FE0-CAC9-C001-1A7D542B178B}"/>
              </a:ext>
            </a:extLst>
          </p:cNvPr>
          <p:cNvSpPr>
            <a:spLocks noGrp="1"/>
          </p:cNvSpPr>
          <p:nvPr>
            <p:ph type="pic" sz="quarter" idx="38" hasCustomPrompt="1"/>
          </p:nvPr>
        </p:nvSpPr>
        <p:spPr>
          <a:xfrm>
            <a:off x="4432468" y="2361934"/>
            <a:ext cx="864000" cy="864000"/>
          </a:xfrm>
          <a:noFill/>
        </p:spPr>
        <p:txBody>
          <a:bodyPr lIns="144000" tIns="144000" rIns="144000" bIns="144000"/>
          <a:lstStyle>
            <a:lvl1pPr>
              <a:defRPr sz="1400">
                <a:solidFill>
                  <a:schemeClr val="tx1"/>
                </a:solidFill>
              </a:defRPr>
            </a:lvl1pPr>
          </a:lstStyle>
          <a:p>
            <a:r>
              <a:rPr lang="en-AU"/>
              <a:t>Insert logo</a:t>
            </a:r>
          </a:p>
        </p:txBody>
      </p:sp>
      <p:sp>
        <p:nvSpPr>
          <p:cNvPr id="37" name="Picture Placeholder 7">
            <a:extLst>
              <a:ext uri="{FF2B5EF4-FFF2-40B4-BE49-F238E27FC236}">
                <a16:creationId xmlns:a16="http://schemas.microsoft.com/office/drawing/2014/main" id="{8440EA30-9393-791C-A8EE-FC2530EAEA83}"/>
              </a:ext>
            </a:extLst>
          </p:cNvPr>
          <p:cNvSpPr>
            <a:spLocks noGrp="1"/>
          </p:cNvSpPr>
          <p:nvPr>
            <p:ph type="pic" sz="quarter" idx="39" hasCustomPrompt="1"/>
          </p:nvPr>
        </p:nvSpPr>
        <p:spPr>
          <a:xfrm>
            <a:off x="8237255" y="2361934"/>
            <a:ext cx="864000" cy="864000"/>
          </a:xfrm>
          <a:noFill/>
        </p:spPr>
        <p:txBody>
          <a:bodyPr lIns="144000" tIns="144000" rIns="144000" bIns="144000"/>
          <a:lstStyle>
            <a:lvl1pPr>
              <a:defRPr sz="1400">
                <a:solidFill>
                  <a:schemeClr val="tx1"/>
                </a:solidFill>
              </a:defRPr>
            </a:lvl1pPr>
          </a:lstStyle>
          <a:p>
            <a:r>
              <a:rPr lang="en-AU"/>
              <a:t>Insert logo</a:t>
            </a:r>
          </a:p>
        </p:txBody>
      </p:sp>
    </p:spTree>
    <p:extLst>
      <p:ext uri="{BB962C8B-B14F-4D97-AF65-F5344CB8AC3E}">
        <p14:creationId xmlns:p14="http://schemas.microsoft.com/office/powerpoint/2010/main" val="154694066"/>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Four numbered textboxes">
    <p:bg>
      <p:bgPr>
        <a:gradFill>
          <a:gsLst>
            <a:gs pos="100000">
              <a:schemeClr val="bg1"/>
            </a:gs>
            <a:gs pos="59000">
              <a:srgbClr val="E8FAF4"/>
            </a:gs>
          </a:gsLst>
          <a:lin ang="5400000" scaled="0"/>
        </a:gra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FC4FDBC-07A2-A328-81F1-4F3D52797231}"/>
              </a:ext>
            </a:extLst>
          </p:cNvPr>
          <p:cNvSpPr/>
          <p:nvPr userDrawn="1"/>
        </p:nvSpPr>
        <p:spPr>
          <a:xfrm>
            <a:off x="0" y="0"/>
            <a:ext cx="1218961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819"/>
          </a:p>
        </p:txBody>
      </p:sp>
      <p:sp>
        <p:nvSpPr>
          <p:cNvPr id="4" name="Rectangle 3">
            <a:extLst>
              <a:ext uri="{FF2B5EF4-FFF2-40B4-BE49-F238E27FC236}">
                <a16:creationId xmlns:a16="http://schemas.microsoft.com/office/drawing/2014/main" id="{53860916-EAFB-4B11-5BE3-86AE3DACE477}"/>
              </a:ext>
            </a:extLst>
          </p:cNvPr>
          <p:cNvSpPr/>
          <p:nvPr userDrawn="1"/>
        </p:nvSpPr>
        <p:spPr>
          <a:xfrm>
            <a:off x="8669256" y="0"/>
            <a:ext cx="3522744" cy="6858000"/>
          </a:xfrm>
          <a:prstGeom prst="rect">
            <a:avLst/>
          </a:prstGeom>
          <a:gradFill>
            <a:gsLst>
              <a:gs pos="100000">
                <a:schemeClr val="bg1"/>
              </a:gs>
              <a:gs pos="59000">
                <a:srgbClr val="F5F5F5"/>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819"/>
          </a:p>
        </p:txBody>
      </p:sp>
      <p:sp>
        <p:nvSpPr>
          <p:cNvPr id="10" name="Rectangle 9">
            <a:extLst>
              <a:ext uri="{FF2B5EF4-FFF2-40B4-BE49-F238E27FC236}">
                <a16:creationId xmlns:a16="http://schemas.microsoft.com/office/drawing/2014/main" id="{EC574E96-D10F-D1D4-1302-F61E7380AC74}"/>
              </a:ext>
            </a:extLst>
          </p:cNvPr>
          <p:cNvSpPr/>
          <p:nvPr userDrawn="1"/>
        </p:nvSpPr>
        <p:spPr>
          <a:xfrm>
            <a:off x="3066854" y="0"/>
            <a:ext cx="2799437" cy="6858000"/>
          </a:xfrm>
          <a:prstGeom prst="rect">
            <a:avLst/>
          </a:prstGeom>
          <a:gradFill>
            <a:gsLst>
              <a:gs pos="45000">
                <a:schemeClr val="bg1"/>
              </a:gs>
              <a:gs pos="100000">
                <a:srgbClr val="F5F5F5"/>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819"/>
          </a:p>
        </p:txBody>
      </p:sp>
      <p:sp>
        <p:nvSpPr>
          <p:cNvPr id="29" name="Text Placeholder 28">
            <a:extLst>
              <a:ext uri="{FF2B5EF4-FFF2-40B4-BE49-F238E27FC236}">
                <a16:creationId xmlns:a16="http://schemas.microsoft.com/office/drawing/2014/main" id="{EE9A78B2-19BE-A922-A12C-E2897EA55190}"/>
              </a:ext>
            </a:extLst>
          </p:cNvPr>
          <p:cNvSpPr>
            <a:spLocks noGrp="1"/>
          </p:cNvSpPr>
          <p:nvPr userDrawn="1">
            <p:ph type="body" sz="quarter" idx="20" hasCustomPrompt="1"/>
          </p:nvPr>
        </p:nvSpPr>
        <p:spPr>
          <a:xfrm rot="16200000">
            <a:off x="10295416" y="1449523"/>
            <a:ext cx="3343715" cy="444673"/>
          </a:xfrm>
          <a:custGeom>
            <a:avLst/>
            <a:gdLst>
              <a:gd name="connsiteX0" fmla="*/ 3343715 w 3343715"/>
              <a:gd name="connsiteY0" fmla="*/ 935 h 444673"/>
              <a:gd name="connsiteX1" fmla="*/ 3343715 w 3343715"/>
              <a:gd name="connsiteY1" fmla="*/ 444673 h 444673"/>
              <a:gd name="connsiteX2" fmla="*/ 0 w 3343715"/>
              <a:gd name="connsiteY2" fmla="*/ 444673 h 444673"/>
              <a:gd name="connsiteX3" fmla="*/ 27671 w 3343715"/>
              <a:gd name="connsiteY3" fmla="*/ 415075 h 444673"/>
              <a:gd name="connsiteX4" fmla="*/ 314324 w 3343715"/>
              <a:gd name="connsiteY4" fmla="*/ 72001 h 444673"/>
              <a:gd name="connsiteX5" fmla="*/ 382615 w 3343715"/>
              <a:gd name="connsiteY5" fmla="*/ 16890 h 444673"/>
              <a:gd name="connsiteX6" fmla="*/ 453912 w 3343715"/>
              <a:gd name="connsiteY6" fmla="*/ 10 h 444673"/>
              <a:gd name="connsiteX7" fmla="*/ 487133 w 3343715"/>
              <a:gd name="connsiteY7" fmla="*/ 10 h 444673"/>
              <a:gd name="connsiteX8" fmla="*/ 3303095 w 3343715"/>
              <a:gd name="connsiteY8" fmla="*/ 241 h 444673"/>
              <a:gd name="connsiteX9" fmla="*/ 3343715 w 3343715"/>
              <a:gd name="connsiteY9" fmla="*/ 935 h 444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43715" h="444673">
                <a:moveTo>
                  <a:pt x="3343715" y="935"/>
                </a:moveTo>
                <a:lnTo>
                  <a:pt x="3343715" y="444673"/>
                </a:lnTo>
                <a:lnTo>
                  <a:pt x="0" y="444673"/>
                </a:lnTo>
                <a:cubicBezTo>
                  <a:pt x="9250" y="434807"/>
                  <a:pt x="19039" y="425403"/>
                  <a:pt x="27671" y="415075"/>
                </a:cubicBezTo>
                <a:cubicBezTo>
                  <a:pt x="123402" y="300845"/>
                  <a:pt x="219133" y="186616"/>
                  <a:pt x="314324" y="72001"/>
                </a:cubicBezTo>
                <a:cubicBezTo>
                  <a:pt x="333516" y="48878"/>
                  <a:pt x="355175" y="29531"/>
                  <a:pt x="382615" y="16890"/>
                </a:cubicBezTo>
                <a:cubicBezTo>
                  <a:pt x="405276" y="6485"/>
                  <a:pt x="428707" y="-298"/>
                  <a:pt x="453912" y="10"/>
                </a:cubicBezTo>
                <a:cubicBezTo>
                  <a:pt x="464934" y="164"/>
                  <a:pt x="476033" y="10"/>
                  <a:pt x="487133" y="10"/>
                </a:cubicBezTo>
                <a:cubicBezTo>
                  <a:pt x="1425787" y="10"/>
                  <a:pt x="2364441" y="164"/>
                  <a:pt x="3303095" y="241"/>
                </a:cubicBezTo>
                <a:cubicBezTo>
                  <a:pt x="3316661" y="241"/>
                  <a:pt x="3330149" y="704"/>
                  <a:pt x="3343715" y="935"/>
                </a:cubicBezTo>
                <a:close/>
              </a:path>
            </a:pathLst>
          </a:custGeom>
          <a:solidFill>
            <a:schemeClr val="tx1"/>
          </a:solidFill>
          <a:ln w="12700">
            <a:noFill/>
          </a:ln>
        </p:spPr>
        <p:txBody>
          <a:bodyPr wrap="square" lIns="756000" rIns="0" bIns="0" anchor="ctr">
            <a:noAutofit/>
          </a:bodyPr>
          <a:lstStyle>
            <a:lvl1pPr marL="0" indent="0" algn="l">
              <a:spcAft>
                <a:spcPts val="0"/>
              </a:spcAft>
              <a:buFont typeface="Arial" panose="020B0604020202020204" pitchFamily="34" charset="0"/>
              <a:buNone/>
              <a:defRPr sz="1240" b="0">
                <a:gradFill flip="none" rotWithShape="1">
                  <a:gsLst>
                    <a:gs pos="0">
                      <a:srgbClr val="16D6A8"/>
                    </a:gs>
                    <a:gs pos="100000">
                      <a:srgbClr val="2FA745"/>
                    </a:gs>
                  </a:gsLst>
                  <a:lin ang="16200000" scaled="1"/>
                  <a:tileRect/>
                </a:gradFill>
              </a:defRPr>
            </a:lvl1pPr>
            <a:lvl2pPr marL="0" indent="0" algn="l">
              <a:buNone/>
              <a:defRPr sz="1240" b="0">
                <a:solidFill>
                  <a:schemeClr val="tx1"/>
                </a:solidFill>
              </a:defRPr>
            </a:lvl2pPr>
            <a:lvl3pPr marL="0" indent="0" algn="l">
              <a:buNone/>
              <a:defRPr sz="1240" b="0"/>
            </a:lvl3pPr>
            <a:lvl4pPr marL="0" indent="0" algn="l">
              <a:buFont typeface="Arial" panose="020B0604020202020204" pitchFamily="34" charset="0"/>
              <a:buNone/>
              <a:defRPr sz="1240" b="0"/>
            </a:lvl4pPr>
            <a:lvl5pPr marL="0" indent="0" algn="l">
              <a:buFont typeface="Arial" panose="020B0604020202020204" pitchFamily="34" charset="0"/>
              <a:buNone/>
              <a:defRPr sz="1240" b="0"/>
            </a:lvl5pPr>
            <a:lvl6pPr marL="0" indent="0" algn="l">
              <a:buFont typeface="Arial" panose="020B0604020202020204" pitchFamily="34" charset="0"/>
              <a:buNone/>
              <a:defRPr sz="1240" b="0"/>
            </a:lvl6pPr>
            <a:lvl7pPr marL="0" indent="0" algn="l">
              <a:buFont typeface="Arial" panose="020B0604020202020204" pitchFamily="34" charset="0"/>
              <a:buNone/>
              <a:defRPr sz="1240" b="0"/>
            </a:lvl7pPr>
            <a:lvl8pPr marL="0" indent="0" algn="l">
              <a:buFont typeface="Arial" panose="020B0604020202020204" pitchFamily="34" charset="0"/>
              <a:buNone/>
              <a:defRPr sz="1240" b="0"/>
            </a:lvl8pPr>
            <a:lvl9pPr marL="0" indent="0" algn="l">
              <a:buFont typeface="Arial" panose="020B0604020202020204" pitchFamily="34" charset="0"/>
              <a:buNone/>
              <a:defRPr sz="1240" b="0"/>
            </a:lvl9pPr>
          </a:lstStyle>
          <a:p>
            <a:pPr lvl="0"/>
            <a:r>
              <a:rPr lang="en-US"/>
              <a:t>Click to add section title</a:t>
            </a:r>
          </a:p>
        </p:txBody>
      </p:sp>
      <p:sp>
        <p:nvSpPr>
          <p:cNvPr id="26" name="Text Placeholder 13">
            <a:extLst>
              <a:ext uri="{FF2B5EF4-FFF2-40B4-BE49-F238E27FC236}">
                <a16:creationId xmlns:a16="http://schemas.microsoft.com/office/drawing/2014/main" id="{33B141C1-A98F-A752-0B11-878619DFC251}"/>
              </a:ext>
            </a:extLst>
          </p:cNvPr>
          <p:cNvSpPr>
            <a:spLocks noGrp="1"/>
          </p:cNvSpPr>
          <p:nvPr userDrawn="1">
            <p:ph type="body" sz="quarter" idx="19" hasCustomPrompt="1"/>
          </p:nvPr>
        </p:nvSpPr>
        <p:spPr>
          <a:xfrm rot="16200000">
            <a:off x="11834923" y="2622708"/>
            <a:ext cx="252000" cy="216000"/>
          </a:xfrm>
          <a:noFill/>
          <a:ln w="12700">
            <a:noFill/>
          </a:ln>
        </p:spPr>
        <p:txBody>
          <a:bodyPr lIns="0" rIns="0" bIns="0" anchor="ctr"/>
          <a:lstStyle>
            <a:lvl1pPr marL="0" indent="0" algn="l">
              <a:spcAft>
                <a:spcPts val="0"/>
              </a:spcAft>
              <a:buFont typeface="Arial" panose="020B0604020202020204" pitchFamily="34" charset="0"/>
              <a:buNone/>
              <a:defRPr sz="1240" b="1">
                <a:solidFill>
                  <a:schemeClr val="bg1"/>
                </a:solidFill>
              </a:defRPr>
            </a:lvl1pPr>
            <a:lvl2pPr marL="0" indent="0" algn="l">
              <a:buNone/>
              <a:defRPr sz="1240" b="1">
                <a:solidFill>
                  <a:schemeClr val="tx1"/>
                </a:solidFill>
              </a:defRPr>
            </a:lvl2pPr>
            <a:lvl3pPr marL="0" indent="0" algn="l">
              <a:buNone/>
              <a:defRPr sz="1240" b="1"/>
            </a:lvl3pPr>
            <a:lvl4pPr marL="0" indent="0" algn="l">
              <a:buFont typeface="Arial" panose="020B0604020202020204" pitchFamily="34" charset="0"/>
              <a:buNone/>
              <a:defRPr sz="1240" b="1"/>
            </a:lvl4pPr>
            <a:lvl5pPr marL="0" indent="0" algn="l">
              <a:buFont typeface="Arial" panose="020B0604020202020204" pitchFamily="34" charset="0"/>
              <a:buNone/>
              <a:defRPr sz="1240" b="1"/>
            </a:lvl5pPr>
            <a:lvl6pPr marL="0" indent="0" algn="l">
              <a:buFont typeface="Arial" panose="020B0604020202020204" pitchFamily="34" charset="0"/>
              <a:buNone/>
              <a:defRPr sz="1240" b="1"/>
            </a:lvl6pPr>
            <a:lvl7pPr marL="0" indent="0" algn="l">
              <a:buFont typeface="Arial" panose="020B0604020202020204" pitchFamily="34" charset="0"/>
              <a:buNone/>
              <a:defRPr sz="1240" b="1"/>
            </a:lvl7pPr>
            <a:lvl8pPr marL="0" indent="0" algn="l">
              <a:buFont typeface="Arial" panose="020B0604020202020204" pitchFamily="34" charset="0"/>
              <a:buNone/>
              <a:defRPr sz="1240" b="1"/>
            </a:lvl8pPr>
            <a:lvl9pPr marL="0" indent="0" algn="l">
              <a:buFont typeface="Arial" panose="020B0604020202020204" pitchFamily="34" charset="0"/>
              <a:buNone/>
              <a:defRPr sz="1240" b="1"/>
            </a:lvl9pPr>
          </a:lstStyle>
          <a:p>
            <a:pPr lvl="0"/>
            <a:r>
              <a:rPr lang="en-US"/>
              <a:t>00</a:t>
            </a:r>
          </a:p>
        </p:txBody>
      </p:sp>
      <p:sp>
        <p:nvSpPr>
          <p:cNvPr id="33" name="Date Placeholder 32">
            <a:extLst>
              <a:ext uri="{FF2B5EF4-FFF2-40B4-BE49-F238E27FC236}">
                <a16:creationId xmlns:a16="http://schemas.microsoft.com/office/drawing/2014/main" id="{3CD80FA7-6C70-66E5-5B4C-DCEC9C0C6AAB}"/>
              </a:ext>
            </a:extLst>
          </p:cNvPr>
          <p:cNvSpPr>
            <a:spLocks noGrp="1"/>
          </p:cNvSpPr>
          <p:nvPr userDrawn="1">
            <p:ph type="dt" sz="half" idx="32"/>
          </p:nvPr>
        </p:nvSpPr>
        <p:spPr/>
        <p:txBody>
          <a:bodyPr/>
          <a:lstStyle/>
          <a:p>
            <a:fld id="{2E14BC82-6A15-452C-A045-5BF0695D4938}" type="datetime1">
              <a:rPr lang="en-GB" smtClean="0"/>
              <a:t>25/05/2023</a:t>
            </a:fld>
            <a:endParaRPr lang="en-GB"/>
          </a:p>
        </p:txBody>
      </p:sp>
      <p:sp>
        <p:nvSpPr>
          <p:cNvPr id="34" name="Footer Placeholder 33">
            <a:extLst>
              <a:ext uri="{FF2B5EF4-FFF2-40B4-BE49-F238E27FC236}">
                <a16:creationId xmlns:a16="http://schemas.microsoft.com/office/drawing/2014/main" id="{FB360F61-753F-69BE-1DDA-2B63160A8874}"/>
              </a:ext>
            </a:extLst>
          </p:cNvPr>
          <p:cNvSpPr>
            <a:spLocks noGrp="1"/>
          </p:cNvSpPr>
          <p:nvPr userDrawn="1">
            <p:ph type="ftr" sz="quarter" idx="33"/>
          </p:nvPr>
        </p:nvSpPr>
        <p:spPr/>
        <p:txBody>
          <a:bodyPr/>
          <a:lstStyle/>
          <a:p>
            <a:r>
              <a:rPr lang="en-US"/>
              <a:t>Freshwave Contiguous Coverage to Railway Tunnels</a:t>
            </a:r>
            <a:endParaRPr lang="en-GB"/>
          </a:p>
        </p:txBody>
      </p:sp>
      <p:sp>
        <p:nvSpPr>
          <p:cNvPr id="35" name="Slide Number Placeholder 34">
            <a:extLst>
              <a:ext uri="{FF2B5EF4-FFF2-40B4-BE49-F238E27FC236}">
                <a16:creationId xmlns:a16="http://schemas.microsoft.com/office/drawing/2014/main" id="{E354831A-C1D5-6979-AF61-5C2769D5263D}"/>
              </a:ext>
            </a:extLst>
          </p:cNvPr>
          <p:cNvSpPr>
            <a:spLocks noGrp="1"/>
          </p:cNvSpPr>
          <p:nvPr userDrawn="1">
            <p:ph type="sldNum" sz="quarter" idx="34"/>
          </p:nvPr>
        </p:nvSpPr>
        <p:spPr/>
        <p:txBody>
          <a:bodyPr/>
          <a:lstStyle/>
          <a:p>
            <a:fld id="{F5AEA0E0-5CC6-4BD0-905C-A0021E419432}" type="slidenum">
              <a:rPr lang="en-GB" smtClean="0"/>
              <a:pPr/>
              <a:t>‹#›</a:t>
            </a:fld>
            <a:endParaRPr lang="en-GB"/>
          </a:p>
        </p:txBody>
      </p:sp>
      <p:sp>
        <p:nvSpPr>
          <p:cNvPr id="32" name="Picture Placeholder 7">
            <a:extLst>
              <a:ext uri="{FF2B5EF4-FFF2-40B4-BE49-F238E27FC236}">
                <a16:creationId xmlns:a16="http://schemas.microsoft.com/office/drawing/2014/main" id="{2780ABB5-DEF6-3DEE-6CB4-963E8A87125F}"/>
              </a:ext>
            </a:extLst>
          </p:cNvPr>
          <p:cNvSpPr>
            <a:spLocks noGrp="1"/>
          </p:cNvSpPr>
          <p:nvPr>
            <p:ph type="pic" sz="quarter" idx="28" hasCustomPrompt="1"/>
          </p:nvPr>
        </p:nvSpPr>
        <p:spPr>
          <a:xfrm>
            <a:off x="627680" y="1947734"/>
            <a:ext cx="1116000" cy="1116000"/>
          </a:xfrm>
          <a:noFill/>
        </p:spPr>
        <p:txBody>
          <a:bodyPr lIns="144000" tIns="144000" rIns="144000" bIns="144000"/>
          <a:lstStyle>
            <a:lvl1pPr>
              <a:defRPr sz="1400">
                <a:solidFill>
                  <a:schemeClr val="tx1"/>
                </a:solidFill>
              </a:defRPr>
            </a:lvl1pPr>
          </a:lstStyle>
          <a:p>
            <a:r>
              <a:rPr lang="en-AU"/>
              <a:t>Insert logo</a:t>
            </a:r>
          </a:p>
        </p:txBody>
      </p:sp>
      <p:sp>
        <p:nvSpPr>
          <p:cNvPr id="6" name="Text Placeholder 6">
            <a:extLst>
              <a:ext uri="{FF2B5EF4-FFF2-40B4-BE49-F238E27FC236}">
                <a16:creationId xmlns:a16="http://schemas.microsoft.com/office/drawing/2014/main" id="{67FBE2E8-BC09-C817-8C40-73C04D01D815}"/>
              </a:ext>
            </a:extLst>
          </p:cNvPr>
          <p:cNvSpPr>
            <a:spLocks noGrp="1"/>
          </p:cNvSpPr>
          <p:nvPr>
            <p:ph type="body" sz="quarter" idx="37" hasCustomPrompt="1"/>
          </p:nvPr>
        </p:nvSpPr>
        <p:spPr>
          <a:xfrm>
            <a:off x="627680" y="833551"/>
            <a:ext cx="10512000" cy="864000"/>
          </a:xfrm>
        </p:spPr>
        <p:txBody>
          <a:bodyPr/>
          <a:lstStyle>
            <a:lvl1pPr marL="0" indent="0">
              <a:spcBef>
                <a:spcPts val="0"/>
              </a:spcBef>
              <a:spcAft>
                <a:spcPts val="600"/>
              </a:spcAft>
              <a:buFont typeface="+mj-lt"/>
              <a:buNone/>
              <a:defRPr sz="3000" b="1">
                <a:solidFill>
                  <a:schemeClr val="tx1"/>
                </a:solidFill>
              </a:defRPr>
            </a:lvl1pPr>
            <a:lvl2pPr marL="0" indent="0">
              <a:lnSpc>
                <a:spcPct val="100000"/>
              </a:lnSpc>
              <a:spcBef>
                <a:spcPts val="0"/>
              </a:spcBef>
              <a:spcAft>
                <a:spcPts val="600"/>
              </a:spcAft>
              <a:buClr>
                <a:schemeClr val="accent4"/>
              </a:buClr>
              <a:buFont typeface="Wingdings" panose="05000000000000000000" pitchFamily="2" charset="2"/>
              <a:buNone/>
              <a:defRPr sz="1790" b="0" baseline="0">
                <a:solidFill>
                  <a:schemeClr val="tx1"/>
                </a:solidFill>
              </a:defRPr>
            </a:lvl2pPr>
            <a:lvl3pPr marL="0" indent="0">
              <a:buNone/>
              <a:defRPr sz="1790" b="0">
                <a:solidFill>
                  <a:schemeClr val="tx1"/>
                </a:solidFill>
              </a:defRPr>
            </a:lvl3pPr>
            <a:lvl4pPr marL="0">
              <a:spcBef>
                <a:spcPts val="0"/>
              </a:spcBef>
              <a:defRPr sz="1790" b="0">
                <a:solidFill>
                  <a:schemeClr val="tx1"/>
                </a:solidFill>
              </a:defRPr>
            </a:lvl4pPr>
            <a:lvl5pPr marL="0">
              <a:defRPr sz="1790" b="0">
                <a:solidFill>
                  <a:schemeClr val="tx1"/>
                </a:solidFill>
              </a:defRPr>
            </a:lvl5pPr>
            <a:lvl6pPr>
              <a:defRPr sz="1790" b="0">
                <a:solidFill>
                  <a:schemeClr val="tx1"/>
                </a:solidFill>
              </a:defRPr>
            </a:lvl6pPr>
            <a:lvl7pPr>
              <a:defRPr sz="1790" b="0">
                <a:solidFill>
                  <a:schemeClr val="tx1"/>
                </a:solidFill>
              </a:defRPr>
            </a:lvl7pPr>
            <a:lvl8pPr>
              <a:defRPr sz="1790" b="0">
                <a:solidFill>
                  <a:schemeClr val="tx1"/>
                </a:solidFill>
              </a:defRPr>
            </a:lvl8pPr>
            <a:lvl9pPr>
              <a:defRPr sz="1790" b="0">
                <a:solidFill>
                  <a:schemeClr val="tx1"/>
                </a:solidFill>
              </a:defRPr>
            </a:lvl9pPr>
          </a:lstStyle>
          <a:p>
            <a:pPr lvl="0"/>
            <a:r>
              <a:rPr lang="en-US"/>
              <a:t>Click to add text</a:t>
            </a:r>
          </a:p>
        </p:txBody>
      </p:sp>
      <p:sp>
        <p:nvSpPr>
          <p:cNvPr id="11" name="Text Placeholder 6">
            <a:extLst>
              <a:ext uri="{FF2B5EF4-FFF2-40B4-BE49-F238E27FC236}">
                <a16:creationId xmlns:a16="http://schemas.microsoft.com/office/drawing/2014/main" id="{0E507C05-3922-B1F8-9224-33304ADA6794}"/>
              </a:ext>
            </a:extLst>
          </p:cNvPr>
          <p:cNvSpPr>
            <a:spLocks noGrp="1"/>
          </p:cNvSpPr>
          <p:nvPr>
            <p:ph type="body" sz="quarter" idx="23" hasCustomPrompt="1"/>
          </p:nvPr>
        </p:nvSpPr>
        <p:spPr>
          <a:xfrm>
            <a:off x="1059680" y="3584928"/>
            <a:ext cx="1656000" cy="612000"/>
          </a:xfrm>
        </p:spPr>
        <p:txBody>
          <a:bodyPr/>
          <a:lstStyle>
            <a:lvl1pPr marL="0" indent="0" algn="l">
              <a:lnSpc>
                <a:spcPct val="100000"/>
              </a:lnSpc>
              <a:spcBef>
                <a:spcPts val="0"/>
              </a:spcBef>
              <a:spcAft>
                <a:spcPts val="600"/>
              </a:spcAft>
              <a:buFont typeface="Arial" panose="020B0604020202020204" pitchFamily="34" charset="0"/>
              <a:buNone/>
              <a:defRPr sz="1700" b="1">
                <a:solidFill>
                  <a:schemeClr val="tx1"/>
                </a:solidFill>
              </a:defRPr>
            </a:lvl1pPr>
            <a:lvl2pPr marL="0" indent="0" algn="l">
              <a:lnSpc>
                <a:spcPct val="100000"/>
              </a:lnSpc>
              <a:spcBef>
                <a:spcPts val="0"/>
              </a:spcBef>
              <a:spcAft>
                <a:spcPts val="600"/>
              </a:spcAft>
              <a:buClr>
                <a:schemeClr val="accent4"/>
              </a:buClr>
              <a:buFont typeface="Arial" panose="020B0604020202020204" pitchFamily="34" charset="0"/>
              <a:buNone/>
              <a:defRPr sz="1700" b="1" baseline="0">
                <a:solidFill>
                  <a:schemeClr val="tx1"/>
                </a:solidFill>
              </a:defRPr>
            </a:lvl2pPr>
            <a:lvl3pPr marL="0" indent="0" algn="l">
              <a:lnSpc>
                <a:spcPct val="100000"/>
              </a:lnSpc>
              <a:buFont typeface="Arial" panose="020B0604020202020204" pitchFamily="34" charset="0"/>
              <a:buNone/>
              <a:defRPr sz="1700" b="1">
                <a:solidFill>
                  <a:schemeClr val="tx1"/>
                </a:solidFill>
              </a:defRPr>
            </a:lvl3pPr>
            <a:lvl4pPr marL="0" indent="0" algn="l">
              <a:lnSpc>
                <a:spcPct val="100000"/>
              </a:lnSpc>
              <a:spcBef>
                <a:spcPts val="0"/>
              </a:spcBef>
              <a:buFont typeface="Arial" panose="020B0604020202020204" pitchFamily="34" charset="0"/>
              <a:buNone/>
              <a:defRPr sz="1700" b="1">
                <a:solidFill>
                  <a:schemeClr val="tx1"/>
                </a:solidFill>
              </a:defRPr>
            </a:lvl4pPr>
            <a:lvl5pPr marL="0" indent="0" algn="l">
              <a:lnSpc>
                <a:spcPct val="100000"/>
              </a:lnSpc>
              <a:buFont typeface="Arial" panose="020B0604020202020204" pitchFamily="34" charset="0"/>
              <a:buNone/>
              <a:defRPr sz="1700" b="1">
                <a:solidFill>
                  <a:schemeClr val="tx1"/>
                </a:solidFill>
              </a:defRPr>
            </a:lvl5pPr>
            <a:lvl6pPr marL="0" indent="0" algn="l">
              <a:lnSpc>
                <a:spcPct val="100000"/>
              </a:lnSpc>
              <a:buFont typeface="Arial" panose="020B0604020202020204" pitchFamily="34" charset="0"/>
              <a:buNone/>
              <a:defRPr sz="1700" b="1">
                <a:solidFill>
                  <a:schemeClr val="tx1"/>
                </a:solidFill>
              </a:defRPr>
            </a:lvl6pPr>
            <a:lvl7pPr marL="0" indent="0" algn="l">
              <a:lnSpc>
                <a:spcPct val="100000"/>
              </a:lnSpc>
              <a:buFont typeface="Arial" panose="020B0604020202020204" pitchFamily="34" charset="0"/>
              <a:buNone/>
              <a:defRPr sz="1700" b="1">
                <a:solidFill>
                  <a:schemeClr val="tx1"/>
                </a:solidFill>
              </a:defRPr>
            </a:lvl7pPr>
            <a:lvl8pPr marL="0" indent="0" algn="l">
              <a:lnSpc>
                <a:spcPct val="100000"/>
              </a:lnSpc>
              <a:buFont typeface="Arial" panose="020B0604020202020204" pitchFamily="34" charset="0"/>
              <a:buNone/>
              <a:defRPr sz="1700" b="1">
                <a:solidFill>
                  <a:schemeClr val="tx1"/>
                </a:solidFill>
              </a:defRPr>
            </a:lvl8pPr>
            <a:lvl9pPr marL="0" indent="0" algn="l">
              <a:lnSpc>
                <a:spcPct val="100000"/>
              </a:lnSpc>
              <a:buFont typeface="Arial" panose="020B0604020202020204" pitchFamily="34" charset="0"/>
              <a:buNone/>
              <a:defRPr sz="1700" b="1">
                <a:solidFill>
                  <a:schemeClr val="tx1"/>
                </a:solidFill>
              </a:defRPr>
            </a:lvl9pPr>
          </a:lstStyle>
          <a:p>
            <a:pPr lvl="0"/>
            <a:r>
              <a:rPr lang="en-US"/>
              <a:t>Click to add text</a:t>
            </a:r>
          </a:p>
          <a:p>
            <a:pPr lvl="1"/>
            <a:r>
              <a:rPr lang="en-US"/>
              <a:t>2</a:t>
            </a:r>
          </a:p>
          <a:p>
            <a:pPr lvl="2"/>
            <a:r>
              <a:rPr lang="en-US"/>
              <a:t>3</a:t>
            </a:r>
          </a:p>
          <a:p>
            <a:pPr lvl="3"/>
            <a:r>
              <a:rPr lang="en-US"/>
              <a:t>4</a:t>
            </a:r>
          </a:p>
          <a:p>
            <a:pPr lvl="4"/>
            <a:r>
              <a:rPr lang="en-US"/>
              <a:t>5</a:t>
            </a:r>
          </a:p>
          <a:p>
            <a:pPr lvl="5"/>
            <a:r>
              <a:rPr lang="en-US"/>
              <a:t>6</a:t>
            </a:r>
          </a:p>
          <a:p>
            <a:pPr lvl="6"/>
            <a:r>
              <a:rPr lang="en-US"/>
              <a:t>7</a:t>
            </a:r>
          </a:p>
          <a:p>
            <a:pPr lvl="7"/>
            <a:r>
              <a:rPr lang="en-US"/>
              <a:t>8</a:t>
            </a:r>
          </a:p>
          <a:p>
            <a:pPr lvl="8"/>
            <a:r>
              <a:rPr lang="en-US"/>
              <a:t>9</a:t>
            </a:r>
            <a:endParaRPr lang="en-GB"/>
          </a:p>
        </p:txBody>
      </p:sp>
      <p:sp>
        <p:nvSpPr>
          <p:cNvPr id="13" name="Text Placeholder 6">
            <a:extLst>
              <a:ext uri="{FF2B5EF4-FFF2-40B4-BE49-F238E27FC236}">
                <a16:creationId xmlns:a16="http://schemas.microsoft.com/office/drawing/2014/main" id="{C2D1BD31-88D9-286E-683C-55FBCD295534}"/>
              </a:ext>
            </a:extLst>
          </p:cNvPr>
          <p:cNvSpPr>
            <a:spLocks noGrp="1"/>
          </p:cNvSpPr>
          <p:nvPr>
            <p:ph type="body" sz="quarter" idx="38" hasCustomPrompt="1"/>
          </p:nvPr>
        </p:nvSpPr>
        <p:spPr>
          <a:xfrm>
            <a:off x="627680" y="3503648"/>
            <a:ext cx="360000" cy="612000"/>
          </a:xfrm>
        </p:spPr>
        <p:txBody>
          <a:bodyPr/>
          <a:lstStyle>
            <a:lvl1pPr marL="0" indent="0" algn="l">
              <a:lnSpc>
                <a:spcPct val="100000"/>
              </a:lnSpc>
              <a:spcBef>
                <a:spcPts val="0"/>
              </a:spcBef>
              <a:spcAft>
                <a:spcPts val="600"/>
              </a:spcAft>
              <a:buFont typeface="Arial" panose="020B0604020202020204" pitchFamily="34" charset="0"/>
              <a:buNone/>
              <a:defRPr sz="4340" b="1">
                <a:solidFill>
                  <a:schemeClr val="accent3"/>
                </a:solidFill>
              </a:defRPr>
            </a:lvl1pPr>
            <a:lvl2pPr marL="0" indent="0" algn="l">
              <a:lnSpc>
                <a:spcPct val="100000"/>
              </a:lnSpc>
              <a:spcBef>
                <a:spcPts val="0"/>
              </a:spcBef>
              <a:spcAft>
                <a:spcPts val="600"/>
              </a:spcAft>
              <a:buClr>
                <a:schemeClr val="accent4"/>
              </a:buClr>
              <a:buFont typeface="Arial" panose="020B0604020202020204" pitchFamily="34" charset="0"/>
              <a:buNone/>
              <a:defRPr sz="1700" b="1" baseline="0">
                <a:solidFill>
                  <a:schemeClr val="accent3"/>
                </a:solidFill>
              </a:defRPr>
            </a:lvl2pPr>
            <a:lvl3pPr marL="0" indent="0" algn="l">
              <a:lnSpc>
                <a:spcPct val="100000"/>
              </a:lnSpc>
              <a:buFont typeface="Arial" panose="020B0604020202020204" pitchFamily="34" charset="0"/>
              <a:buNone/>
              <a:defRPr sz="1700" b="1">
                <a:solidFill>
                  <a:schemeClr val="accent3"/>
                </a:solidFill>
              </a:defRPr>
            </a:lvl3pPr>
            <a:lvl4pPr marL="0" indent="0" algn="l">
              <a:lnSpc>
                <a:spcPct val="100000"/>
              </a:lnSpc>
              <a:spcBef>
                <a:spcPts val="0"/>
              </a:spcBef>
              <a:buFont typeface="Arial" panose="020B0604020202020204" pitchFamily="34" charset="0"/>
              <a:buNone/>
              <a:defRPr sz="1700" b="1">
                <a:solidFill>
                  <a:schemeClr val="accent3"/>
                </a:solidFill>
              </a:defRPr>
            </a:lvl4pPr>
            <a:lvl5pPr marL="0" indent="0" algn="l">
              <a:lnSpc>
                <a:spcPct val="100000"/>
              </a:lnSpc>
              <a:buFont typeface="Arial" panose="020B0604020202020204" pitchFamily="34" charset="0"/>
              <a:buNone/>
              <a:defRPr sz="1700" b="1">
                <a:solidFill>
                  <a:schemeClr val="accent3"/>
                </a:solidFill>
              </a:defRPr>
            </a:lvl5pPr>
            <a:lvl6pPr marL="0" indent="0" algn="l">
              <a:lnSpc>
                <a:spcPct val="100000"/>
              </a:lnSpc>
              <a:buFont typeface="Arial" panose="020B0604020202020204" pitchFamily="34" charset="0"/>
              <a:buNone/>
              <a:defRPr sz="1700" b="1">
                <a:solidFill>
                  <a:schemeClr val="accent3"/>
                </a:solidFill>
              </a:defRPr>
            </a:lvl6pPr>
            <a:lvl7pPr marL="0" indent="0" algn="l">
              <a:lnSpc>
                <a:spcPct val="100000"/>
              </a:lnSpc>
              <a:buFont typeface="Arial" panose="020B0604020202020204" pitchFamily="34" charset="0"/>
              <a:buNone/>
              <a:defRPr sz="1700" b="1">
                <a:solidFill>
                  <a:schemeClr val="accent3"/>
                </a:solidFill>
              </a:defRPr>
            </a:lvl7pPr>
            <a:lvl8pPr marL="0" indent="0" algn="l">
              <a:lnSpc>
                <a:spcPct val="100000"/>
              </a:lnSpc>
              <a:buFont typeface="Arial" panose="020B0604020202020204" pitchFamily="34" charset="0"/>
              <a:buNone/>
              <a:defRPr sz="1700" b="1">
                <a:solidFill>
                  <a:schemeClr val="accent3"/>
                </a:solidFill>
              </a:defRPr>
            </a:lvl8pPr>
            <a:lvl9pPr marL="0" indent="0" algn="l">
              <a:lnSpc>
                <a:spcPct val="100000"/>
              </a:lnSpc>
              <a:buFont typeface="Arial" panose="020B0604020202020204" pitchFamily="34" charset="0"/>
              <a:buNone/>
              <a:defRPr sz="1700" b="1">
                <a:solidFill>
                  <a:schemeClr val="accent3"/>
                </a:solidFill>
              </a:defRPr>
            </a:lvl9pPr>
          </a:lstStyle>
          <a:p>
            <a:pPr lvl="0"/>
            <a:r>
              <a:rPr lang="en-US"/>
              <a:t>0</a:t>
            </a:r>
          </a:p>
          <a:p>
            <a:pPr lvl="1"/>
            <a:r>
              <a:rPr lang="en-US"/>
              <a:t>2</a:t>
            </a:r>
          </a:p>
          <a:p>
            <a:pPr lvl="2"/>
            <a:r>
              <a:rPr lang="en-US"/>
              <a:t>3</a:t>
            </a:r>
          </a:p>
          <a:p>
            <a:pPr lvl="3"/>
            <a:r>
              <a:rPr lang="en-US"/>
              <a:t>4</a:t>
            </a:r>
          </a:p>
          <a:p>
            <a:pPr lvl="4"/>
            <a:r>
              <a:rPr lang="en-US"/>
              <a:t>5</a:t>
            </a:r>
          </a:p>
          <a:p>
            <a:pPr lvl="5"/>
            <a:r>
              <a:rPr lang="en-US"/>
              <a:t>6</a:t>
            </a:r>
          </a:p>
          <a:p>
            <a:pPr lvl="6"/>
            <a:r>
              <a:rPr lang="en-US"/>
              <a:t>7</a:t>
            </a:r>
          </a:p>
          <a:p>
            <a:pPr lvl="7"/>
            <a:r>
              <a:rPr lang="en-US"/>
              <a:t>8</a:t>
            </a:r>
          </a:p>
          <a:p>
            <a:pPr lvl="8"/>
            <a:r>
              <a:rPr lang="en-US"/>
              <a:t>9</a:t>
            </a:r>
            <a:endParaRPr lang="en-GB"/>
          </a:p>
        </p:txBody>
      </p:sp>
      <p:sp>
        <p:nvSpPr>
          <p:cNvPr id="14" name="Text Placeholder 6">
            <a:extLst>
              <a:ext uri="{FF2B5EF4-FFF2-40B4-BE49-F238E27FC236}">
                <a16:creationId xmlns:a16="http://schemas.microsoft.com/office/drawing/2014/main" id="{AB045253-494F-9558-C707-61CE3338C2CE}"/>
              </a:ext>
            </a:extLst>
          </p:cNvPr>
          <p:cNvSpPr>
            <a:spLocks noGrp="1"/>
          </p:cNvSpPr>
          <p:nvPr>
            <p:ph type="body" sz="quarter" idx="39" hasCustomPrompt="1"/>
          </p:nvPr>
        </p:nvSpPr>
        <p:spPr>
          <a:xfrm>
            <a:off x="627680" y="4340827"/>
            <a:ext cx="2088000" cy="1577373"/>
          </a:xfrm>
        </p:spPr>
        <p:txBody>
          <a:bodyPr/>
          <a:lstStyle>
            <a:lvl1pPr marL="0" indent="0" algn="l">
              <a:lnSpc>
                <a:spcPct val="100000"/>
              </a:lnSpc>
              <a:spcBef>
                <a:spcPts val="0"/>
              </a:spcBef>
              <a:spcAft>
                <a:spcPts val="600"/>
              </a:spcAft>
              <a:buFont typeface="Arial" panose="020B0604020202020204" pitchFamily="34" charset="0"/>
              <a:buNone/>
              <a:defRPr sz="1240" b="0">
                <a:solidFill>
                  <a:schemeClr val="tx1"/>
                </a:solidFill>
              </a:defRPr>
            </a:lvl1pPr>
            <a:lvl2pPr marL="0" indent="0" algn="l">
              <a:lnSpc>
                <a:spcPct val="100000"/>
              </a:lnSpc>
              <a:spcBef>
                <a:spcPts val="0"/>
              </a:spcBef>
              <a:spcAft>
                <a:spcPts val="600"/>
              </a:spcAft>
              <a:buClr>
                <a:schemeClr val="accent4"/>
              </a:buClr>
              <a:buFont typeface="Arial" panose="020B0604020202020204" pitchFamily="34" charset="0"/>
              <a:buNone/>
              <a:defRPr sz="1240" b="0" baseline="0">
                <a:solidFill>
                  <a:schemeClr val="tx1"/>
                </a:solidFill>
              </a:defRPr>
            </a:lvl2pPr>
            <a:lvl3pPr marL="0" indent="0" algn="l">
              <a:lnSpc>
                <a:spcPct val="100000"/>
              </a:lnSpc>
              <a:buFont typeface="Arial" panose="020B0604020202020204" pitchFamily="34" charset="0"/>
              <a:buNone/>
              <a:defRPr sz="1240" b="0">
                <a:solidFill>
                  <a:schemeClr val="tx1"/>
                </a:solidFill>
              </a:defRPr>
            </a:lvl3pPr>
            <a:lvl4pPr marL="0" indent="0" algn="l">
              <a:lnSpc>
                <a:spcPct val="100000"/>
              </a:lnSpc>
              <a:spcBef>
                <a:spcPts val="0"/>
              </a:spcBef>
              <a:buFont typeface="Arial" panose="020B0604020202020204" pitchFamily="34" charset="0"/>
              <a:buNone/>
              <a:defRPr sz="1240" b="0">
                <a:solidFill>
                  <a:schemeClr val="tx1"/>
                </a:solidFill>
              </a:defRPr>
            </a:lvl4pPr>
            <a:lvl5pPr marL="0" indent="0" algn="l">
              <a:lnSpc>
                <a:spcPct val="100000"/>
              </a:lnSpc>
              <a:buFont typeface="Arial" panose="020B0604020202020204" pitchFamily="34" charset="0"/>
              <a:buNone/>
              <a:defRPr sz="1240" b="0">
                <a:solidFill>
                  <a:schemeClr val="tx1"/>
                </a:solidFill>
              </a:defRPr>
            </a:lvl5pPr>
            <a:lvl6pPr marL="0" indent="0" algn="l">
              <a:lnSpc>
                <a:spcPct val="100000"/>
              </a:lnSpc>
              <a:buFont typeface="Arial" panose="020B0604020202020204" pitchFamily="34" charset="0"/>
              <a:buNone/>
              <a:defRPr sz="1240" b="0">
                <a:solidFill>
                  <a:schemeClr val="tx1"/>
                </a:solidFill>
              </a:defRPr>
            </a:lvl6pPr>
            <a:lvl7pPr marL="0" indent="0" algn="l">
              <a:lnSpc>
                <a:spcPct val="100000"/>
              </a:lnSpc>
              <a:buFont typeface="Arial" panose="020B0604020202020204" pitchFamily="34" charset="0"/>
              <a:buNone/>
              <a:defRPr sz="1240" b="0">
                <a:solidFill>
                  <a:schemeClr val="tx1"/>
                </a:solidFill>
              </a:defRPr>
            </a:lvl7pPr>
            <a:lvl8pPr marL="0" indent="0" algn="l">
              <a:lnSpc>
                <a:spcPct val="100000"/>
              </a:lnSpc>
              <a:buFont typeface="Arial" panose="020B0604020202020204" pitchFamily="34" charset="0"/>
              <a:buNone/>
              <a:defRPr sz="1240" b="0">
                <a:solidFill>
                  <a:schemeClr val="tx1"/>
                </a:solidFill>
              </a:defRPr>
            </a:lvl8pPr>
            <a:lvl9pPr marL="0" indent="0" algn="l">
              <a:lnSpc>
                <a:spcPct val="100000"/>
              </a:lnSpc>
              <a:buFont typeface="Arial" panose="020B0604020202020204" pitchFamily="34" charset="0"/>
              <a:buNone/>
              <a:defRPr sz="1240" b="0">
                <a:solidFill>
                  <a:schemeClr val="tx1"/>
                </a:solidFill>
              </a:defRPr>
            </a:lvl9pPr>
          </a:lstStyle>
          <a:p>
            <a:pPr lvl="0"/>
            <a:r>
              <a:rPr lang="en-US"/>
              <a:t>Click to add text</a:t>
            </a:r>
          </a:p>
          <a:p>
            <a:pPr lvl="1"/>
            <a:r>
              <a:rPr lang="en-US"/>
              <a:t>2</a:t>
            </a:r>
          </a:p>
          <a:p>
            <a:pPr lvl="2"/>
            <a:r>
              <a:rPr lang="en-US"/>
              <a:t>3</a:t>
            </a:r>
          </a:p>
          <a:p>
            <a:pPr lvl="3"/>
            <a:r>
              <a:rPr lang="en-US"/>
              <a:t>4</a:t>
            </a:r>
          </a:p>
          <a:p>
            <a:pPr lvl="4"/>
            <a:r>
              <a:rPr lang="en-US"/>
              <a:t>5</a:t>
            </a:r>
          </a:p>
          <a:p>
            <a:pPr lvl="5"/>
            <a:r>
              <a:rPr lang="en-US"/>
              <a:t>6</a:t>
            </a:r>
          </a:p>
          <a:p>
            <a:pPr lvl="6"/>
            <a:r>
              <a:rPr lang="en-US"/>
              <a:t>7</a:t>
            </a:r>
          </a:p>
          <a:p>
            <a:pPr lvl="7"/>
            <a:r>
              <a:rPr lang="en-US"/>
              <a:t>8</a:t>
            </a:r>
          </a:p>
          <a:p>
            <a:pPr lvl="8"/>
            <a:r>
              <a:rPr lang="en-US"/>
              <a:t>9</a:t>
            </a:r>
            <a:endParaRPr lang="en-GB"/>
          </a:p>
        </p:txBody>
      </p:sp>
      <p:sp>
        <p:nvSpPr>
          <p:cNvPr id="16" name="Picture Placeholder 7">
            <a:extLst>
              <a:ext uri="{FF2B5EF4-FFF2-40B4-BE49-F238E27FC236}">
                <a16:creationId xmlns:a16="http://schemas.microsoft.com/office/drawing/2014/main" id="{C5EA574C-832E-6DFB-E326-620E7FB48164}"/>
              </a:ext>
            </a:extLst>
          </p:cNvPr>
          <p:cNvSpPr>
            <a:spLocks noGrp="1"/>
          </p:cNvSpPr>
          <p:nvPr>
            <p:ph type="pic" sz="quarter" idx="40" hasCustomPrompt="1"/>
          </p:nvPr>
        </p:nvSpPr>
        <p:spPr>
          <a:xfrm>
            <a:off x="3424631" y="1947734"/>
            <a:ext cx="1116000" cy="1116000"/>
          </a:xfrm>
          <a:noFill/>
        </p:spPr>
        <p:txBody>
          <a:bodyPr lIns="144000" tIns="144000" rIns="144000" bIns="144000"/>
          <a:lstStyle>
            <a:lvl1pPr>
              <a:defRPr sz="1400">
                <a:solidFill>
                  <a:schemeClr val="tx1"/>
                </a:solidFill>
              </a:defRPr>
            </a:lvl1pPr>
          </a:lstStyle>
          <a:p>
            <a:r>
              <a:rPr lang="en-AU"/>
              <a:t>Insert logo</a:t>
            </a:r>
          </a:p>
        </p:txBody>
      </p:sp>
      <p:sp>
        <p:nvSpPr>
          <p:cNvPr id="17" name="Text Placeholder 6">
            <a:extLst>
              <a:ext uri="{FF2B5EF4-FFF2-40B4-BE49-F238E27FC236}">
                <a16:creationId xmlns:a16="http://schemas.microsoft.com/office/drawing/2014/main" id="{7DEDDAC5-EA25-09CC-FAA2-926A885A7831}"/>
              </a:ext>
            </a:extLst>
          </p:cNvPr>
          <p:cNvSpPr>
            <a:spLocks noGrp="1"/>
          </p:cNvSpPr>
          <p:nvPr>
            <p:ph type="body" sz="quarter" idx="41" hasCustomPrompt="1"/>
          </p:nvPr>
        </p:nvSpPr>
        <p:spPr>
          <a:xfrm>
            <a:off x="3856631" y="3583212"/>
            <a:ext cx="1656000" cy="612000"/>
          </a:xfrm>
        </p:spPr>
        <p:txBody>
          <a:bodyPr/>
          <a:lstStyle>
            <a:lvl1pPr marL="0" indent="0" algn="l">
              <a:lnSpc>
                <a:spcPct val="100000"/>
              </a:lnSpc>
              <a:spcBef>
                <a:spcPts val="0"/>
              </a:spcBef>
              <a:spcAft>
                <a:spcPts val="600"/>
              </a:spcAft>
              <a:buFont typeface="Arial" panose="020B0604020202020204" pitchFamily="34" charset="0"/>
              <a:buNone/>
              <a:defRPr sz="1700" b="1">
                <a:solidFill>
                  <a:schemeClr val="tx1"/>
                </a:solidFill>
              </a:defRPr>
            </a:lvl1pPr>
            <a:lvl2pPr marL="0" indent="0" algn="l">
              <a:lnSpc>
                <a:spcPct val="100000"/>
              </a:lnSpc>
              <a:spcBef>
                <a:spcPts val="0"/>
              </a:spcBef>
              <a:spcAft>
                <a:spcPts val="600"/>
              </a:spcAft>
              <a:buClr>
                <a:schemeClr val="accent4"/>
              </a:buClr>
              <a:buFont typeface="Arial" panose="020B0604020202020204" pitchFamily="34" charset="0"/>
              <a:buNone/>
              <a:defRPr sz="1700" b="1" baseline="0">
                <a:solidFill>
                  <a:schemeClr val="tx1"/>
                </a:solidFill>
              </a:defRPr>
            </a:lvl2pPr>
            <a:lvl3pPr marL="0" indent="0" algn="l">
              <a:lnSpc>
                <a:spcPct val="100000"/>
              </a:lnSpc>
              <a:buFont typeface="Arial" panose="020B0604020202020204" pitchFamily="34" charset="0"/>
              <a:buNone/>
              <a:defRPr sz="1700" b="1">
                <a:solidFill>
                  <a:schemeClr val="tx1"/>
                </a:solidFill>
              </a:defRPr>
            </a:lvl3pPr>
            <a:lvl4pPr marL="0" indent="0" algn="l">
              <a:lnSpc>
                <a:spcPct val="100000"/>
              </a:lnSpc>
              <a:spcBef>
                <a:spcPts val="0"/>
              </a:spcBef>
              <a:buFont typeface="Arial" panose="020B0604020202020204" pitchFamily="34" charset="0"/>
              <a:buNone/>
              <a:defRPr sz="1700" b="1">
                <a:solidFill>
                  <a:schemeClr val="tx1"/>
                </a:solidFill>
              </a:defRPr>
            </a:lvl4pPr>
            <a:lvl5pPr marL="0" indent="0" algn="l">
              <a:lnSpc>
                <a:spcPct val="100000"/>
              </a:lnSpc>
              <a:buFont typeface="Arial" panose="020B0604020202020204" pitchFamily="34" charset="0"/>
              <a:buNone/>
              <a:defRPr sz="1700" b="1">
                <a:solidFill>
                  <a:schemeClr val="tx1"/>
                </a:solidFill>
              </a:defRPr>
            </a:lvl5pPr>
            <a:lvl6pPr marL="0" indent="0" algn="l">
              <a:lnSpc>
                <a:spcPct val="100000"/>
              </a:lnSpc>
              <a:buFont typeface="Arial" panose="020B0604020202020204" pitchFamily="34" charset="0"/>
              <a:buNone/>
              <a:defRPr sz="1700" b="1">
                <a:solidFill>
                  <a:schemeClr val="tx1"/>
                </a:solidFill>
              </a:defRPr>
            </a:lvl6pPr>
            <a:lvl7pPr marL="0" indent="0" algn="l">
              <a:lnSpc>
                <a:spcPct val="100000"/>
              </a:lnSpc>
              <a:buFont typeface="Arial" panose="020B0604020202020204" pitchFamily="34" charset="0"/>
              <a:buNone/>
              <a:defRPr sz="1700" b="1">
                <a:solidFill>
                  <a:schemeClr val="tx1"/>
                </a:solidFill>
              </a:defRPr>
            </a:lvl7pPr>
            <a:lvl8pPr marL="0" indent="0" algn="l">
              <a:lnSpc>
                <a:spcPct val="100000"/>
              </a:lnSpc>
              <a:buFont typeface="Arial" panose="020B0604020202020204" pitchFamily="34" charset="0"/>
              <a:buNone/>
              <a:defRPr sz="1700" b="1">
                <a:solidFill>
                  <a:schemeClr val="tx1"/>
                </a:solidFill>
              </a:defRPr>
            </a:lvl8pPr>
            <a:lvl9pPr marL="0" indent="0" algn="l">
              <a:lnSpc>
                <a:spcPct val="100000"/>
              </a:lnSpc>
              <a:buFont typeface="Arial" panose="020B0604020202020204" pitchFamily="34" charset="0"/>
              <a:buNone/>
              <a:defRPr sz="1700" b="1">
                <a:solidFill>
                  <a:schemeClr val="tx1"/>
                </a:solidFill>
              </a:defRPr>
            </a:lvl9pPr>
          </a:lstStyle>
          <a:p>
            <a:pPr lvl="0"/>
            <a:r>
              <a:rPr lang="en-US"/>
              <a:t>Click to add text</a:t>
            </a:r>
          </a:p>
          <a:p>
            <a:pPr lvl="1"/>
            <a:r>
              <a:rPr lang="en-US"/>
              <a:t>2</a:t>
            </a:r>
          </a:p>
          <a:p>
            <a:pPr lvl="2"/>
            <a:r>
              <a:rPr lang="en-US"/>
              <a:t>3</a:t>
            </a:r>
          </a:p>
          <a:p>
            <a:pPr lvl="3"/>
            <a:r>
              <a:rPr lang="en-US"/>
              <a:t>4</a:t>
            </a:r>
          </a:p>
          <a:p>
            <a:pPr lvl="4"/>
            <a:r>
              <a:rPr lang="en-US"/>
              <a:t>5</a:t>
            </a:r>
          </a:p>
          <a:p>
            <a:pPr lvl="5"/>
            <a:r>
              <a:rPr lang="en-US"/>
              <a:t>6</a:t>
            </a:r>
          </a:p>
          <a:p>
            <a:pPr lvl="6"/>
            <a:r>
              <a:rPr lang="en-US"/>
              <a:t>7</a:t>
            </a:r>
          </a:p>
          <a:p>
            <a:pPr lvl="7"/>
            <a:r>
              <a:rPr lang="en-US"/>
              <a:t>8</a:t>
            </a:r>
          </a:p>
          <a:p>
            <a:pPr lvl="8"/>
            <a:r>
              <a:rPr lang="en-US"/>
              <a:t>9</a:t>
            </a:r>
            <a:endParaRPr lang="en-GB"/>
          </a:p>
        </p:txBody>
      </p:sp>
      <p:sp>
        <p:nvSpPr>
          <p:cNvPr id="18" name="Text Placeholder 6">
            <a:extLst>
              <a:ext uri="{FF2B5EF4-FFF2-40B4-BE49-F238E27FC236}">
                <a16:creationId xmlns:a16="http://schemas.microsoft.com/office/drawing/2014/main" id="{0F626B13-4AB3-1AA7-DC75-EAEAC9B1E84D}"/>
              </a:ext>
            </a:extLst>
          </p:cNvPr>
          <p:cNvSpPr>
            <a:spLocks noGrp="1"/>
          </p:cNvSpPr>
          <p:nvPr>
            <p:ph type="body" sz="quarter" idx="42" hasCustomPrompt="1"/>
          </p:nvPr>
        </p:nvSpPr>
        <p:spPr>
          <a:xfrm>
            <a:off x="3424631" y="3501931"/>
            <a:ext cx="360000" cy="612000"/>
          </a:xfrm>
        </p:spPr>
        <p:txBody>
          <a:bodyPr/>
          <a:lstStyle>
            <a:lvl1pPr marL="0" indent="0" algn="l">
              <a:lnSpc>
                <a:spcPct val="100000"/>
              </a:lnSpc>
              <a:spcBef>
                <a:spcPts val="0"/>
              </a:spcBef>
              <a:spcAft>
                <a:spcPts val="600"/>
              </a:spcAft>
              <a:buFont typeface="Arial" panose="020B0604020202020204" pitchFamily="34" charset="0"/>
              <a:buNone/>
              <a:defRPr sz="4340" b="1">
                <a:solidFill>
                  <a:srgbClr val="06E3C6"/>
                </a:solidFill>
              </a:defRPr>
            </a:lvl1pPr>
            <a:lvl2pPr marL="0" indent="0" algn="l">
              <a:lnSpc>
                <a:spcPct val="100000"/>
              </a:lnSpc>
              <a:spcBef>
                <a:spcPts val="0"/>
              </a:spcBef>
              <a:spcAft>
                <a:spcPts val="600"/>
              </a:spcAft>
              <a:buClr>
                <a:schemeClr val="accent4"/>
              </a:buClr>
              <a:buFont typeface="Arial" panose="020B0604020202020204" pitchFamily="34" charset="0"/>
              <a:buNone/>
              <a:defRPr sz="1700" b="1" baseline="0">
                <a:solidFill>
                  <a:srgbClr val="06E3C6"/>
                </a:solidFill>
              </a:defRPr>
            </a:lvl2pPr>
            <a:lvl3pPr marL="0" indent="0" algn="l">
              <a:lnSpc>
                <a:spcPct val="100000"/>
              </a:lnSpc>
              <a:buFont typeface="Arial" panose="020B0604020202020204" pitchFamily="34" charset="0"/>
              <a:buNone/>
              <a:defRPr sz="1700" b="1">
                <a:solidFill>
                  <a:srgbClr val="06E3C6"/>
                </a:solidFill>
              </a:defRPr>
            </a:lvl3pPr>
            <a:lvl4pPr marL="0" indent="0" algn="l">
              <a:lnSpc>
                <a:spcPct val="100000"/>
              </a:lnSpc>
              <a:spcBef>
                <a:spcPts val="0"/>
              </a:spcBef>
              <a:buFont typeface="Arial" panose="020B0604020202020204" pitchFamily="34" charset="0"/>
              <a:buNone/>
              <a:defRPr sz="1700" b="1">
                <a:solidFill>
                  <a:srgbClr val="06E3C6"/>
                </a:solidFill>
              </a:defRPr>
            </a:lvl4pPr>
            <a:lvl5pPr marL="0" indent="0" algn="l">
              <a:lnSpc>
                <a:spcPct val="100000"/>
              </a:lnSpc>
              <a:buFont typeface="Arial" panose="020B0604020202020204" pitchFamily="34" charset="0"/>
              <a:buNone/>
              <a:defRPr sz="1700" b="1">
                <a:solidFill>
                  <a:srgbClr val="06E3C6"/>
                </a:solidFill>
              </a:defRPr>
            </a:lvl5pPr>
            <a:lvl6pPr marL="0" indent="0" algn="l">
              <a:lnSpc>
                <a:spcPct val="100000"/>
              </a:lnSpc>
              <a:buFont typeface="Arial" panose="020B0604020202020204" pitchFamily="34" charset="0"/>
              <a:buNone/>
              <a:defRPr sz="1700" b="1">
                <a:solidFill>
                  <a:srgbClr val="06E3C6"/>
                </a:solidFill>
              </a:defRPr>
            </a:lvl6pPr>
            <a:lvl7pPr marL="0" indent="0" algn="l">
              <a:lnSpc>
                <a:spcPct val="100000"/>
              </a:lnSpc>
              <a:buFont typeface="Arial" panose="020B0604020202020204" pitchFamily="34" charset="0"/>
              <a:buNone/>
              <a:defRPr sz="1700" b="1">
                <a:solidFill>
                  <a:srgbClr val="06E3C6"/>
                </a:solidFill>
              </a:defRPr>
            </a:lvl7pPr>
            <a:lvl8pPr marL="0" indent="0" algn="l">
              <a:lnSpc>
                <a:spcPct val="100000"/>
              </a:lnSpc>
              <a:buFont typeface="Arial" panose="020B0604020202020204" pitchFamily="34" charset="0"/>
              <a:buNone/>
              <a:defRPr sz="1700" b="1">
                <a:solidFill>
                  <a:srgbClr val="06E3C6"/>
                </a:solidFill>
              </a:defRPr>
            </a:lvl8pPr>
            <a:lvl9pPr marL="0" indent="0" algn="l">
              <a:lnSpc>
                <a:spcPct val="100000"/>
              </a:lnSpc>
              <a:buFont typeface="Arial" panose="020B0604020202020204" pitchFamily="34" charset="0"/>
              <a:buNone/>
              <a:defRPr sz="1700" b="1">
                <a:solidFill>
                  <a:srgbClr val="06E3C6"/>
                </a:solidFill>
              </a:defRPr>
            </a:lvl9pPr>
          </a:lstStyle>
          <a:p>
            <a:pPr lvl="0"/>
            <a:r>
              <a:rPr lang="en-US"/>
              <a:t>0</a:t>
            </a:r>
          </a:p>
          <a:p>
            <a:pPr lvl="1"/>
            <a:r>
              <a:rPr lang="en-US"/>
              <a:t>2</a:t>
            </a:r>
          </a:p>
          <a:p>
            <a:pPr lvl="2"/>
            <a:r>
              <a:rPr lang="en-US"/>
              <a:t>3</a:t>
            </a:r>
          </a:p>
          <a:p>
            <a:pPr lvl="3"/>
            <a:r>
              <a:rPr lang="en-US"/>
              <a:t>4</a:t>
            </a:r>
          </a:p>
          <a:p>
            <a:pPr lvl="4"/>
            <a:r>
              <a:rPr lang="en-US"/>
              <a:t>5</a:t>
            </a:r>
          </a:p>
          <a:p>
            <a:pPr lvl="5"/>
            <a:r>
              <a:rPr lang="en-US"/>
              <a:t>6</a:t>
            </a:r>
          </a:p>
          <a:p>
            <a:pPr lvl="6"/>
            <a:r>
              <a:rPr lang="en-US"/>
              <a:t>7</a:t>
            </a:r>
          </a:p>
          <a:p>
            <a:pPr lvl="7"/>
            <a:r>
              <a:rPr lang="en-US"/>
              <a:t>8</a:t>
            </a:r>
          </a:p>
          <a:p>
            <a:pPr lvl="8"/>
            <a:r>
              <a:rPr lang="en-US"/>
              <a:t>9</a:t>
            </a:r>
            <a:endParaRPr lang="en-GB"/>
          </a:p>
        </p:txBody>
      </p:sp>
      <p:sp>
        <p:nvSpPr>
          <p:cNvPr id="19" name="Text Placeholder 6">
            <a:extLst>
              <a:ext uri="{FF2B5EF4-FFF2-40B4-BE49-F238E27FC236}">
                <a16:creationId xmlns:a16="http://schemas.microsoft.com/office/drawing/2014/main" id="{25E1FCD0-626E-A049-7368-6FC27F40215D}"/>
              </a:ext>
            </a:extLst>
          </p:cNvPr>
          <p:cNvSpPr>
            <a:spLocks noGrp="1"/>
          </p:cNvSpPr>
          <p:nvPr>
            <p:ph type="body" sz="quarter" idx="43" hasCustomPrompt="1"/>
          </p:nvPr>
        </p:nvSpPr>
        <p:spPr>
          <a:xfrm>
            <a:off x="3424631" y="4339111"/>
            <a:ext cx="2088000" cy="1577373"/>
          </a:xfrm>
        </p:spPr>
        <p:txBody>
          <a:bodyPr/>
          <a:lstStyle>
            <a:lvl1pPr marL="0" indent="0" algn="l">
              <a:lnSpc>
                <a:spcPct val="100000"/>
              </a:lnSpc>
              <a:spcBef>
                <a:spcPts val="0"/>
              </a:spcBef>
              <a:spcAft>
                <a:spcPts val="600"/>
              </a:spcAft>
              <a:buFont typeface="Arial" panose="020B0604020202020204" pitchFamily="34" charset="0"/>
              <a:buNone/>
              <a:defRPr sz="1240" b="0">
                <a:solidFill>
                  <a:schemeClr val="tx1"/>
                </a:solidFill>
              </a:defRPr>
            </a:lvl1pPr>
            <a:lvl2pPr marL="0" indent="0" algn="l">
              <a:lnSpc>
                <a:spcPct val="100000"/>
              </a:lnSpc>
              <a:spcBef>
                <a:spcPts val="0"/>
              </a:spcBef>
              <a:spcAft>
                <a:spcPts val="600"/>
              </a:spcAft>
              <a:buClr>
                <a:schemeClr val="accent4"/>
              </a:buClr>
              <a:buFont typeface="Arial" panose="020B0604020202020204" pitchFamily="34" charset="0"/>
              <a:buNone/>
              <a:defRPr sz="1240" b="0" baseline="0">
                <a:solidFill>
                  <a:schemeClr val="tx1"/>
                </a:solidFill>
              </a:defRPr>
            </a:lvl2pPr>
            <a:lvl3pPr marL="0" indent="0" algn="l">
              <a:lnSpc>
                <a:spcPct val="100000"/>
              </a:lnSpc>
              <a:buFont typeface="Arial" panose="020B0604020202020204" pitchFamily="34" charset="0"/>
              <a:buNone/>
              <a:defRPr sz="1240" b="0">
                <a:solidFill>
                  <a:schemeClr val="tx1"/>
                </a:solidFill>
              </a:defRPr>
            </a:lvl3pPr>
            <a:lvl4pPr marL="0" indent="0" algn="l">
              <a:lnSpc>
                <a:spcPct val="100000"/>
              </a:lnSpc>
              <a:spcBef>
                <a:spcPts val="0"/>
              </a:spcBef>
              <a:buFont typeface="Arial" panose="020B0604020202020204" pitchFamily="34" charset="0"/>
              <a:buNone/>
              <a:defRPr sz="1240" b="0">
                <a:solidFill>
                  <a:schemeClr val="tx1"/>
                </a:solidFill>
              </a:defRPr>
            </a:lvl4pPr>
            <a:lvl5pPr marL="0" indent="0" algn="l">
              <a:lnSpc>
                <a:spcPct val="100000"/>
              </a:lnSpc>
              <a:buFont typeface="Arial" panose="020B0604020202020204" pitchFamily="34" charset="0"/>
              <a:buNone/>
              <a:defRPr sz="1240" b="0">
                <a:solidFill>
                  <a:schemeClr val="tx1"/>
                </a:solidFill>
              </a:defRPr>
            </a:lvl5pPr>
            <a:lvl6pPr marL="0" indent="0" algn="l">
              <a:lnSpc>
                <a:spcPct val="100000"/>
              </a:lnSpc>
              <a:buFont typeface="Arial" panose="020B0604020202020204" pitchFamily="34" charset="0"/>
              <a:buNone/>
              <a:defRPr sz="1240" b="0">
                <a:solidFill>
                  <a:schemeClr val="tx1"/>
                </a:solidFill>
              </a:defRPr>
            </a:lvl6pPr>
            <a:lvl7pPr marL="0" indent="0" algn="l">
              <a:lnSpc>
                <a:spcPct val="100000"/>
              </a:lnSpc>
              <a:buFont typeface="Arial" panose="020B0604020202020204" pitchFamily="34" charset="0"/>
              <a:buNone/>
              <a:defRPr sz="1240" b="0">
                <a:solidFill>
                  <a:schemeClr val="tx1"/>
                </a:solidFill>
              </a:defRPr>
            </a:lvl7pPr>
            <a:lvl8pPr marL="0" indent="0" algn="l">
              <a:lnSpc>
                <a:spcPct val="100000"/>
              </a:lnSpc>
              <a:buFont typeface="Arial" panose="020B0604020202020204" pitchFamily="34" charset="0"/>
              <a:buNone/>
              <a:defRPr sz="1240" b="0">
                <a:solidFill>
                  <a:schemeClr val="tx1"/>
                </a:solidFill>
              </a:defRPr>
            </a:lvl8pPr>
            <a:lvl9pPr marL="0" indent="0" algn="l">
              <a:lnSpc>
                <a:spcPct val="100000"/>
              </a:lnSpc>
              <a:buFont typeface="Arial" panose="020B0604020202020204" pitchFamily="34" charset="0"/>
              <a:buNone/>
              <a:defRPr sz="1240" b="0">
                <a:solidFill>
                  <a:schemeClr val="tx1"/>
                </a:solidFill>
              </a:defRPr>
            </a:lvl9pPr>
          </a:lstStyle>
          <a:p>
            <a:pPr lvl="0"/>
            <a:r>
              <a:rPr lang="en-US"/>
              <a:t>Click to add text</a:t>
            </a:r>
          </a:p>
          <a:p>
            <a:pPr lvl="1"/>
            <a:r>
              <a:rPr lang="en-US"/>
              <a:t>2</a:t>
            </a:r>
          </a:p>
          <a:p>
            <a:pPr lvl="2"/>
            <a:r>
              <a:rPr lang="en-US"/>
              <a:t>3</a:t>
            </a:r>
          </a:p>
          <a:p>
            <a:pPr lvl="3"/>
            <a:r>
              <a:rPr lang="en-US"/>
              <a:t>4</a:t>
            </a:r>
          </a:p>
          <a:p>
            <a:pPr lvl="4"/>
            <a:r>
              <a:rPr lang="en-US"/>
              <a:t>5</a:t>
            </a:r>
          </a:p>
          <a:p>
            <a:pPr lvl="5"/>
            <a:r>
              <a:rPr lang="en-US"/>
              <a:t>6</a:t>
            </a:r>
          </a:p>
          <a:p>
            <a:pPr lvl="6"/>
            <a:r>
              <a:rPr lang="en-US"/>
              <a:t>7</a:t>
            </a:r>
          </a:p>
          <a:p>
            <a:pPr lvl="7"/>
            <a:r>
              <a:rPr lang="en-US"/>
              <a:t>8</a:t>
            </a:r>
          </a:p>
          <a:p>
            <a:pPr lvl="8"/>
            <a:r>
              <a:rPr lang="en-US"/>
              <a:t>9</a:t>
            </a:r>
            <a:endParaRPr lang="en-GB"/>
          </a:p>
        </p:txBody>
      </p:sp>
      <p:sp>
        <p:nvSpPr>
          <p:cNvPr id="20" name="Picture Placeholder 7">
            <a:extLst>
              <a:ext uri="{FF2B5EF4-FFF2-40B4-BE49-F238E27FC236}">
                <a16:creationId xmlns:a16="http://schemas.microsoft.com/office/drawing/2014/main" id="{53639799-37F8-D0B1-2F72-658962D4F249}"/>
              </a:ext>
            </a:extLst>
          </p:cNvPr>
          <p:cNvSpPr>
            <a:spLocks noGrp="1"/>
          </p:cNvSpPr>
          <p:nvPr>
            <p:ph type="pic" sz="quarter" idx="44" hasCustomPrompt="1"/>
          </p:nvPr>
        </p:nvSpPr>
        <p:spPr>
          <a:xfrm>
            <a:off x="6221582" y="1947734"/>
            <a:ext cx="1116000" cy="1116000"/>
          </a:xfrm>
          <a:noFill/>
        </p:spPr>
        <p:txBody>
          <a:bodyPr lIns="144000" tIns="144000" rIns="144000" bIns="144000"/>
          <a:lstStyle>
            <a:lvl1pPr>
              <a:defRPr sz="1400">
                <a:solidFill>
                  <a:schemeClr val="tx1"/>
                </a:solidFill>
              </a:defRPr>
            </a:lvl1pPr>
          </a:lstStyle>
          <a:p>
            <a:r>
              <a:rPr lang="en-AU"/>
              <a:t>Insert logo</a:t>
            </a:r>
          </a:p>
        </p:txBody>
      </p:sp>
      <p:sp>
        <p:nvSpPr>
          <p:cNvPr id="22" name="Text Placeholder 6">
            <a:extLst>
              <a:ext uri="{FF2B5EF4-FFF2-40B4-BE49-F238E27FC236}">
                <a16:creationId xmlns:a16="http://schemas.microsoft.com/office/drawing/2014/main" id="{A9672C89-BB9B-C1E2-C2D1-6DF032578D6E}"/>
              </a:ext>
            </a:extLst>
          </p:cNvPr>
          <p:cNvSpPr>
            <a:spLocks noGrp="1"/>
          </p:cNvSpPr>
          <p:nvPr>
            <p:ph type="body" sz="quarter" idx="45" hasCustomPrompt="1"/>
          </p:nvPr>
        </p:nvSpPr>
        <p:spPr>
          <a:xfrm>
            <a:off x="6655773" y="3583212"/>
            <a:ext cx="1656000" cy="612000"/>
          </a:xfrm>
        </p:spPr>
        <p:txBody>
          <a:bodyPr/>
          <a:lstStyle>
            <a:lvl1pPr marL="0" indent="0" algn="l">
              <a:lnSpc>
                <a:spcPct val="100000"/>
              </a:lnSpc>
              <a:spcBef>
                <a:spcPts val="0"/>
              </a:spcBef>
              <a:spcAft>
                <a:spcPts val="600"/>
              </a:spcAft>
              <a:buFont typeface="Arial" panose="020B0604020202020204" pitchFamily="34" charset="0"/>
              <a:buNone/>
              <a:defRPr sz="1700" b="1">
                <a:solidFill>
                  <a:schemeClr val="tx1"/>
                </a:solidFill>
              </a:defRPr>
            </a:lvl1pPr>
            <a:lvl2pPr marL="0" indent="0" algn="l">
              <a:lnSpc>
                <a:spcPct val="100000"/>
              </a:lnSpc>
              <a:spcBef>
                <a:spcPts val="0"/>
              </a:spcBef>
              <a:spcAft>
                <a:spcPts val="600"/>
              </a:spcAft>
              <a:buClr>
                <a:schemeClr val="accent4"/>
              </a:buClr>
              <a:buFont typeface="Arial" panose="020B0604020202020204" pitchFamily="34" charset="0"/>
              <a:buNone/>
              <a:defRPr sz="1700" b="1" baseline="0">
                <a:solidFill>
                  <a:schemeClr val="tx1"/>
                </a:solidFill>
              </a:defRPr>
            </a:lvl2pPr>
            <a:lvl3pPr marL="0" indent="0" algn="l">
              <a:lnSpc>
                <a:spcPct val="100000"/>
              </a:lnSpc>
              <a:buFont typeface="Arial" panose="020B0604020202020204" pitchFamily="34" charset="0"/>
              <a:buNone/>
              <a:defRPr sz="1700" b="1">
                <a:solidFill>
                  <a:schemeClr val="tx1"/>
                </a:solidFill>
              </a:defRPr>
            </a:lvl3pPr>
            <a:lvl4pPr marL="0" indent="0" algn="l">
              <a:lnSpc>
                <a:spcPct val="100000"/>
              </a:lnSpc>
              <a:spcBef>
                <a:spcPts val="0"/>
              </a:spcBef>
              <a:buFont typeface="Arial" panose="020B0604020202020204" pitchFamily="34" charset="0"/>
              <a:buNone/>
              <a:defRPr sz="1700" b="1">
                <a:solidFill>
                  <a:schemeClr val="tx1"/>
                </a:solidFill>
              </a:defRPr>
            </a:lvl4pPr>
            <a:lvl5pPr marL="0" indent="0" algn="l">
              <a:lnSpc>
                <a:spcPct val="100000"/>
              </a:lnSpc>
              <a:buFont typeface="Arial" panose="020B0604020202020204" pitchFamily="34" charset="0"/>
              <a:buNone/>
              <a:defRPr sz="1700" b="1">
                <a:solidFill>
                  <a:schemeClr val="tx1"/>
                </a:solidFill>
              </a:defRPr>
            </a:lvl5pPr>
            <a:lvl6pPr marL="0" indent="0" algn="l">
              <a:lnSpc>
                <a:spcPct val="100000"/>
              </a:lnSpc>
              <a:buFont typeface="Arial" panose="020B0604020202020204" pitchFamily="34" charset="0"/>
              <a:buNone/>
              <a:defRPr sz="1700" b="1">
                <a:solidFill>
                  <a:schemeClr val="tx1"/>
                </a:solidFill>
              </a:defRPr>
            </a:lvl6pPr>
            <a:lvl7pPr marL="0" indent="0" algn="l">
              <a:lnSpc>
                <a:spcPct val="100000"/>
              </a:lnSpc>
              <a:buFont typeface="Arial" panose="020B0604020202020204" pitchFamily="34" charset="0"/>
              <a:buNone/>
              <a:defRPr sz="1700" b="1">
                <a:solidFill>
                  <a:schemeClr val="tx1"/>
                </a:solidFill>
              </a:defRPr>
            </a:lvl7pPr>
            <a:lvl8pPr marL="0" indent="0" algn="l">
              <a:lnSpc>
                <a:spcPct val="100000"/>
              </a:lnSpc>
              <a:buFont typeface="Arial" panose="020B0604020202020204" pitchFamily="34" charset="0"/>
              <a:buNone/>
              <a:defRPr sz="1700" b="1">
                <a:solidFill>
                  <a:schemeClr val="tx1"/>
                </a:solidFill>
              </a:defRPr>
            </a:lvl8pPr>
            <a:lvl9pPr marL="0" indent="0" algn="l">
              <a:lnSpc>
                <a:spcPct val="100000"/>
              </a:lnSpc>
              <a:buFont typeface="Arial" panose="020B0604020202020204" pitchFamily="34" charset="0"/>
              <a:buNone/>
              <a:defRPr sz="1700" b="1">
                <a:solidFill>
                  <a:schemeClr val="tx1"/>
                </a:solidFill>
              </a:defRPr>
            </a:lvl9pPr>
          </a:lstStyle>
          <a:p>
            <a:pPr lvl="0"/>
            <a:r>
              <a:rPr lang="en-US"/>
              <a:t>Click to add text</a:t>
            </a:r>
          </a:p>
          <a:p>
            <a:pPr lvl="1"/>
            <a:r>
              <a:rPr lang="en-US"/>
              <a:t>2</a:t>
            </a:r>
          </a:p>
          <a:p>
            <a:pPr lvl="2"/>
            <a:r>
              <a:rPr lang="en-US"/>
              <a:t>3</a:t>
            </a:r>
          </a:p>
          <a:p>
            <a:pPr lvl="3"/>
            <a:r>
              <a:rPr lang="en-US"/>
              <a:t>4</a:t>
            </a:r>
          </a:p>
          <a:p>
            <a:pPr lvl="4"/>
            <a:r>
              <a:rPr lang="en-US"/>
              <a:t>5</a:t>
            </a:r>
          </a:p>
          <a:p>
            <a:pPr lvl="5"/>
            <a:r>
              <a:rPr lang="en-US"/>
              <a:t>6</a:t>
            </a:r>
          </a:p>
          <a:p>
            <a:pPr lvl="6"/>
            <a:r>
              <a:rPr lang="en-US"/>
              <a:t>7</a:t>
            </a:r>
          </a:p>
          <a:p>
            <a:pPr lvl="7"/>
            <a:r>
              <a:rPr lang="en-US"/>
              <a:t>8</a:t>
            </a:r>
          </a:p>
          <a:p>
            <a:pPr lvl="8"/>
            <a:r>
              <a:rPr lang="en-US"/>
              <a:t>9</a:t>
            </a:r>
            <a:endParaRPr lang="en-GB"/>
          </a:p>
        </p:txBody>
      </p:sp>
      <p:sp>
        <p:nvSpPr>
          <p:cNvPr id="23" name="Text Placeholder 6">
            <a:extLst>
              <a:ext uri="{FF2B5EF4-FFF2-40B4-BE49-F238E27FC236}">
                <a16:creationId xmlns:a16="http://schemas.microsoft.com/office/drawing/2014/main" id="{41973F03-43C4-2E68-438A-90281B5F3271}"/>
              </a:ext>
            </a:extLst>
          </p:cNvPr>
          <p:cNvSpPr>
            <a:spLocks noGrp="1"/>
          </p:cNvSpPr>
          <p:nvPr>
            <p:ph type="body" sz="quarter" idx="46" hasCustomPrompt="1"/>
          </p:nvPr>
        </p:nvSpPr>
        <p:spPr>
          <a:xfrm>
            <a:off x="6223773" y="3501931"/>
            <a:ext cx="360000" cy="612000"/>
          </a:xfrm>
        </p:spPr>
        <p:txBody>
          <a:bodyPr/>
          <a:lstStyle>
            <a:lvl1pPr marL="0" indent="0" algn="l">
              <a:lnSpc>
                <a:spcPct val="100000"/>
              </a:lnSpc>
              <a:spcBef>
                <a:spcPts val="0"/>
              </a:spcBef>
              <a:spcAft>
                <a:spcPts val="600"/>
              </a:spcAft>
              <a:buFont typeface="Arial" panose="020B0604020202020204" pitchFamily="34" charset="0"/>
              <a:buNone/>
              <a:defRPr sz="4340" b="1">
                <a:solidFill>
                  <a:srgbClr val="3ECE9A"/>
                </a:solidFill>
              </a:defRPr>
            </a:lvl1pPr>
            <a:lvl2pPr marL="0" indent="0" algn="l">
              <a:lnSpc>
                <a:spcPct val="100000"/>
              </a:lnSpc>
              <a:spcBef>
                <a:spcPts val="0"/>
              </a:spcBef>
              <a:spcAft>
                <a:spcPts val="600"/>
              </a:spcAft>
              <a:buClr>
                <a:schemeClr val="accent4"/>
              </a:buClr>
              <a:buFont typeface="Arial" panose="020B0604020202020204" pitchFamily="34" charset="0"/>
              <a:buNone/>
              <a:defRPr sz="1700" b="1" baseline="0">
                <a:solidFill>
                  <a:srgbClr val="3ECE9A"/>
                </a:solidFill>
              </a:defRPr>
            </a:lvl2pPr>
            <a:lvl3pPr marL="0" indent="0" algn="l">
              <a:lnSpc>
                <a:spcPct val="100000"/>
              </a:lnSpc>
              <a:buFont typeface="Arial" panose="020B0604020202020204" pitchFamily="34" charset="0"/>
              <a:buNone/>
              <a:defRPr sz="1700" b="1">
                <a:solidFill>
                  <a:srgbClr val="3ECE9A"/>
                </a:solidFill>
              </a:defRPr>
            </a:lvl3pPr>
            <a:lvl4pPr marL="0" indent="0" algn="l">
              <a:lnSpc>
                <a:spcPct val="100000"/>
              </a:lnSpc>
              <a:spcBef>
                <a:spcPts val="0"/>
              </a:spcBef>
              <a:buFont typeface="Arial" panose="020B0604020202020204" pitchFamily="34" charset="0"/>
              <a:buNone/>
              <a:defRPr sz="1700" b="1">
                <a:solidFill>
                  <a:srgbClr val="3ECE9A"/>
                </a:solidFill>
              </a:defRPr>
            </a:lvl4pPr>
            <a:lvl5pPr marL="0" indent="0" algn="l">
              <a:lnSpc>
                <a:spcPct val="100000"/>
              </a:lnSpc>
              <a:buFont typeface="Arial" panose="020B0604020202020204" pitchFamily="34" charset="0"/>
              <a:buNone/>
              <a:defRPr sz="1700" b="1">
                <a:solidFill>
                  <a:srgbClr val="3ECE9A"/>
                </a:solidFill>
              </a:defRPr>
            </a:lvl5pPr>
            <a:lvl6pPr marL="0" indent="0" algn="l">
              <a:lnSpc>
                <a:spcPct val="100000"/>
              </a:lnSpc>
              <a:buFont typeface="Arial" panose="020B0604020202020204" pitchFamily="34" charset="0"/>
              <a:buNone/>
              <a:defRPr sz="1700" b="1">
                <a:solidFill>
                  <a:srgbClr val="3ECE9A"/>
                </a:solidFill>
              </a:defRPr>
            </a:lvl6pPr>
            <a:lvl7pPr marL="0" indent="0" algn="l">
              <a:lnSpc>
                <a:spcPct val="100000"/>
              </a:lnSpc>
              <a:buFont typeface="Arial" panose="020B0604020202020204" pitchFamily="34" charset="0"/>
              <a:buNone/>
              <a:defRPr sz="1700" b="1">
                <a:solidFill>
                  <a:srgbClr val="3ECE9A"/>
                </a:solidFill>
              </a:defRPr>
            </a:lvl7pPr>
            <a:lvl8pPr marL="0" indent="0" algn="l">
              <a:lnSpc>
                <a:spcPct val="100000"/>
              </a:lnSpc>
              <a:buFont typeface="Arial" panose="020B0604020202020204" pitchFamily="34" charset="0"/>
              <a:buNone/>
              <a:defRPr sz="1700" b="1">
                <a:solidFill>
                  <a:srgbClr val="3ECE9A"/>
                </a:solidFill>
              </a:defRPr>
            </a:lvl8pPr>
            <a:lvl9pPr marL="0" indent="0" algn="l">
              <a:lnSpc>
                <a:spcPct val="100000"/>
              </a:lnSpc>
              <a:buFont typeface="Arial" panose="020B0604020202020204" pitchFamily="34" charset="0"/>
              <a:buNone/>
              <a:defRPr sz="1700" b="1">
                <a:solidFill>
                  <a:srgbClr val="3ECE9A"/>
                </a:solidFill>
              </a:defRPr>
            </a:lvl9pPr>
          </a:lstStyle>
          <a:p>
            <a:pPr lvl="0"/>
            <a:r>
              <a:rPr lang="en-US"/>
              <a:t>0</a:t>
            </a:r>
          </a:p>
          <a:p>
            <a:pPr lvl="1"/>
            <a:r>
              <a:rPr lang="en-US"/>
              <a:t>2</a:t>
            </a:r>
          </a:p>
          <a:p>
            <a:pPr lvl="2"/>
            <a:r>
              <a:rPr lang="en-US"/>
              <a:t>3</a:t>
            </a:r>
          </a:p>
          <a:p>
            <a:pPr lvl="3"/>
            <a:r>
              <a:rPr lang="en-US"/>
              <a:t>4</a:t>
            </a:r>
          </a:p>
          <a:p>
            <a:pPr lvl="4"/>
            <a:r>
              <a:rPr lang="en-US"/>
              <a:t>5</a:t>
            </a:r>
          </a:p>
          <a:p>
            <a:pPr lvl="5"/>
            <a:r>
              <a:rPr lang="en-US"/>
              <a:t>6</a:t>
            </a:r>
          </a:p>
          <a:p>
            <a:pPr lvl="6"/>
            <a:r>
              <a:rPr lang="en-US"/>
              <a:t>7</a:t>
            </a:r>
          </a:p>
          <a:p>
            <a:pPr lvl="7"/>
            <a:r>
              <a:rPr lang="en-US"/>
              <a:t>8</a:t>
            </a:r>
          </a:p>
          <a:p>
            <a:pPr lvl="8"/>
            <a:r>
              <a:rPr lang="en-US"/>
              <a:t>9</a:t>
            </a:r>
            <a:endParaRPr lang="en-GB"/>
          </a:p>
        </p:txBody>
      </p:sp>
      <p:sp>
        <p:nvSpPr>
          <p:cNvPr id="24" name="Text Placeholder 6">
            <a:extLst>
              <a:ext uri="{FF2B5EF4-FFF2-40B4-BE49-F238E27FC236}">
                <a16:creationId xmlns:a16="http://schemas.microsoft.com/office/drawing/2014/main" id="{ABF6948C-B71D-7FD4-79F9-9B9FFB7C2C93}"/>
              </a:ext>
            </a:extLst>
          </p:cNvPr>
          <p:cNvSpPr>
            <a:spLocks noGrp="1"/>
          </p:cNvSpPr>
          <p:nvPr>
            <p:ph type="body" sz="quarter" idx="47" hasCustomPrompt="1"/>
          </p:nvPr>
        </p:nvSpPr>
        <p:spPr>
          <a:xfrm>
            <a:off x="6223773" y="4339111"/>
            <a:ext cx="2088000" cy="1577373"/>
          </a:xfrm>
        </p:spPr>
        <p:txBody>
          <a:bodyPr/>
          <a:lstStyle>
            <a:lvl1pPr marL="0" indent="0" algn="l">
              <a:lnSpc>
                <a:spcPct val="100000"/>
              </a:lnSpc>
              <a:spcBef>
                <a:spcPts val="0"/>
              </a:spcBef>
              <a:spcAft>
                <a:spcPts val="600"/>
              </a:spcAft>
              <a:buFont typeface="Arial" panose="020B0604020202020204" pitchFamily="34" charset="0"/>
              <a:buNone/>
              <a:defRPr sz="1240" b="0">
                <a:solidFill>
                  <a:schemeClr val="tx1"/>
                </a:solidFill>
              </a:defRPr>
            </a:lvl1pPr>
            <a:lvl2pPr marL="0" indent="0" algn="l">
              <a:lnSpc>
                <a:spcPct val="100000"/>
              </a:lnSpc>
              <a:spcBef>
                <a:spcPts val="0"/>
              </a:spcBef>
              <a:spcAft>
                <a:spcPts val="600"/>
              </a:spcAft>
              <a:buClr>
                <a:schemeClr val="accent4"/>
              </a:buClr>
              <a:buFont typeface="Arial" panose="020B0604020202020204" pitchFamily="34" charset="0"/>
              <a:buNone/>
              <a:defRPr sz="1240" b="0" baseline="0">
                <a:solidFill>
                  <a:schemeClr val="tx1"/>
                </a:solidFill>
              </a:defRPr>
            </a:lvl2pPr>
            <a:lvl3pPr marL="0" indent="0" algn="l">
              <a:lnSpc>
                <a:spcPct val="100000"/>
              </a:lnSpc>
              <a:buFont typeface="Arial" panose="020B0604020202020204" pitchFamily="34" charset="0"/>
              <a:buNone/>
              <a:defRPr sz="1240" b="0">
                <a:solidFill>
                  <a:schemeClr val="tx1"/>
                </a:solidFill>
              </a:defRPr>
            </a:lvl3pPr>
            <a:lvl4pPr marL="0" indent="0" algn="l">
              <a:lnSpc>
                <a:spcPct val="100000"/>
              </a:lnSpc>
              <a:spcBef>
                <a:spcPts val="0"/>
              </a:spcBef>
              <a:buFont typeface="Arial" panose="020B0604020202020204" pitchFamily="34" charset="0"/>
              <a:buNone/>
              <a:defRPr sz="1240" b="0">
                <a:solidFill>
                  <a:schemeClr val="tx1"/>
                </a:solidFill>
              </a:defRPr>
            </a:lvl4pPr>
            <a:lvl5pPr marL="0" indent="0" algn="l">
              <a:lnSpc>
                <a:spcPct val="100000"/>
              </a:lnSpc>
              <a:buFont typeface="Arial" panose="020B0604020202020204" pitchFamily="34" charset="0"/>
              <a:buNone/>
              <a:defRPr sz="1240" b="0">
                <a:solidFill>
                  <a:schemeClr val="tx1"/>
                </a:solidFill>
              </a:defRPr>
            </a:lvl5pPr>
            <a:lvl6pPr marL="0" indent="0" algn="l">
              <a:lnSpc>
                <a:spcPct val="100000"/>
              </a:lnSpc>
              <a:buFont typeface="Arial" panose="020B0604020202020204" pitchFamily="34" charset="0"/>
              <a:buNone/>
              <a:defRPr sz="1240" b="0">
                <a:solidFill>
                  <a:schemeClr val="tx1"/>
                </a:solidFill>
              </a:defRPr>
            </a:lvl6pPr>
            <a:lvl7pPr marL="0" indent="0" algn="l">
              <a:lnSpc>
                <a:spcPct val="100000"/>
              </a:lnSpc>
              <a:buFont typeface="Arial" panose="020B0604020202020204" pitchFamily="34" charset="0"/>
              <a:buNone/>
              <a:defRPr sz="1240" b="0">
                <a:solidFill>
                  <a:schemeClr val="tx1"/>
                </a:solidFill>
              </a:defRPr>
            </a:lvl7pPr>
            <a:lvl8pPr marL="0" indent="0" algn="l">
              <a:lnSpc>
                <a:spcPct val="100000"/>
              </a:lnSpc>
              <a:buFont typeface="Arial" panose="020B0604020202020204" pitchFamily="34" charset="0"/>
              <a:buNone/>
              <a:defRPr sz="1240" b="0">
                <a:solidFill>
                  <a:schemeClr val="tx1"/>
                </a:solidFill>
              </a:defRPr>
            </a:lvl8pPr>
            <a:lvl9pPr marL="0" indent="0" algn="l">
              <a:lnSpc>
                <a:spcPct val="100000"/>
              </a:lnSpc>
              <a:buFont typeface="Arial" panose="020B0604020202020204" pitchFamily="34" charset="0"/>
              <a:buNone/>
              <a:defRPr sz="1240" b="0">
                <a:solidFill>
                  <a:schemeClr val="tx1"/>
                </a:solidFill>
              </a:defRPr>
            </a:lvl9pPr>
          </a:lstStyle>
          <a:p>
            <a:pPr lvl="0"/>
            <a:r>
              <a:rPr lang="en-US"/>
              <a:t>Click to add text</a:t>
            </a:r>
          </a:p>
          <a:p>
            <a:pPr lvl="1"/>
            <a:r>
              <a:rPr lang="en-US"/>
              <a:t>2</a:t>
            </a:r>
          </a:p>
          <a:p>
            <a:pPr lvl="2"/>
            <a:r>
              <a:rPr lang="en-US"/>
              <a:t>3</a:t>
            </a:r>
          </a:p>
          <a:p>
            <a:pPr lvl="3"/>
            <a:r>
              <a:rPr lang="en-US"/>
              <a:t>4</a:t>
            </a:r>
          </a:p>
          <a:p>
            <a:pPr lvl="4"/>
            <a:r>
              <a:rPr lang="en-US"/>
              <a:t>5</a:t>
            </a:r>
          </a:p>
          <a:p>
            <a:pPr lvl="5"/>
            <a:r>
              <a:rPr lang="en-US"/>
              <a:t>6</a:t>
            </a:r>
          </a:p>
          <a:p>
            <a:pPr lvl="6"/>
            <a:r>
              <a:rPr lang="en-US"/>
              <a:t>7</a:t>
            </a:r>
          </a:p>
          <a:p>
            <a:pPr lvl="7"/>
            <a:r>
              <a:rPr lang="en-US"/>
              <a:t>8</a:t>
            </a:r>
          </a:p>
          <a:p>
            <a:pPr lvl="8"/>
            <a:r>
              <a:rPr lang="en-US"/>
              <a:t>9</a:t>
            </a:r>
            <a:endParaRPr lang="en-GB"/>
          </a:p>
        </p:txBody>
      </p:sp>
      <p:sp>
        <p:nvSpPr>
          <p:cNvPr id="25" name="Picture Placeholder 7">
            <a:extLst>
              <a:ext uri="{FF2B5EF4-FFF2-40B4-BE49-F238E27FC236}">
                <a16:creationId xmlns:a16="http://schemas.microsoft.com/office/drawing/2014/main" id="{BEEB9A5C-1DDA-5D16-FAF8-E098289D7BE3}"/>
              </a:ext>
            </a:extLst>
          </p:cNvPr>
          <p:cNvSpPr>
            <a:spLocks noGrp="1"/>
          </p:cNvSpPr>
          <p:nvPr>
            <p:ph type="pic" sz="quarter" idx="48" hasCustomPrompt="1"/>
          </p:nvPr>
        </p:nvSpPr>
        <p:spPr>
          <a:xfrm>
            <a:off x="9018533" y="1947734"/>
            <a:ext cx="1116000" cy="1116000"/>
          </a:xfrm>
          <a:noFill/>
        </p:spPr>
        <p:txBody>
          <a:bodyPr lIns="144000" tIns="144000" rIns="144000" bIns="144000"/>
          <a:lstStyle>
            <a:lvl1pPr>
              <a:defRPr sz="1400">
                <a:solidFill>
                  <a:schemeClr val="tx1"/>
                </a:solidFill>
              </a:defRPr>
            </a:lvl1pPr>
          </a:lstStyle>
          <a:p>
            <a:r>
              <a:rPr lang="en-AU"/>
              <a:t>Insert logo</a:t>
            </a:r>
          </a:p>
        </p:txBody>
      </p:sp>
      <p:sp>
        <p:nvSpPr>
          <p:cNvPr id="27" name="Text Placeholder 6">
            <a:extLst>
              <a:ext uri="{FF2B5EF4-FFF2-40B4-BE49-F238E27FC236}">
                <a16:creationId xmlns:a16="http://schemas.microsoft.com/office/drawing/2014/main" id="{05203169-9033-0BB5-2650-243DAA7EF255}"/>
              </a:ext>
            </a:extLst>
          </p:cNvPr>
          <p:cNvSpPr>
            <a:spLocks noGrp="1"/>
          </p:cNvSpPr>
          <p:nvPr>
            <p:ph type="body" sz="quarter" idx="49" hasCustomPrompt="1"/>
          </p:nvPr>
        </p:nvSpPr>
        <p:spPr>
          <a:xfrm>
            <a:off x="9450533" y="3583212"/>
            <a:ext cx="1656000" cy="612000"/>
          </a:xfrm>
        </p:spPr>
        <p:txBody>
          <a:bodyPr/>
          <a:lstStyle>
            <a:lvl1pPr marL="0" indent="0" algn="l">
              <a:lnSpc>
                <a:spcPct val="100000"/>
              </a:lnSpc>
              <a:spcBef>
                <a:spcPts val="0"/>
              </a:spcBef>
              <a:spcAft>
                <a:spcPts val="600"/>
              </a:spcAft>
              <a:buFont typeface="Arial" panose="020B0604020202020204" pitchFamily="34" charset="0"/>
              <a:buNone/>
              <a:defRPr sz="1700" b="1">
                <a:solidFill>
                  <a:schemeClr val="tx1"/>
                </a:solidFill>
              </a:defRPr>
            </a:lvl1pPr>
            <a:lvl2pPr marL="0" indent="0" algn="l">
              <a:lnSpc>
                <a:spcPct val="100000"/>
              </a:lnSpc>
              <a:spcBef>
                <a:spcPts val="0"/>
              </a:spcBef>
              <a:spcAft>
                <a:spcPts val="600"/>
              </a:spcAft>
              <a:buClr>
                <a:schemeClr val="accent4"/>
              </a:buClr>
              <a:buFont typeface="Arial" panose="020B0604020202020204" pitchFamily="34" charset="0"/>
              <a:buNone/>
              <a:defRPr sz="1700" b="1" baseline="0">
                <a:solidFill>
                  <a:schemeClr val="tx1"/>
                </a:solidFill>
              </a:defRPr>
            </a:lvl2pPr>
            <a:lvl3pPr marL="0" indent="0" algn="l">
              <a:lnSpc>
                <a:spcPct val="100000"/>
              </a:lnSpc>
              <a:buFont typeface="Arial" panose="020B0604020202020204" pitchFamily="34" charset="0"/>
              <a:buNone/>
              <a:defRPr sz="1700" b="1">
                <a:solidFill>
                  <a:schemeClr val="tx1"/>
                </a:solidFill>
              </a:defRPr>
            </a:lvl3pPr>
            <a:lvl4pPr marL="0" indent="0" algn="l">
              <a:lnSpc>
                <a:spcPct val="100000"/>
              </a:lnSpc>
              <a:spcBef>
                <a:spcPts val="0"/>
              </a:spcBef>
              <a:buFont typeface="Arial" panose="020B0604020202020204" pitchFamily="34" charset="0"/>
              <a:buNone/>
              <a:defRPr sz="1700" b="1">
                <a:solidFill>
                  <a:schemeClr val="tx1"/>
                </a:solidFill>
              </a:defRPr>
            </a:lvl4pPr>
            <a:lvl5pPr marL="0" indent="0" algn="l">
              <a:lnSpc>
                <a:spcPct val="100000"/>
              </a:lnSpc>
              <a:buFont typeface="Arial" panose="020B0604020202020204" pitchFamily="34" charset="0"/>
              <a:buNone/>
              <a:defRPr sz="1700" b="1">
                <a:solidFill>
                  <a:schemeClr val="tx1"/>
                </a:solidFill>
              </a:defRPr>
            </a:lvl5pPr>
            <a:lvl6pPr marL="0" indent="0" algn="l">
              <a:lnSpc>
                <a:spcPct val="100000"/>
              </a:lnSpc>
              <a:buFont typeface="Arial" panose="020B0604020202020204" pitchFamily="34" charset="0"/>
              <a:buNone/>
              <a:defRPr sz="1700" b="1">
                <a:solidFill>
                  <a:schemeClr val="tx1"/>
                </a:solidFill>
              </a:defRPr>
            </a:lvl6pPr>
            <a:lvl7pPr marL="0" indent="0" algn="l">
              <a:lnSpc>
                <a:spcPct val="100000"/>
              </a:lnSpc>
              <a:buFont typeface="Arial" panose="020B0604020202020204" pitchFamily="34" charset="0"/>
              <a:buNone/>
              <a:defRPr sz="1700" b="1">
                <a:solidFill>
                  <a:schemeClr val="tx1"/>
                </a:solidFill>
              </a:defRPr>
            </a:lvl7pPr>
            <a:lvl8pPr marL="0" indent="0" algn="l">
              <a:lnSpc>
                <a:spcPct val="100000"/>
              </a:lnSpc>
              <a:buFont typeface="Arial" panose="020B0604020202020204" pitchFamily="34" charset="0"/>
              <a:buNone/>
              <a:defRPr sz="1700" b="1">
                <a:solidFill>
                  <a:schemeClr val="tx1"/>
                </a:solidFill>
              </a:defRPr>
            </a:lvl8pPr>
            <a:lvl9pPr marL="0" indent="0" algn="l">
              <a:lnSpc>
                <a:spcPct val="100000"/>
              </a:lnSpc>
              <a:buFont typeface="Arial" panose="020B0604020202020204" pitchFamily="34" charset="0"/>
              <a:buNone/>
              <a:defRPr sz="1700" b="1">
                <a:solidFill>
                  <a:schemeClr val="tx1"/>
                </a:solidFill>
              </a:defRPr>
            </a:lvl9pPr>
          </a:lstStyle>
          <a:p>
            <a:pPr lvl="0"/>
            <a:r>
              <a:rPr lang="en-US"/>
              <a:t>Click to add text</a:t>
            </a:r>
          </a:p>
          <a:p>
            <a:pPr lvl="1"/>
            <a:r>
              <a:rPr lang="en-US"/>
              <a:t>2</a:t>
            </a:r>
          </a:p>
          <a:p>
            <a:pPr lvl="2"/>
            <a:r>
              <a:rPr lang="en-US"/>
              <a:t>3</a:t>
            </a:r>
          </a:p>
          <a:p>
            <a:pPr lvl="3"/>
            <a:r>
              <a:rPr lang="en-US"/>
              <a:t>4</a:t>
            </a:r>
          </a:p>
          <a:p>
            <a:pPr lvl="4"/>
            <a:r>
              <a:rPr lang="en-US"/>
              <a:t>5</a:t>
            </a:r>
          </a:p>
          <a:p>
            <a:pPr lvl="5"/>
            <a:r>
              <a:rPr lang="en-US"/>
              <a:t>6</a:t>
            </a:r>
          </a:p>
          <a:p>
            <a:pPr lvl="6"/>
            <a:r>
              <a:rPr lang="en-US"/>
              <a:t>7</a:t>
            </a:r>
          </a:p>
          <a:p>
            <a:pPr lvl="7"/>
            <a:r>
              <a:rPr lang="en-US"/>
              <a:t>8</a:t>
            </a:r>
          </a:p>
          <a:p>
            <a:pPr lvl="8"/>
            <a:r>
              <a:rPr lang="en-US"/>
              <a:t>9</a:t>
            </a:r>
            <a:endParaRPr lang="en-GB"/>
          </a:p>
        </p:txBody>
      </p:sp>
      <p:sp>
        <p:nvSpPr>
          <p:cNvPr id="28" name="Text Placeholder 6">
            <a:extLst>
              <a:ext uri="{FF2B5EF4-FFF2-40B4-BE49-F238E27FC236}">
                <a16:creationId xmlns:a16="http://schemas.microsoft.com/office/drawing/2014/main" id="{B0B8B80E-BE92-5F74-B0A2-AFBBADD189BE}"/>
              </a:ext>
            </a:extLst>
          </p:cNvPr>
          <p:cNvSpPr>
            <a:spLocks noGrp="1"/>
          </p:cNvSpPr>
          <p:nvPr>
            <p:ph type="body" sz="quarter" idx="50" hasCustomPrompt="1"/>
          </p:nvPr>
        </p:nvSpPr>
        <p:spPr>
          <a:xfrm>
            <a:off x="9018533" y="3501931"/>
            <a:ext cx="360000" cy="612000"/>
          </a:xfrm>
        </p:spPr>
        <p:txBody>
          <a:bodyPr/>
          <a:lstStyle>
            <a:lvl1pPr marL="0" indent="0" algn="l">
              <a:lnSpc>
                <a:spcPct val="100000"/>
              </a:lnSpc>
              <a:spcBef>
                <a:spcPts val="0"/>
              </a:spcBef>
              <a:spcAft>
                <a:spcPts val="600"/>
              </a:spcAft>
              <a:buFont typeface="Arial" panose="020B0604020202020204" pitchFamily="34" charset="0"/>
              <a:buNone/>
              <a:defRPr sz="4340" b="1">
                <a:solidFill>
                  <a:schemeClr val="accent4"/>
                </a:solidFill>
              </a:defRPr>
            </a:lvl1pPr>
            <a:lvl2pPr marL="0" indent="0" algn="l">
              <a:lnSpc>
                <a:spcPct val="100000"/>
              </a:lnSpc>
              <a:spcBef>
                <a:spcPts val="0"/>
              </a:spcBef>
              <a:spcAft>
                <a:spcPts val="600"/>
              </a:spcAft>
              <a:buClr>
                <a:schemeClr val="accent4"/>
              </a:buClr>
              <a:buFont typeface="Arial" panose="020B0604020202020204" pitchFamily="34" charset="0"/>
              <a:buNone/>
              <a:defRPr sz="1700" b="1" baseline="0">
                <a:solidFill>
                  <a:schemeClr val="accent4"/>
                </a:solidFill>
              </a:defRPr>
            </a:lvl2pPr>
            <a:lvl3pPr marL="0" indent="0" algn="l">
              <a:lnSpc>
                <a:spcPct val="100000"/>
              </a:lnSpc>
              <a:buFont typeface="Arial" panose="020B0604020202020204" pitchFamily="34" charset="0"/>
              <a:buNone/>
              <a:defRPr sz="1700" b="1">
                <a:solidFill>
                  <a:schemeClr val="accent4"/>
                </a:solidFill>
              </a:defRPr>
            </a:lvl3pPr>
            <a:lvl4pPr marL="0" indent="0" algn="l">
              <a:lnSpc>
                <a:spcPct val="100000"/>
              </a:lnSpc>
              <a:spcBef>
                <a:spcPts val="0"/>
              </a:spcBef>
              <a:buFont typeface="Arial" panose="020B0604020202020204" pitchFamily="34" charset="0"/>
              <a:buNone/>
              <a:defRPr sz="1700" b="1">
                <a:solidFill>
                  <a:schemeClr val="accent4"/>
                </a:solidFill>
              </a:defRPr>
            </a:lvl4pPr>
            <a:lvl5pPr marL="0" indent="0" algn="l">
              <a:lnSpc>
                <a:spcPct val="100000"/>
              </a:lnSpc>
              <a:buFont typeface="Arial" panose="020B0604020202020204" pitchFamily="34" charset="0"/>
              <a:buNone/>
              <a:defRPr sz="1700" b="1">
                <a:solidFill>
                  <a:schemeClr val="accent4"/>
                </a:solidFill>
              </a:defRPr>
            </a:lvl5pPr>
            <a:lvl6pPr marL="0" indent="0" algn="l">
              <a:lnSpc>
                <a:spcPct val="100000"/>
              </a:lnSpc>
              <a:buFont typeface="Arial" panose="020B0604020202020204" pitchFamily="34" charset="0"/>
              <a:buNone/>
              <a:defRPr sz="1700" b="1">
                <a:solidFill>
                  <a:schemeClr val="accent4"/>
                </a:solidFill>
              </a:defRPr>
            </a:lvl6pPr>
            <a:lvl7pPr marL="0" indent="0" algn="l">
              <a:lnSpc>
                <a:spcPct val="100000"/>
              </a:lnSpc>
              <a:buFont typeface="Arial" panose="020B0604020202020204" pitchFamily="34" charset="0"/>
              <a:buNone/>
              <a:defRPr sz="1700" b="1">
                <a:solidFill>
                  <a:schemeClr val="accent4"/>
                </a:solidFill>
              </a:defRPr>
            </a:lvl7pPr>
            <a:lvl8pPr marL="0" indent="0" algn="l">
              <a:lnSpc>
                <a:spcPct val="100000"/>
              </a:lnSpc>
              <a:buFont typeface="Arial" panose="020B0604020202020204" pitchFamily="34" charset="0"/>
              <a:buNone/>
              <a:defRPr sz="1700" b="1">
                <a:solidFill>
                  <a:schemeClr val="accent4"/>
                </a:solidFill>
              </a:defRPr>
            </a:lvl8pPr>
            <a:lvl9pPr marL="0" indent="0" algn="l">
              <a:lnSpc>
                <a:spcPct val="100000"/>
              </a:lnSpc>
              <a:buFont typeface="Arial" panose="020B0604020202020204" pitchFamily="34" charset="0"/>
              <a:buNone/>
              <a:defRPr sz="1700" b="1">
                <a:solidFill>
                  <a:schemeClr val="accent4"/>
                </a:solidFill>
              </a:defRPr>
            </a:lvl9pPr>
          </a:lstStyle>
          <a:p>
            <a:pPr lvl="0"/>
            <a:r>
              <a:rPr lang="en-US"/>
              <a:t>0</a:t>
            </a:r>
          </a:p>
          <a:p>
            <a:pPr lvl="1"/>
            <a:r>
              <a:rPr lang="en-US"/>
              <a:t>2</a:t>
            </a:r>
          </a:p>
          <a:p>
            <a:pPr lvl="2"/>
            <a:r>
              <a:rPr lang="en-US"/>
              <a:t>3</a:t>
            </a:r>
          </a:p>
          <a:p>
            <a:pPr lvl="3"/>
            <a:r>
              <a:rPr lang="en-US"/>
              <a:t>4</a:t>
            </a:r>
          </a:p>
          <a:p>
            <a:pPr lvl="4"/>
            <a:r>
              <a:rPr lang="en-US"/>
              <a:t>5</a:t>
            </a:r>
          </a:p>
          <a:p>
            <a:pPr lvl="5"/>
            <a:r>
              <a:rPr lang="en-US"/>
              <a:t>6</a:t>
            </a:r>
          </a:p>
          <a:p>
            <a:pPr lvl="6"/>
            <a:r>
              <a:rPr lang="en-US"/>
              <a:t>7</a:t>
            </a:r>
          </a:p>
          <a:p>
            <a:pPr lvl="7"/>
            <a:r>
              <a:rPr lang="en-US"/>
              <a:t>8</a:t>
            </a:r>
          </a:p>
          <a:p>
            <a:pPr lvl="8"/>
            <a:r>
              <a:rPr lang="en-US"/>
              <a:t>9</a:t>
            </a:r>
            <a:endParaRPr lang="en-GB"/>
          </a:p>
        </p:txBody>
      </p:sp>
      <p:sp>
        <p:nvSpPr>
          <p:cNvPr id="30" name="Text Placeholder 6">
            <a:extLst>
              <a:ext uri="{FF2B5EF4-FFF2-40B4-BE49-F238E27FC236}">
                <a16:creationId xmlns:a16="http://schemas.microsoft.com/office/drawing/2014/main" id="{7FEFB2B7-E128-DFA6-2DCF-A9386658A569}"/>
              </a:ext>
            </a:extLst>
          </p:cNvPr>
          <p:cNvSpPr>
            <a:spLocks noGrp="1"/>
          </p:cNvSpPr>
          <p:nvPr>
            <p:ph type="body" sz="quarter" idx="51" hasCustomPrompt="1"/>
          </p:nvPr>
        </p:nvSpPr>
        <p:spPr>
          <a:xfrm>
            <a:off x="9018533" y="4339111"/>
            <a:ext cx="2088000" cy="1577373"/>
          </a:xfrm>
        </p:spPr>
        <p:txBody>
          <a:bodyPr/>
          <a:lstStyle>
            <a:lvl1pPr marL="0" indent="0" algn="l">
              <a:lnSpc>
                <a:spcPct val="100000"/>
              </a:lnSpc>
              <a:spcBef>
                <a:spcPts val="0"/>
              </a:spcBef>
              <a:spcAft>
                <a:spcPts val="600"/>
              </a:spcAft>
              <a:buFont typeface="Arial" panose="020B0604020202020204" pitchFamily="34" charset="0"/>
              <a:buNone/>
              <a:defRPr sz="1240" b="0">
                <a:solidFill>
                  <a:schemeClr val="tx1"/>
                </a:solidFill>
              </a:defRPr>
            </a:lvl1pPr>
            <a:lvl2pPr marL="0" indent="0" algn="l">
              <a:lnSpc>
                <a:spcPct val="100000"/>
              </a:lnSpc>
              <a:spcBef>
                <a:spcPts val="0"/>
              </a:spcBef>
              <a:spcAft>
                <a:spcPts val="600"/>
              </a:spcAft>
              <a:buClr>
                <a:schemeClr val="accent4"/>
              </a:buClr>
              <a:buFont typeface="Arial" panose="020B0604020202020204" pitchFamily="34" charset="0"/>
              <a:buNone/>
              <a:defRPr sz="1240" b="0" baseline="0">
                <a:solidFill>
                  <a:schemeClr val="tx1"/>
                </a:solidFill>
              </a:defRPr>
            </a:lvl2pPr>
            <a:lvl3pPr marL="0" indent="0" algn="l">
              <a:lnSpc>
                <a:spcPct val="100000"/>
              </a:lnSpc>
              <a:buFont typeface="Arial" panose="020B0604020202020204" pitchFamily="34" charset="0"/>
              <a:buNone/>
              <a:defRPr sz="1240" b="0">
                <a:solidFill>
                  <a:schemeClr val="tx1"/>
                </a:solidFill>
              </a:defRPr>
            </a:lvl3pPr>
            <a:lvl4pPr marL="0" indent="0" algn="l">
              <a:lnSpc>
                <a:spcPct val="100000"/>
              </a:lnSpc>
              <a:spcBef>
                <a:spcPts val="0"/>
              </a:spcBef>
              <a:buFont typeface="Arial" panose="020B0604020202020204" pitchFamily="34" charset="0"/>
              <a:buNone/>
              <a:defRPr sz="1240" b="0">
                <a:solidFill>
                  <a:schemeClr val="tx1"/>
                </a:solidFill>
              </a:defRPr>
            </a:lvl4pPr>
            <a:lvl5pPr marL="0" indent="0" algn="l">
              <a:lnSpc>
                <a:spcPct val="100000"/>
              </a:lnSpc>
              <a:buFont typeface="Arial" panose="020B0604020202020204" pitchFamily="34" charset="0"/>
              <a:buNone/>
              <a:defRPr sz="1240" b="0">
                <a:solidFill>
                  <a:schemeClr val="tx1"/>
                </a:solidFill>
              </a:defRPr>
            </a:lvl5pPr>
            <a:lvl6pPr marL="0" indent="0" algn="l">
              <a:lnSpc>
                <a:spcPct val="100000"/>
              </a:lnSpc>
              <a:buFont typeface="Arial" panose="020B0604020202020204" pitchFamily="34" charset="0"/>
              <a:buNone/>
              <a:defRPr sz="1240" b="0">
                <a:solidFill>
                  <a:schemeClr val="tx1"/>
                </a:solidFill>
              </a:defRPr>
            </a:lvl6pPr>
            <a:lvl7pPr marL="0" indent="0" algn="l">
              <a:lnSpc>
                <a:spcPct val="100000"/>
              </a:lnSpc>
              <a:buFont typeface="Arial" panose="020B0604020202020204" pitchFamily="34" charset="0"/>
              <a:buNone/>
              <a:defRPr sz="1240" b="0">
                <a:solidFill>
                  <a:schemeClr val="tx1"/>
                </a:solidFill>
              </a:defRPr>
            </a:lvl7pPr>
            <a:lvl8pPr marL="0" indent="0" algn="l">
              <a:lnSpc>
                <a:spcPct val="100000"/>
              </a:lnSpc>
              <a:buFont typeface="Arial" panose="020B0604020202020204" pitchFamily="34" charset="0"/>
              <a:buNone/>
              <a:defRPr sz="1240" b="0">
                <a:solidFill>
                  <a:schemeClr val="tx1"/>
                </a:solidFill>
              </a:defRPr>
            </a:lvl8pPr>
            <a:lvl9pPr marL="0" indent="0" algn="l">
              <a:lnSpc>
                <a:spcPct val="100000"/>
              </a:lnSpc>
              <a:buFont typeface="Arial" panose="020B0604020202020204" pitchFamily="34" charset="0"/>
              <a:buNone/>
              <a:defRPr sz="1240" b="0">
                <a:solidFill>
                  <a:schemeClr val="tx1"/>
                </a:solidFill>
              </a:defRPr>
            </a:lvl9pPr>
          </a:lstStyle>
          <a:p>
            <a:pPr lvl="0"/>
            <a:r>
              <a:rPr lang="en-US"/>
              <a:t>Click to add text</a:t>
            </a:r>
          </a:p>
          <a:p>
            <a:pPr lvl="1"/>
            <a:r>
              <a:rPr lang="en-US"/>
              <a:t>2</a:t>
            </a:r>
          </a:p>
          <a:p>
            <a:pPr lvl="2"/>
            <a:r>
              <a:rPr lang="en-US"/>
              <a:t>3</a:t>
            </a:r>
          </a:p>
          <a:p>
            <a:pPr lvl="3"/>
            <a:r>
              <a:rPr lang="en-US"/>
              <a:t>4</a:t>
            </a:r>
          </a:p>
          <a:p>
            <a:pPr lvl="4"/>
            <a:r>
              <a:rPr lang="en-US"/>
              <a:t>5</a:t>
            </a:r>
          </a:p>
          <a:p>
            <a:pPr lvl="5"/>
            <a:r>
              <a:rPr lang="en-US"/>
              <a:t>6</a:t>
            </a:r>
          </a:p>
          <a:p>
            <a:pPr lvl="6"/>
            <a:r>
              <a:rPr lang="en-US"/>
              <a:t>7</a:t>
            </a:r>
          </a:p>
          <a:p>
            <a:pPr lvl="7"/>
            <a:r>
              <a:rPr lang="en-US"/>
              <a:t>8</a:t>
            </a:r>
          </a:p>
          <a:p>
            <a:pPr lvl="8"/>
            <a:r>
              <a:rPr lang="en-US"/>
              <a:t>9</a:t>
            </a:r>
            <a:endParaRPr lang="en-GB"/>
          </a:p>
        </p:txBody>
      </p:sp>
    </p:spTree>
    <p:extLst>
      <p:ext uri="{BB962C8B-B14F-4D97-AF65-F5344CB8AC3E}">
        <p14:creationId xmlns:p14="http://schemas.microsoft.com/office/powerpoint/2010/main" val="875055917"/>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Three numbered textboxes">
    <p:bg>
      <p:bgPr>
        <a:gradFill>
          <a:gsLst>
            <a:gs pos="100000">
              <a:schemeClr val="bg1"/>
            </a:gs>
            <a:gs pos="59000">
              <a:srgbClr val="E8FAF4"/>
            </a:gs>
          </a:gsLst>
          <a:lin ang="5400000" scaled="0"/>
        </a:gra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FC4FDBC-07A2-A328-81F1-4F3D52797231}"/>
              </a:ext>
            </a:extLst>
          </p:cNvPr>
          <p:cNvSpPr/>
          <p:nvPr userDrawn="1"/>
        </p:nvSpPr>
        <p:spPr>
          <a:xfrm>
            <a:off x="0" y="0"/>
            <a:ext cx="1218961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819"/>
          </a:p>
        </p:txBody>
      </p:sp>
      <p:sp>
        <p:nvSpPr>
          <p:cNvPr id="10" name="Rectangle 9">
            <a:extLst>
              <a:ext uri="{FF2B5EF4-FFF2-40B4-BE49-F238E27FC236}">
                <a16:creationId xmlns:a16="http://schemas.microsoft.com/office/drawing/2014/main" id="{EC574E96-D10F-D1D4-1302-F61E7380AC74}"/>
              </a:ext>
            </a:extLst>
          </p:cNvPr>
          <p:cNvSpPr/>
          <p:nvPr userDrawn="1"/>
        </p:nvSpPr>
        <p:spPr>
          <a:xfrm>
            <a:off x="4084321" y="0"/>
            <a:ext cx="4038600" cy="6858000"/>
          </a:xfrm>
          <a:prstGeom prst="rect">
            <a:avLst/>
          </a:prstGeom>
          <a:gradFill>
            <a:gsLst>
              <a:gs pos="45000">
                <a:schemeClr val="bg1"/>
              </a:gs>
              <a:gs pos="100000">
                <a:srgbClr val="F5F5F5"/>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819"/>
          </a:p>
        </p:txBody>
      </p:sp>
      <p:sp>
        <p:nvSpPr>
          <p:cNvPr id="29" name="Text Placeholder 28">
            <a:extLst>
              <a:ext uri="{FF2B5EF4-FFF2-40B4-BE49-F238E27FC236}">
                <a16:creationId xmlns:a16="http://schemas.microsoft.com/office/drawing/2014/main" id="{EE9A78B2-19BE-A922-A12C-E2897EA55190}"/>
              </a:ext>
            </a:extLst>
          </p:cNvPr>
          <p:cNvSpPr>
            <a:spLocks noGrp="1"/>
          </p:cNvSpPr>
          <p:nvPr userDrawn="1">
            <p:ph type="body" sz="quarter" idx="20" hasCustomPrompt="1"/>
          </p:nvPr>
        </p:nvSpPr>
        <p:spPr>
          <a:xfrm rot="16200000">
            <a:off x="10295416" y="1449523"/>
            <a:ext cx="3343715" cy="444673"/>
          </a:xfrm>
          <a:custGeom>
            <a:avLst/>
            <a:gdLst>
              <a:gd name="connsiteX0" fmla="*/ 3343715 w 3343715"/>
              <a:gd name="connsiteY0" fmla="*/ 935 h 444673"/>
              <a:gd name="connsiteX1" fmla="*/ 3343715 w 3343715"/>
              <a:gd name="connsiteY1" fmla="*/ 444673 h 444673"/>
              <a:gd name="connsiteX2" fmla="*/ 0 w 3343715"/>
              <a:gd name="connsiteY2" fmla="*/ 444673 h 444673"/>
              <a:gd name="connsiteX3" fmla="*/ 27671 w 3343715"/>
              <a:gd name="connsiteY3" fmla="*/ 415075 h 444673"/>
              <a:gd name="connsiteX4" fmla="*/ 314324 w 3343715"/>
              <a:gd name="connsiteY4" fmla="*/ 72001 h 444673"/>
              <a:gd name="connsiteX5" fmla="*/ 382615 w 3343715"/>
              <a:gd name="connsiteY5" fmla="*/ 16890 h 444673"/>
              <a:gd name="connsiteX6" fmla="*/ 453912 w 3343715"/>
              <a:gd name="connsiteY6" fmla="*/ 10 h 444673"/>
              <a:gd name="connsiteX7" fmla="*/ 487133 w 3343715"/>
              <a:gd name="connsiteY7" fmla="*/ 10 h 444673"/>
              <a:gd name="connsiteX8" fmla="*/ 3303095 w 3343715"/>
              <a:gd name="connsiteY8" fmla="*/ 241 h 444673"/>
              <a:gd name="connsiteX9" fmla="*/ 3343715 w 3343715"/>
              <a:gd name="connsiteY9" fmla="*/ 935 h 444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43715" h="444673">
                <a:moveTo>
                  <a:pt x="3343715" y="935"/>
                </a:moveTo>
                <a:lnTo>
                  <a:pt x="3343715" y="444673"/>
                </a:lnTo>
                <a:lnTo>
                  <a:pt x="0" y="444673"/>
                </a:lnTo>
                <a:cubicBezTo>
                  <a:pt x="9250" y="434807"/>
                  <a:pt x="19039" y="425403"/>
                  <a:pt x="27671" y="415075"/>
                </a:cubicBezTo>
                <a:cubicBezTo>
                  <a:pt x="123402" y="300845"/>
                  <a:pt x="219133" y="186616"/>
                  <a:pt x="314324" y="72001"/>
                </a:cubicBezTo>
                <a:cubicBezTo>
                  <a:pt x="333516" y="48878"/>
                  <a:pt x="355175" y="29531"/>
                  <a:pt x="382615" y="16890"/>
                </a:cubicBezTo>
                <a:cubicBezTo>
                  <a:pt x="405276" y="6485"/>
                  <a:pt x="428707" y="-298"/>
                  <a:pt x="453912" y="10"/>
                </a:cubicBezTo>
                <a:cubicBezTo>
                  <a:pt x="464934" y="164"/>
                  <a:pt x="476033" y="10"/>
                  <a:pt x="487133" y="10"/>
                </a:cubicBezTo>
                <a:cubicBezTo>
                  <a:pt x="1425787" y="10"/>
                  <a:pt x="2364441" y="164"/>
                  <a:pt x="3303095" y="241"/>
                </a:cubicBezTo>
                <a:cubicBezTo>
                  <a:pt x="3316661" y="241"/>
                  <a:pt x="3330149" y="704"/>
                  <a:pt x="3343715" y="935"/>
                </a:cubicBezTo>
                <a:close/>
              </a:path>
            </a:pathLst>
          </a:custGeom>
          <a:solidFill>
            <a:schemeClr val="tx1"/>
          </a:solidFill>
          <a:ln w="12700">
            <a:noFill/>
          </a:ln>
        </p:spPr>
        <p:txBody>
          <a:bodyPr wrap="square" lIns="756000" rIns="0" bIns="0" anchor="ctr">
            <a:noAutofit/>
          </a:bodyPr>
          <a:lstStyle>
            <a:lvl1pPr marL="0" indent="0" algn="l">
              <a:spcAft>
                <a:spcPts val="0"/>
              </a:spcAft>
              <a:buFont typeface="Arial" panose="020B0604020202020204" pitchFamily="34" charset="0"/>
              <a:buNone/>
              <a:defRPr sz="1240" b="0">
                <a:gradFill flip="none" rotWithShape="1">
                  <a:gsLst>
                    <a:gs pos="0">
                      <a:srgbClr val="16D6A8"/>
                    </a:gs>
                    <a:gs pos="100000">
                      <a:srgbClr val="2FA745"/>
                    </a:gs>
                  </a:gsLst>
                  <a:lin ang="16200000" scaled="1"/>
                  <a:tileRect/>
                </a:gradFill>
              </a:defRPr>
            </a:lvl1pPr>
            <a:lvl2pPr marL="0" indent="0" algn="l">
              <a:buNone/>
              <a:defRPr sz="1240" b="0">
                <a:solidFill>
                  <a:schemeClr val="tx1"/>
                </a:solidFill>
              </a:defRPr>
            </a:lvl2pPr>
            <a:lvl3pPr marL="0" indent="0" algn="l">
              <a:buNone/>
              <a:defRPr sz="1240" b="0"/>
            </a:lvl3pPr>
            <a:lvl4pPr marL="0" indent="0" algn="l">
              <a:buFont typeface="Arial" panose="020B0604020202020204" pitchFamily="34" charset="0"/>
              <a:buNone/>
              <a:defRPr sz="1240" b="0"/>
            </a:lvl4pPr>
            <a:lvl5pPr marL="0" indent="0" algn="l">
              <a:buFont typeface="Arial" panose="020B0604020202020204" pitchFamily="34" charset="0"/>
              <a:buNone/>
              <a:defRPr sz="1240" b="0"/>
            </a:lvl5pPr>
            <a:lvl6pPr marL="0" indent="0" algn="l">
              <a:buFont typeface="Arial" panose="020B0604020202020204" pitchFamily="34" charset="0"/>
              <a:buNone/>
              <a:defRPr sz="1240" b="0"/>
            </a:lvl6pPr>
            <a:lvl7pPr marL="0" indent="0" algn="l">
              <a:buFont typeface="Arial" panose="020B0604020202020204" pitchFamily="34" charset="0"/>
              <a:buNone/>
              <a:defRPr sz="1240" b="0"/>
            </a:lvl7pPr>
            <a:lvl8pPr marL="0" indent="0" algn="l">
              <a:buFont typeface="Arial" panose="020B0604020202020204" pitchFamily="34" charset="0"/>
              <a:buNone/>
              <a:defRPr sz="1240" b="0"/>
            </a:lvl8pPr>
            <a:lvl9pPr marL="0" indent="0" algn="l">
              <a:buFont typeface="Arial" panose="020B0604020202020204" pitchFamily="34" charset="0"/>
              <a:buNone/>
              <a:defRPr sz="1240" b="0"/>
            </a:lvl9pPr>
          </a:lstStyle>
          <a:p>
            <a:pPr lvl="0"/>
            <a:r>
              <a:rPr lang="en-US"/>
              <a:t>Click to add section title</a:t>
            </a:r>
          </a:p>
        </p:txBody>
      </p:sp>
      <p:sp>
        <p:nvSpPr>
          <p:cNvPr id="26" name="Text Placeholder 13">
            <a:extLst>
              <a:ext uri="{FF2B5EF4-FFF2-40B4-BE49-F238E27FC236}">
                <a16:creationId xmlns:a16="http://schemas.microsoft.com/office/drawing/2014/main" id="{33B141C1-A98F-A752-0B11-878619DFC251}"/>
              </a:ext>
            </a:extLst>
          </p:cNvPr>
          <p:cNvSpPr>
            <a:spLocks noGrp="1"/>
          </p:cNvSpPr>
          <p:nvPr userDrawn="1">
            <p:ph type="body" sz="quarter" idx="19" hasCustomPrompt="1"/>
          </p:nvPr>
        </p:nvSpPr>
        <p:spPr>
          <a:xfrm rot="16200000">
            <a:off x="11834923" y="2622708"/>
            <a:ext cx="252000" cy="216000"/>
          </a:xfrm>
          <a:noFill/>
          <a:ln w="12700">
            <a:noFill/>
          </a:ln>
        </p:spPr>
        <p:txBody>
          <a:bodyPr lIns="0" rIns="0" bIns="0" anchor="ctr"/>
          <a:lstStyle>
            <a:lvl1pPr marL="0" indent="0" algn="l">
              <a:spcAft>
                <a:spcPts val="0"/>
              </a:spcAft>
              <a:buFont typeface="Arial" panose="020B0604020202020204" pitchFamily="34" charset="0"/>
              <a:buNone/>
              <a:defRPr sz="1240" b="1">
                <a:solidFill>
                  <a:schemeClr val="bg1"/>
                </a:solidFill>
              </a:defRPr>
            </a:lvl1pPr>
            <a:lvl2pPr marL="0" indent="0" algn="l">
              <a:buNone/>
              <a:defRPr sz="1240" b="1">
                <a:solidFill>
                  <a:schemeClr val="tx1"/>
                </a:solidFill>
              </a:defRPr>
            </a:lvl2pPr>
            <a:lvl3pPr marL="0" indent="0" algn="l">
              <a:buNone/>
              <a:defRPr sz="1240" b="1"/>
            </a:lvl3pPr>
            <a:lvl4pPr marL="0" indent="0" algn="l">
              <a:buFont typeface="Arial" panose="020B0604020202020204" pitchFamily="34" charset="0"/>
              <a:buNone/>
              <a:defRPr sz="1240" b="1"/>
            </a:lvl4pPr>
            <a:lvl5pPr marL="0" indent="0" algn="l">
              <a:buFont typeface="Arial" panose="020B0604020202020204" pitchFamily="34" charset="0"/>
              <a:buNone/>
              <a:defRPr sz="1240" b="1"/>
            </a:lvl5pPr>
            <a:lvl6pPr marL="0" indent="0" algn="l">
              <a:buFont typeface="Arial" panose="020B0604020202020204" pitchFamily="34" charset="0"/>
              <a:buNone/>
              <a:defRPr sz="1240" b="1"/>
            </a:lvl6pPr>
            <a:lvl7pPr marL="0" indent="0" algn="l">
              <a:buFont typeface="Arial" panose="020B0604020202020204" pitchFamily="34" charset="0"/>
              <a:buNone/>
              <a:defRPr sz="1240" b="1"/>
            </a:lvl7pPr>
            <a:lvl8pPr marL="0" indent="0" algn="l">
              <a:buFont typeface="Arial" panose="020B0604020202020204" pitchFamily="34" charset="0"/>
              <a:buNone/>
              <a:defRPr sz="1240" b="1"/>
            </a:lvl8pPr>
            <a:lvl9pPr marL="0" indent="0" algn="l">
              <a:buFont typeface="Arial" panose="020B0604020202020204" pitchFamily="34" charset="0"/>
              <a:buNone/>
              <a:defRPr sz="1240" b="1"/>
            </a:lvl9pPr>
          </a:lstStyle>
          <a:p>
            <a:pPr lvl="0"/>
            <a:r>
              <a:rPr lang="en-US"/>
              <a:t>00</a:t>
            </a:r>
          </a:p>
        </p:txBody>
      </p:sp>
      <p:sp>
        <p:nvSpPr>
          <p:cNvPr id="33" name="Date Placeholder 32">
            <a:extLst>
              <a:ext uri="{FF2B5EF4-FFF2-40B4-BE49-F238E27FC236}">
                <a16:creationId xmlns:a16="http://schemas.microsoft.com/office/drawing/2014/main" id="{3CD80FA7-6C70-66E5-5B4C-DCEC9C0C6AAB}"/>
              </a:ext>
            </a:extLst>
          </p:cNvPr>
          <p:cNvSpPr>
            <a:spLocks noGrp="1"/>
          </p:cNvSpPr>
          <p:nvPr userDrawn="1">
            <p:ph type="dt" sz="half" idx="32"/>
          </p:nvPr>
        </p:nvSpPr>
        <p:spPr/>
        <p:txBody>
          <a:bodyPr/>
          <a:lstStyle/>
          <a:p>
            <a:fld id="{35BE16C6-E047-4D3A-8D68-1F7B2B3C0535}" type="datetime1">
              <a:rPr lang="en-GB" smtClean="0"/>
              <a:t>25/05/2023</a:t>
            </a:fld>
            <a:endParaRPr lang="en-GB"/>
          </a:p>
        </p:txBody>
      </p:sp>
      <p:sp>
        <p:nvSpPr>
          <p:cNvPr id="34" name="Footer Placeholder 33">
            <a:extLst>
              <a:ext uri="{FF2B5EF4-FFF2-40B4-BE49-F238E27FC236}">
                <a16:creationId xmlns:a16="http://schemas.microsoft.com/office/drawing/2014/main" id="{FB360F61-753F-69BE-1DDA-2B63160A8874}"/>
              </a:ext>
            </a:extLst>
          </p:cNvPr>
          <p:cNvSpPr>
            <a:spLocks noGrp="1"/>
          </p:cNvSpPr>
          <p:nvPr userDrawn="1">
            <p:ph type="ftr" sz="quarter" idx="33"/>
          </p:nvPr>
        </p:nvSpPr>
        <p:spPr/>
        <p:txBody>
          <a:bodyPr/>
          <a:lstStyle/>
          <a:p>
            <a:r>
              <a:rPr lang="en-US"/>
              <a:t>Freshwave Contiguous Coverage to Railway Tunnels</a:t>
            </a:r>
            <a:endParaRPr lang="en-GB"/>
          </a:p>
        </p:txBody>
      </p:sp>
      <p:sp>
        <p:nvSpPr>
          <p:cNvPr id="35" name="Slide Number Placeholder 34">
            <a:extLst>
              <a:ext uri="{FF2B5EF4-FFF2-40B4-BE49-F238E27FC236}">
                <a16:creationId xmlns:a16="http://schemas.microsoft.com/office/drawing/2014/main" id="{E354831A-C1D5-6979-AF61-5C2769D5263D}"/>
              </a:ext>
            </a:extLst>
          </p:cNvPr>
          <p:cNvSpPr>
            <a:spLocks noGrp="1"/>
          </p:cNvSpPr>
          <p:nvPr userDrawn="1">
            <p:ph type="sldNum" sz="quarter" idx="34"/>
          </p:nvPr>
        </p:nvSpPr>
        <p:spPr/>
        <p:txBody>
          <a:bodyPr/>
          <a:lstStyle/>
          <a:p>
            <a:fld id="{F5AEA0E0-5CC6-4BD0-905C-A0021E419432}" type="slidenum">
              <a:rPr lang="en-GB" smtClean="0"/>
              <a:pPr/>
              <a:t>‹#›</a:t>
            </a:fld>
            <a:endParaRPr lang="en-GB"/>
          </a:p>
        </p:txBody>
      </p:sp>
      <p:sp>
        <p:nvSpPr>
          <p:cNvPr id="32" name="Picture Placeholder 7">
            <a:extLst>
              <a:ext uri="{FF2B5EF4-FFF2-40B4-BE49-F238E27FC236}">
                <a16:creationId xmlns:a16="http://schemas.microsoft.com/office/drawing/2014/main" id="{2780ABB5-DEF6-3DEE-6CB4-963E8A87125F}"/>
              </a:ext>
            </a:extLst>
          </p:cNvPr>
          <p:cNvSpPr>
            <a:spLocks noGrp="1"/>
          </p:cNvSpPr>
          <p:nvPr>
            <p:ph type="pic" sz="quarter" idx="28" hasCustomPrompt="1"/>
          </p:nvPr>
        </p:nvSpPr>
        <p:spPr>
          <a:xfrm>
            <a:off x="627680" y="1612454"/>
            <a:ext cx="1116000" cy="1116000"/>
          </a:xfrm>
          <a:noFill/>
        </p:spPr>
        <p:txBody>
          <a:bodyPr lIns="144000" tIns="144000" rIns="144000" bIns="144000"/>
          <a:lstStyle>
            <a:lvl1pPr>
              <a:defRPr sz="1400">
                <a:solidFill>
                  <a:schemeClr val="tx1"/>
                </a:solidFill>
              </a:defRPr>
            </a:lvl1pPr>
          </a:lstStyle>
          <a:p>
            <a:r>
              <a:rPr lang="en-AU"/>
              <a:t>Insert logo</a:t>
            </a:r>
          </a:p>
        </p:txBody>
      </p:sp>
      <p:sp>
        <p:nvSpPr>
          <p:cNvPr id="6" name="Text Placeholder 6">
            <a:extLst>
              <a:ext uri="{FF2B5EF4-FFF2-40B4-BE49-F238E27FC236}">
                <a16:creationId xmlns:a16="http://schemas.microsoft.com/office/drawing/2014/main" id="{67FBE2E8-BC09-C817-8C40-73C04D01D815}"/>
              </a:ext>
            </a:extLst>
          </p:cNvPr>
          <p:cNvSpPr>
            <a:spLocks noGrp="1"/>
          </p:cNvSpPr>
          <p:nvPr>
            <p:ph type="body" sz="quarter" idx="37" hasCustomPrompt="1"/>
          </p:nvPr>
        </p:nvSpPr>
        <p:spPr>
          <a:xfrm>
            <a:off x="627680" y="833551"/>
            <a:ext cx="10512000" cy="648000"/>
          </a:xfrm>
        </p:spPr>
        <p:txBody>
          <a:bodyPr/>
          <a:lstStyle>
            <a:lvl1pPr marL="0" indent="0">
              <a:spcBef>
                <a:spcPts val="0"/>
              </a:spcBef>
              <a:spcAft>
                <a:spcPts val="600"/>
              </a:spcAft>
              <a:buFont typeface="+mj-lt"/>
              <a:buNone/>
              <a:defRPr sz="3000" b="1">
                <a:solidFill>
                  <a:schemeClr val="tx1"/>
                </a:solidFill>
              </a:defRPr>
            </a:lvl1pPr>
            <a:lvl2pPr marL="0" indent="0">
              <a:lnSpc>
                <a:spcPct val="100000"/>
              </a:lnSpc>
              <a:spcBef>
                <a:spcPts val="0"/>
              </a:spcBef>
              <a:spcAft>
                <a:spcPts val="600"/>
              </a:spcAft>
              <a:buClr>
                <a:schemeClr val="accent4"/>
              </a:buClr>
              <a:buFont typeface="Wingdings" panose="05000000000000000000" pitchFamily="2" charset="2"/>
              <a:buNone/>
              <a:defRPr sz="1790" b="0" baseline="0">
                <a:solidFill>
                  <a:schemeClr val="tx1"/>
                </a:solidFill>
              </a:defRPr>
            </a:lvl2pPr>
            <a:lvl3pPr marL="0" indent="0">
              <a:buNone/>
              <a:defRPr sz="1790" b="0">
                <a:solidFill>
                  <a:schemeClr val="tx1"/>
                </a:solidFill>
              </a:defRPr>
            </a:lvl3pPr>
            <a:lvl4pPr marL="0">
              <a:spcBef>
                <a:spcPts val="0"/>
              </a:spcBef>
              <a:defRPr sz="1790" b="0">
                <a:solidFill>
                  <a:schemeClr val="tx1"/>
                </a:solidFill>
              </a:defRPr>
            </a:lvl4pPr>
            <a:lvl5pPr marL="0">
              <a:defRPr sz="1790" b="0">
                <a:solidFill>
                  <a:schemeClr val="tx1"/>
                </a:solidFill>
              </a:defRPr>
            </a:lvl5pPr>
            <a:lvl6pPr>
              <a:defRPr sz="1790" b="0">
                <a:solidFill>
                  <a:schemeClr val="tx1"/>
                </a:solidFill>
              </a:defRPr>
            </a:lvl6pPr>
            <a:lvl7pPr>
              <a:defRPr sz="1790" b="0">
                <a:solidFill>
                  <a:schemeClr val="tx1"/>
                </a:solidFill>
              </a:defRPr>
            </a:lvl7pPr>
            <a:lvl8pPr>
              <a:defRPr sz="1790" b="0">
                <a:solidFill>
                  <a:schemeClr val="tx1"/>
                </a:solidFill>
              </a:defRPr>
            </a:lvl8pPr>
            <a:lvl9pPr>
              <a:defRPr sz="1790" b="0">
                <a:solidFill>
                  <a:schemeClr val="tx1"/>
                </a:solidFill>
              </a:defRPr>
            </a:lvl9pPr>
          </a:lstStyle>
          <a:p>
            <a:pPr lvl="0"/>
            <a:r>
              <a:rPr lang="en-US"/>
              <a:t>Click to add text</a:t>
            </a:r>
          </a:p>
        </p:txBody>
      </p:sp>
      <p:sp>
        <p:nvSpPr>
          <p:cNvPr id="11" name="Text Placeholder 6">
            <a:extLst>
              <a:ext uri="{FF2B5EF4-FFF2-40B4-BE49-F238E27FC236}">
                <a16:creationId xmlns:a16="http://schemas.microsoft.com/office/drawing/2014/main" id="{0E507C05-3922-B1F8-9224-33304ADA6794}"/>
              </a:ext>
            </a:extLst>
          </p:cNvPr>
          <p:cNvSpPr>
            <a:spLocks noGrp="1"/>
          </p:cNvSpPr>
          <p:nvPr>
            <p:ph type="body" sz="quarter" idx="23" hasCustomPrompt="1"/>
          </p:nvPr>
        </p:nvSpPr>
        <p:spPr>
          <a:xfrm>
            <a:off x="1305958" y="2959219"/>
            <a:ext cx="2003844" cy="1009878"/>
          </a:xfrm>
        </p:spPr>
        <p:txBody>
          <a:bodyPr/>
          <a:lstStyle>
            <a:lvl1pPr marL="0" indent="0" algn="l">
              <a:lnSpc>
                <a:spcPct val="100000"/>
              </a:lnSpc>
              <a:spcBef>
                <a:spcPts val="0"/>
              </a:spcBef>
              <a:spcAft>
                <a:spcPts val="600"/>
              </a:spcAft>
              <a:buFont typeface="Arial" panose="020B0604020202020204" pitchFamily="34" charset="0"/>
              <a:buNone/>
              <a:defRPr sz="2120" b="1">
                <a:solidFill>
                  <a:schemeClr val="tx1"/>
                </a:solidFill>
              </a:defRPr>
            </a:lvl1pPr>
            <a:lvl2pPr marL="0" indent="0" algn="l">
              <a:lnSpc>
                <a:spcPct val="100000"/>
              </a:lnSpc>
              <a:spcBef>
                <a:spcPts val="0"/>
              </a:spcBef>
              <a:spcAft>
                <a:spcPts val="600"/>
              </a:spcAft>
              <a:buClr>
                <a:schemeClr val="accent4"/>
              </a:buClr>
              <a:buFont typeface="Arial" panose="020B0604020202020204" pitchFamily="34" charset="0"/>
              <a:buNone/>
              <a:defRPr sz="2120" b="1" baseline="0">
                <a:solidFill>
                  <a:schemeClr val="tx1"/>
                </a:solidFill>
              </a:defRPr>
            </a:lvl2pPr>
            <a:lvl3pPr marL="0" indent="0" algn="l">
              <a:lnSpc>
                <a:spcPct val="100000"/>
              </a:lnSpc>
              <a:buFont typeface="Arial" panose="020B0604020202020204" pitchFamily="34" charset="0"/>
              <a:buNone/>
              <a:defRPr sz="2120" b="1">
                <a:solidFill>
                  <a:schemeClr val="tx1"/>
                </a:solidFill>
              </a:defRPr>
            </a:lvl3pPr>
            <a:lvl4pPr marL="0" indent="0" algn="l">
              <a:lnSpc>
                <a:spcPct val="100000"/>
              </a:lnSpc>
              <a:spcBef>
                <a:spcPts val="0"/>
              </a:spcBef>
              <a:buFont typeface="Arial" panose="020B0604020202020204" pitchFamily="34" charset="0"/>
              <a:buNone/>
              <a:defRPr sz="2120" b="1">
                <a:solidFill>
                  <a:schemeClr val="tx1"/>
                </a:solidFill>
              </a:defRPr>
            </a:lvl4pPr>
            <a:lvl5pPr marL="0" indent="0" algn="l">
              <a:lnSpc>
                <a:spcPct val="100000"/>
              </a:lnSpc>
              <a:buFont typeface="Arial" panose="020B0604020202020204" pitchFamily="34" charset="0"/>
              <a:buNone/>
              <a:defRPr sz="2120" b="1">
                <a:solidFill>
                  <a:schemeClr val="tx1"/>
                </a:solidFill>
              </a:defRPr>
            </a:lvl5pPr>
            <a:lvl6pPr marL="0" indent="0" algn="l">
              <a:lnSpc>
                <a:spcPct val="100000"/>
              </a:lnSpc>
              <a:buFont typeface="Arial" panose="020B0604020202020204" pitchFamily="34" charset="0"/>
              <a:buNone/>
              <a:defRPr sz="2120" b="1">
                <a:solidFill>
                  <a:schemeClr val="tx1"/>
                </a:solidFill>
              </a:defRPr>
            </a:lvl6pPr>
            <a:lvl7pPr marL="0" indent="0" algn="l">
              <a:lnSpc>
                <a:spcPct val="100000"/>
              </a:lnSpc>
              <a:buFont typeface="Arial" panose="020B0604020202020204" pitchFamily="34" charset="0"/>
              <a:buNone/>
              <a:defRPr sz="2120" b="1">
                <a:solidFill>
                  <a:schemeClr val="tx1"/>
                </a:solidFill>
              </a:defRPr>
            </a:lvl7pPr>
            <a:lvl8pPr marL="0" indent="0" algn="l">
              <a:lnSpc>
                <a:spcPct val="100000"/>
              </a:lnSpc>
              <a:buFont typeface="Arial" panose="020B0604020202020204" pitchFamily="34" charset="0"/>
              <a:buNone/>
              <a:defRPr sz="2120" b="1">
                <a:solidFill>
                  <a:schemeClr val="tx1"/>
                </a:solidFill>
              </a:defRPr>
            </a:lvl8pPr>
            <a:lvl9pPr marL="0" indent="0" algn="l">
              <a:lnSpc>
                <a:spcPct val="100000"/>
              </a:lnSpc>
              <a:buFont typeface="Arial" panose="020B0604020202020204" pitchFamily="34" charset="0"/>
              <a:buNone/>
              <a:defRPr sz="2120" b="1">
                <a:solidFill>
                  <a:schemeClr val="tx1"/>
                </a:solidFill>
              </a:defRPr>
            </a:lvl9pPr>
          </a:lstStyle>
          <a:p>
            <a:pPr lvl="0"/>
            <a:r>
              <a:rPr lang="en-US"/>
              <a:t>Click to add text</a:t>
            </a:r>
          </a:p>
          <a:p>
            <a:pPr lvl="1"/>
            <a:r>
              <a:rPr lang="en-US"/>
              <a:t>2</a:t>
            </a:r>
          </a:p>
          <a:p>
            <a:pPr lvl="2"/>
            <a:r>
              <a:rPr lang="en-US"/>
              <a:t>3</a:t>
            </a:r>
          </a:p>
          <a:p>
            <a:pPr lvl="3"/>
            <a:r>
              <a:rPr lang="en-US"/>
              <a:t>4</a:t>
            </a:r>
          </a:p>
          <a:p>
            <a:pPr lvl="4"/>
            <a:r>
              <a:rPr lang="en-US"/>
              <a:t>5</a:t>
            </a:r>
          </a:p>
          <a:p>
            <a:pPr lvl="5"/>
            <a:r>
              <a:rPr lang="en-US"/>
              <a:t>6</a:t>
            </a:r>
          </a:p>
          <a:p>
            <a:pPr lvl="6"/>
            <a:r>
              <a:rPr lang="en-US"/>
              <a:t>7</a:t>
            </a:r>
          </a:p>
          <a:p>
            <a:pPr lvl="7"/>
            <a:r>
              <a:rPr lang="en-US"/>
              <a:t>8</a:t>
            </a:r>
          </a:p>
          <a:p>
            <a:pPr lvl="8"/>
            <a:r>
              <a:rPr lang="en-US"/>
              <a:t>9</a:t>
            </a:r>
            <a:endParaRPr lang="en-GB"/>
          </a:p>
        </p:txBody>
      </p:sp>
      <p:sp>
        <p:nvSpPr>
          <p:cNvPr id="13" name="Text Placeholder 6">
            <a:extLst>
              <a:ext uri="{FF2B5EF4-FFF2-40B4-BE49-F238E27FC236}">
                <a16:creationId xmlns:a16="http://schemas.microsoft.com/office/drawing/2014/main" id="{C2D1BD31-88D9-286E-683C-55FBCD295534}"/>
              </a:ext>
            </a:extLst>
          </p:cNvPr>
          <p:cNvSpPr>
            <a:spLocks noGrp="1"/>
          </p:cNvSpPr>
          <p:nvPr>
            <p:ph type="body" sz="quarter" idx="38" hasCustomPrompt="1"/>
          </p:nvPr>
        </p:nvSpPr>
        <p:spPr>
          <a:xfrm>
            <a:off x="621959" y="2815539"/>
            <a:ext cx="612000" cy="1115999"/>
          </a:xfrm>
        </p:spPr>
        <p:txBody>
          <a:bodyPr/>
          <a:lstStyle>
            <a:lvl1pPr marL="0" indent="0" algn="l">
              <a:lnSpc>
                <a:spcPct val="100000"/>
              </a:lnSpc>
              <a:spcBef>
                <a:spcPts val="0"/>
              </a:spcBef>
              <a:spcAft>
                <a:spcPts val="600"/>
              </a:spcAft>
              <a:buFont typeface="Arial" panose="020B0604020202020204" pitchFamily="34" charset="0"/>
              <a:buNone/>
              <a:defRPr sz="8639" b="1">
                <a:solidFill>
                  <a:schemeClr val="accent3"/>
                </a:solidFill>
              </a:defRPr>
            </a:lvl1pPr>
            <a:lvl2pPr marL="0" indent="0" algn="l">
              <a:lnSpc>
                <a:spcPct val="100000"/>
              </a:lnSpc>
              <a:spcBef>
                <a:spcPts val="0"/>
              </a:spcBef>
              <a:spcAft>
                <a:spcPts val="600"/>
              </a:spcAft>
              <a:buClr>
                <a:schemeClr val="accent4"/>
              </a:buClr>
              <a:buFont typeface="Arial" panose="020B0604020202020204" pitchFamily="34" charset="0"/>
              <a:buNone/>
              <a:defRPr sz="1700" b="1" baseline="0">
                <a:solidFill>
                  <a:schemeClr val="accent3"/>
                </a:solidFill>
              </a:defRPr>
            </a:lvl2pPr>
            <a:lvl3pPr marL="0" indent="0" algn="l">
              <a:lnSpc>
                <a:spcPct val="100000"/>
              </a:lnSpc>
              <a:buFont typeface="Arial" panose="020B0604020202020204" pitchFamily="34" charset="0"/>
              <a:buNone/>
              <a:defRPr sz="1700" b="1">
                <a:solidFill>
                  <a:schemeClr val="accent3"/>
                </a:solidFill>
              </a:defRPr>
            </a:lvl3pPr>
            <a:lvl4pPr marL="0" indent="0" algn="l">
              <a:lnSpc>
                <a:spcPct val="100000"/>
              </a:lnSpc>
              <a:spcBef>
                <a:spcPts val="0"/>
              </a:spcBef>
              <a:buFont typeface="Arial" panose="020B0604020202020204" pitchFamily="34" charset="0"/>
              <a:buNone/>
              <a:defRPr sz="1700" b="1">
                <a:solidFill>
                  <a:schemeClr val="accent3"/>
                </a:solidFill>
              </a:defRPr>
            </a:lvl4pPr>
            <a:lvl5pPr marL="0" indent="0" algn="l">
              <a:lnSpc>
                <a:spcPct val="100000"/>
              </a:lnSpc>
              <a:buFont typeface="Arial" panose="020B0604020202020204" pitchFamily="34" charset="0"/>
              <a:buNone/>
              <a:defRPr sz="1700" b="1">
                <a:solidFill>
                  <a:schemeClr val="accent3"/>
                </a:solidFill>
              </a:defRPr>
            </a:lvl5pPr>
            <a:lvl6pPr marL="0" indent="0" algn="l">
              <a:lnSpc>
                <a:spcPct val="100000"/>
              </a:lnSpc>
              <a:buFont typeface="Arial" panose="020B0604020202020204" pitchFamily="34" charset="0"/>
              <a:buNone/>
              <a:defRPr sz="1700" b="1">
                <a:solidFill>
                  <a:schemeClr val="accent3"/>
                </a:solidFill>
              </a:defRPr>
            </a:lvl6pPr>
            <a:lvl7pPr marL="0" indent="0" algn="l">
              <a:lnSpc>
                <a:spcPct val="100000"/>
              </a:lnSpc>
              <a:buFont typeface="Arial" panose="020B0604020202020204" pitchFamily="34" charset="0"/>
              <a:buNone/>
              <a:defRPr sz="1700" b="1">
                <a:solidFill>
                  <a:schemeClr val="accent3"/>
                </a:solidFill>
              </a:defRPr>
            </a:lvl7pPr>
            <a:lvl8pPr marL="0" indent="0" algn="l">
              <a:lnSpc>
                <a:spcPct val="100000"/>
              </a:lnSpc>
              <a:buFont typeface="Arial" panose="020B0604020202020204" pitchFamily="34" charset="0"/>
              <a:buNone/>
              <a:defRPr sz="1700" b="1">
                <a:solidFill>
                  <a:schemeClr val="accent3"/>
                </a:solidFill>
              </a:defRPr>
            </a:lvl8pPr>
            <a:lvl9pPr marL="0" indent="0" algn="l">
              <a:lnSpc>
                <a:spcPct val="100000"/>
              </a:lnSpc>
              <a:buFont typeface="Arial" panose="020B0604020202020204" pitchFamily="34" charset="0"/>
              <a:buNone/>
              <a:defRPr sz="1700" b="1">
                <a:solidFill>
                  <a:schemeClr val="accent3"/>
                </a:solidFill>
              </a:defRPr>
            </a:lvl9pPr>
          </a:lstStyle>
          <a:p>
            <a:pPr lvl="0"/>
            <a:r>
              <a:rPr lang="en-US"/>
              <a:t>0</a:t>
            </a:r>
          </a:p>
          <a:p>
            <a:pPr lvl="1"/>
            <a:r>
              <a:rPr lang="en-US"/>
              <a:t>2</a:t>
            </a:r>
          </a:p>
          <a:p>
            <a:pPr lvl="2"/>
            <a:r>
              <a:rPr lang="en-US"/>
              <a:t>3</a:t>
            </a:r>
          </a:p>
          <a:p>
            <a:pPr lvl="3"/>
            <a:r>
              <a:rPr lang="en-US"/>
              <a:t>4</a:t>
            </a:r>
          </a:p>
          <a:p>
            <a:pPr lvl="4"/>
            <a:r>
              <a:rPr lang="en-US"/>
              <a:t>5</a:t>
            </a:r>
          </a:p>
          <a:p>
            <a:pPr lvl="5"/>
            <a:r>
              <a:rPr lang="en-US"/>
              <a:t>6</a:t>
            </a:r>
          </a:p>
          <a:p>
            <a:pPr lvl="6"/>
            <a:r>
              <a:rPr lang="en-US"/>
              <a:t>7</a:t>
            </a:r>
          </a:p>
          <a:p>
            <a:pPr lvl="7"/>
            <a:r>
              <a:rPr lang="en-US"/>
              <a:t>8</a:t>
            </a:r>
          </a:p>
          <a:p>
            <a:pPr lvl="8"/>
            <a:r>
              <a:rPr lang="en-US"/>
              <a:t>9</a:t>
            </a:r>
            <a:endParaRPr lang="en-GB"/>
          </a:p>
        </p:txBody>
      </p:sp>
      <p:sp>
        <p:nvSpPr>
          <p:cNvPr id="14" name="Text Placeholder 6">
            <a:extLst>
              <a:ext uri="{FF2B5EF4-FFF2-40B4-BE49-F238E27FC236}">
                <a16:creationId xmlns:a16="http://schemas.microsoft.com/office/drawing/2014/main" id="{AB045253-494F-9558-C707-61CE3338C2CE}"/>
              </a:ext>
            </a:extLst>
          </p:cNvPr>
          <p:cNvSpPr>
            <a:spLocks noGrp="1"/>
          </p:cNvSpPr>
          <p:nvPr>
            <p:ph type="body" sz="quarter" idx="39" hasCustomPrompt="1"/>
          </p:nvPr>
        </p:nvSpPr>
        <p:spPr>
          <a:xfrm>
            <a:off x="627680" y="4104606"/>
            <a:ext cx="2700000" cy="1548000"/>
          </a:xfrm>
        </p:spPr>
        <p:txBody>
          <a:bodyPr/>
          <a:lstStyle>
            <a:lvl1pPr marL="0" indent="0" algn="l">
              <a:lnSpc>
                <a:spcPct val="100000"/>
              </a:lnSpc>
              <a:spcBef>
                <a:spcPts val="0"/>
              </a:spcBef>
              <a:spcAft>
                <a:spcPts val="600"/>
              </a:spcAft>
              <a:buFont typeface="Arial" panose="020B0604020202020204" pitchFamily="34" charset="0"/>
              <a:buNone/>
              <a:defRPr sz="1150" b="0">
                <a:solidFill>
                  <a:schemeClr val="tx1"/>
                </a:solidFill>
              </a:defRPr>
            </a:lvl1pPr>
            <a:lvl2pPr marL="0" indent="0" algn="l">
              <a:lnSpc>
                <a:spcPct val="100000"/>
              </a:lnSpc>
              <a:spcBef>
                <a:spcPts val="0"/>
              </a:spcBef>
              <a:spcAft>
                <a:spcPts val="600"/>
              </a:spcAft>
              <a:buClr>
                <a:schemeClr val="accent4"/>
              </a:buClr>
              <a:buFont typeface="Arial" panose="020B0604020202020204" pitchFamily="34" charset="0"/>
              <a:buNone/>
              <a:defRPr sz="1150" b="0" baseline="0">
                <a:solidFill>
                  <a:schemeClr val="tx1"/>
                </a:solidFill>
              </a:defRPr>
            </a:lvl2pPr>
            <a:lvl3pPr marL="0" indent="0" algn="l">
              <a:lnSpc>
                <a:spcPct val="100000"/>
              </a:lnSpc>
              <a:buFont typeface="Arial" panose="020B0604020202020204" pitchFamily="34" charset="0"/>
              <a:buNone/>
              <a:defRPr sz="1150" b="0">
                <a:solidFill>
                  <a:schemeClr val="tx1"/>
                </a:solidFill>
              </a:defRPr>
            </a:lvl3pPr>
            <a:lvl4pPr marL="0" indent="0" algn="l">
              <a:lnSpc>
                <a:spcPct val="100000"/>
              </a:lnSpc>
              <a:spcBef>
                <a:spcPts val="0"/>
              </a:spcBef>
              <a:buFont typeface="Arial" panose="020B0604020202020204" pitchFamily="34" charset="0"/>
              <a:buNone/>
              <a:defRPr sz="1150" b="0">
                <a:solidFill>
                  <a:schemeClr val="tx1"/>
                </a:solidFill>
              </a:defRPr>
            </a:lvl4pPr>
            <a:lvl5pPr marL="0" indent="0" algn="l">
              <a:lnSpc>
                <a:spcPct val="100000"/>
              </a:lnSpc>
              <a:buFont typeface="Arial" panose="020B0604020202020204" pitchFamily="34" charset="0"/>
              <a:buNone/>
              <a:defRPr sz="1150" b="0">
                <a:solidFill>
                  <a:schemeClr val="tx1"/>
                </a:solidFill>
              </a:defRPr>
            </a:lvl5pPr>
            <a:lvl6pPr marL="0" indent="0" algn="l">
              <a:lnSpc>
                <a:spcPct val="100000"/>
              </a:lnSpc>
              <a:buFont typeface="Arial" panose="020B0604020202020204" pitchFamily="34" charset="0"/>
              <a:buNone/>
              <a:defRPr sz="1150" b="0">
                <a:solidFill>
                  <a:schemeClr val="tx1"/>
                </a:solidFill>
              </a:defRPr>
            </a:lvl6pPr>
            <a:lvl7pPr marL="0" indent="0" algn="l">
              <a:lnSpc>
                <a:spcPct val="100000"/>
              </a:lnSpc>
              <a:buFont typeface="Arial" panose="020B0604020202020204" pitchFamily="34" charset="0"/>
              <a:buNone/>
              <a:defRPr sz="1150" b="0">
                <a:solidFill>
                  <a:schemeClr val="tx1"/>
                </a:solidFill>
              </a:defRPr>
            </a:lvl7pPr>
            <a:lvl8pPr marL="0" indent="0" algn="l">
              <a:lnSpc>
                <a:spcPct val="100000"/>
              </a:lnSpc>
              <a:buFont typeface="Arial" panose="020B0604020202020204" pitchFamily="34" charset="0"/>
              <a:buNone/>
              <a:defRPr sz="1150" b="0">
                <a:solidFill>
                  <a:schemeClr val="tx1"/>
                </a:solidFill>
              </a:defRPr>
            </a:lvl8pPr>
            <a:lvl9pPr marL="0" indent="0" algn="l">
              <a:lnSpc>
                <a:spcPct val="100000"/>
              </a:lnSpc>
              <a:buFont typeface="Arial" panose="020B0604020202020204" pitchFamily="34" charset="0"/>
              <a:buNone/>
              <a:defRPr sz="1150" b="0">
                <a:solidFill>
                  <a:schemeClr val="tx1"/>
                </a:solidFill>
              </a:defRPr>
            </a:lvl9pPr>
          </a:lstStyle>
          <a:p>
            <a:pPr lvl="0"/>
            <a:r>
              <a:rPr lang="en-US"/>
              <a:t>Click to add text</a:t>
            </a:r>
          </a:p>
          <a:p>
            <a:pPr lvl="1"/>
            <a:r>
              <a:rPr lang="en-US"/>
              <a:t>2</a:t>
            </a:r>
          </a:p>
          <a:p>
            <a:pPr lvl="2"/>
            <a:r>
              <a:rPr lang="en-US"/>
              <a:t>3</a:t>
            </a:r>
          </a:p>
          <a:p>
            <a:pPr lvl="3"/>
            <a:r>
              <a:rPr lang="en-US"/>
              <a:t>4</a:t>
            </a:r>
          </a:p>
          <a:p>
            <a:pPr lvl="4"/>
            <a:r>
              <a:rPr lang="en-US"/>
              <a:t>5</a:t>
            </a:r>
          </a:p>
          <a:p>
            <a:pPr lvl="5"/>
            <a:r>
              <a:rPr lang="en-US"/>
              <a:t>6</a:t>
            </a:r>
          </a:p>
          <a:p>
            <a:pPr lvl="6"/>
            <a:r>
              <a:rPr lang="en-US"/>
              <a:t>7</a:t>
            </a:r>
          </a:p>
          <a:p>
            <a:pPr lvl="7"/>
            <a:r>
              <a:rPr lang="en-US"/>
              <a:t>8</a:t>
            </a:r>
          </a:p>
          <a:p>
            <a:pPr lvl="8"/>
            <a:r>
              <a:rPr lang="en-US"/>
              <a:t>9</a:t>
            </a:r>
            <a:endParaRPr lang="en-GB"/>
          </a:p>
        </p:txBody>
      </p:sp>
      <p:sp>
        <p:nvSpPr>
          <p:cNvPr id="16" name="Picture Placeholder 7">
            <a:extLst>
              <a:ext uri="{FF2B5EF4-FFF2-40B4-BE49-F238E27FC236}">
                <a16:creationId xmlns:a16="http://schemas.microsoft.com/office/drawing/2014/main" id="{C5EA574C-832E-6DFB-E326-620E7FB48164}"/>
              </a:ext>
            </a:extLst>
          </p:cNvPr>
          <p:cNvSpPr>
            <a:spLocks noGrp="1"/>
          </p:cNvSpPr>
          <p:nvPr>
            <p:ph type="pic" sz="quarter" idx="40" hasCustomPrompt="1"/>
          </p:nvPr>
        </p:nvSpPr>
        <p:spPr>
          <a:xfrm>
            <a:off x="4730740" y="1612454"/>
            <a:ext cx="1116000" cy="1116000"/>
          </a:xfrm>
          <a:noFill/>
        </p:spPr>
        <p:txBody>
          <a:bodyPr lIns="144000" tIns="144000" rIns="144000" bIns="144000"/>
          <a:lstStyle>
            <a:lvl1pPr>
              <a:defRPr sz="1400">
                <a:solidFill>
                  <a:schemeClr val="tx1"/>
                </a:solidFill>
              </a:defRPr>
            </a:lvl1pPr>
          </a:lstStyle>
          <a:p>
            <a:r>
              <a:rPr lang="en-AU"/>
              <a:t>Insert logo</a:t>
            </a:r>
          </a:p>
        </p:txBody>
      </p:sp>
      <p:sp>
        <p:nvSpPr>
          <p:cNvPr id="25" name="Picture Placeholder 7">
            <a:extLst>
              <a:ext uri="{FF2B5EF4-FFF2-40B4-BE49-F238E27FC236}">
                <a16:creationId xmlns:a16="http://schemas.microsoft.com/office/drawing/2014/main" id="{BEEB9A5C-1DDA-5D16-FAF8-E098289D7BE3}"/>
              </a:ext>
            </a:extLst>
          </p:cNvPr>
          <p:cNvSpPr>
            <a:spLocks noGrp="1"/>
          </p:cNvSpPr>
          <p:nvPr>
            <p:ph type="pic" sz="quarter" idx="48" hasCustomPrompt="1"/>
          </p:nvPr>
        </p:nvSpPr>
        <p:spPr>
          <a:xfrm>
            <a:off x="8833800" y="1612454"/>
            <a:ext cx="1116000" cy="1116000"/>
          </a:xfrm>
          <a:noFill/>
        </p:spPr>
        <p:txBody>
          <a:bodyPr lIns="144000" tIns="144000" rIns="144000" bIns="144000"/>
          <a:lstStyle>
            <a:lvl1pPr>
              <a:defRPr sz="1400">
                <a:solidFill>
                  <a:schemeClr val="tx1"/>
                </a:solidFill>
              </a:defRPr>
            </a:lvl1pPr>
          </a:lstStyle>
          <a:p>
            <a:r>
              <a:rPr lang="en-AU"/>
              <a:t>Insert logo</a:t>
            </a:r>
          </a:p>
        </p:txBody>
      </p:sp>
      <p:sp>
        <p:nvSpPr>
          <p:cNvPr id="7" name="Text Placeholder 6">
            <a:extLst>
              <a:ext uri="{FF2B5EF4-FFF2-40B4-BE49-F238E27FC236}">
                <a16:creationId xmlns:a16="http://schemas.microsoft.com/office/drawing/2014/main" id="{91E4CB70-4E51-14CA-70A4-70310AA91E40}"/>
              </a:ext>
            </a:extLst>
          </p:cNvPr>
          <p:cNvSpPr>
            <a:spLocks noGrp="1"/>
          </p:cNvSpPr>
          <p:nvPr>
            <p:ph type="body" sz="quarter" idx="52" hasCustomPrompt="1"/>
          </p:nvPr>
        </p:nvSpPr>
        <p:spPr>
          <a:xfrm>
            <a:off x="5412144" y="2959219"/>
            <a:ext cx="2003844" cy="1009878"/>
          </a:xfrm>
        </p:spPr>
        <p:txBody>
          <a:bodyPr/>
          <a:lstStyle>
            <a:lvl1pPr marL="0" indent="0" algn="l">
              <a:lnSpc>
                <a:spcPct val="100000"/>
              </a:lnSpc>
              <a:spcBef>
                <a:spcPts val="0"/>
              </a:spcBef>
              <a:spcAft>
                <a:spcPts val="600"/>
              </a:spcAft>
              <a:buFont typeface="Arial" panose="020B0604020202020204" pitchFamily="34" charset="0"/>
              <a:buNone/>
              <a:defRPr sz="2120" b="1">
                <a:solidFill>
                  <a:schemeClr val="tx1"/>
                </a:solidFill>
              </a:defRPr>
            </a:lvl1pPr>
            <a:lvl2pPr marL="0" indent="0" algn="l">
              <a:lnSpc>
                <a:spcPct val="100000"/>
              </a:lnSpc>
              <a:spcBef>
                <a:spcPts val="0"/>
              </a:spcBef>
              <a:spcAft>
                <a:spcPts val="600"/>
              </a:spcAft>
              <a:buClr>
                <a:schemeClr val="accent4"/>
              </a:buClr>
              <a:buFont typeface="Arial" panose="020B0604020202020204" pitchFamily="34" charset="0"/>
              <a:buNone/>
              <a:defRPr sz="2120" b="1" baseline="0">
                <a:solidFill>
                  <a:schemeClr val="tx1"/>
                </a:solidFill>
              </a:defRPr>
            </a:lvl2pPr>
            <a:lvl3pPr marL="0" indent="0" algn="l">
              <a:lnSpc>
                <a:spcPct val="100000"/>
              </a:lnSpc>
              <a:buFont typeface="Arial" panose="020B0604020202020204" pitchFamily="34" charset="0"/>
              <a:buNone/>
              <a:defRPr sz="2120" b="1">
                <a:solidFill>
                  <a:schemeClr val="tx1"/>
                </a:solidFill>
              </a:defRPr>
            </a:lvl3pPr>
            <a:lvl4pPr marL="0" indent="0" algn="l">
              <a:lnSpc>
                <a:spcPct val="100000"/>
              </a:lnSpc>
              <a:spcBef>
                <a:spcPts val="0"/>
              </a:spcBef>
              <a:buFont typeface="Arial" panose="020B0604020202020204" pitchFamily="34" charset="0"/>
              <a:buNone/>
              <a:defRPr sz="2120" b="1">
                <a:solidFill>
                  <a:schemeClr val="tx1"/>
                </a:solidFill>
              </a:defRPr>
            </a:lvl4pPr>
            <a:lvl5pPr marL="0" indent="0" algn="l">
              <a:lnSpc>
                <a:spcPct val="100000"/>
              </a:lnSpc>
              <a:buFont typeface="Arial" panose="020B0604020202020204" pitchFamily="34" charset="0"/>
              <a:buNone/>
              <a:defRPr sz="2120" b="1">
                <a:solidFill>
                  <a:schemeClr val="tx1"/>
                </a:solidFill>
              </a:defRPr>
            </a:lvl5pPr>
            <a:lvl6pPr marL="0" indent="0" algn="l">
              <a:lnSpc>
                <a:spcPct val="100000"/>
              </a:lnSpc>
              <a:buFont typeface="Arial" panose="020B0604020202020204" pitchFamily="34" charset="0"/>
              <a:buNone/>
              <a:defRPr sz="2120" b="1">
                <a:solidFill>
                  <a:schemeClr val="tx1"/>
                </a:solidFill>
              </a:defRPr>
            </a:lvl6pPr>
            <a:lvl7pPr marL="0" indent="0" algn="l">
              <a:lnSpc>
                <a:spcPct val="100000"/>
              </a:lnSpc>
              <a:buFont typeface="Arial" panose="020B0604020202020204" pitchFamily="34" charset="0"/>
              <a:buNone/>
              <a:defRPr sz="2120" b="1">
                <a:solidFill>
                  <a:schemeClr val="tx1"/>
                </a:solidFill>
              </a:defRPr>
            </a:lvl7pPr>
            <a:lvl8pPr marL="0" indent="0" algn="l">
              <a:lnSpc>
                <a:spcPct val="100000"/>
              </a:lnSpc>
              <a:buFont typeface="Arial" panose="020B0604020202020204" pitchFamily="34" charset="0"/>
              <a:buNone/>
              <a:defRPr sz="2120" b="1">
                <a:solidFill>
                  <a:schemeClr val="tx1"/>
                </a:solidFill>
              </a:defRPr>
            </a:lvl8pPr>
            <a:lvl9pPr marL="0" indent="0" algn="l">
              <a:lnSpc>
                <a:spcPct val="100000"/>
              </a:lnSpc>
              <a:buFont typeface="Arial" panose="020B0604020202020204" pitchFamily="34" charset="0"/>
              <a:buNone/>
              <a:defRPr sz="2120" b="1">
                <a:solidFill>
                  <a:schemeClr val="tx1"/>
                </a:solidFill>
              </a:defRPr>
            </a:lvl9pPr>
          </a:lstStyle>
          <a:p>
            <a:pPr lvl="0"/>
            <a:r>
              <a:rPr lang="en-US"/>
              <a:t>Click to add text</a:t>
            </a:r>
          </a:p>
          <a:p>
            <a:pPr lvl="1"/>
            <a:r>
              <a:rPr lang="en-US"/>
              <a:t>2</a:t>
            </a:r>
          </a:p>
          <a:p>
            <a:pPr lvl="2"/>
            <a:r>
              <a:rPr lang="en-US"/>
              <a:t>3</a:t>
            </a:r>
          </a:p>
          <a:p>
            <a:pPr lvl="3"/>
            <a:r>
              <a:rPr lang="en-US"/>
              <a:t>4</a:t>
            </a:r>
          </a:p>
          <a:p>
            <a:pPr lvl="4"/>
            <a:r>
              <a:rPr lang="en-US"/>
              <a:t>5</a:t>
            </a:r>
          </a:p>
          <a:p>
            <a:pPr lvl="5"/>
            <a:r>
              <a:rPr lang="en-US"/>
              <a:t>6</a:t>
            </a:r>
          </a:p>
          <a:p>
            <a:pPr lvl="6"/>
            <a:r>
              <a:rPr lang="en-US"/>
              <a:t>7</a:t>
            </a:r>
          </a:p>
          <a:p>
            <a:pPr lvl="7"/>
            <a:r>
              <a:rPr lang="en-US"/>
              <a:t>8</a:t>
            </a:r>
          </a:p>
          <a:p>
            <a:pPr lvl="8"/>
            <a:r>
              <a:rPr lang="en-US"/>
              <a:t>9</a:t>
            </a:r>
            <a:endParaRPr lang="en-GB"/>
          </a:p>
        </p:txBody>
      </p:sp>
      <p:sp>
        <p:nvSpPr>
          <p:cNvPr id="8" name="Text Placeholder 6">
            <a:extLst>
              <a:ext uri="{FF2B5EF4-FFF2-40B4-BE49-F238E27FC236}">
                <a16:creationId xmlns:a16="http://schemas.microsoft.com/office/drawing/2014/main" id="{5F07D08F-B470-65E7-61E3-806AA1B44742}"/>
              </a:ext>
            </a:extLst>
          </p:cNvPr>
          <p:cNvSpPr>
            <a:spLocks noGrp="1"/>
          </p:cNvSpPr>
          <p:nvPr>
            <p:ph type="body" sz="quarter" idx="53" hasCustomPrompt="1"/>
          </p:nvPr>
        </p:nvSpPr>
        <p:spPr>
          <a:xfrm>
            <a:off x="4728144" y="2815539"/>
            <a:ext cx="612000" cy="1115999"/>
          </a:xfrm>
        </p:spPr>
        <p:txBody>
          <a:bodyPr/>
          <a:lstStyle>
            <a:lvl1pPr marL="0" indent="0" algn="l">
              <a:lnSpc>
                <a:spcPct val="100000"/>
              </a:lnSpc>
              <a:spcBef>
                <a:spcPts val="0"/>
              </a:spcBef>
              <a:spcAft>
                <a:spcPts val="600"/>
              </a:spcAft>
              <a:buFont typeface="Arial" panose="020B0604020202020204" pitchFamily="34" charset="0"/>
              <a:buNone/>
              <a:defRPr sz="8639" b="1">
                <a:solidFill>
                  <a:srgbClr val="06E3C6"/>
                </a:solidFill>
              </a:defRPr>
            </a:lvl1pPr>
            <a:lvl2pPr marL="0" indent="0" algn="l">
              <a:lnSpc>
                <a:spcPct val="100000"/>
              </a:lnSpc>
              <a:spcBef>
                <a:spcPts val="0"/>
              </a:spcBef>
              <a:spcAft>
                <a:spcPts val="600"/>
              </a:spcAft>
              <a:buClr>
                <a:schemeClr val="accent4"/>
              </a:buClr>
              <a:buFont typeface="Arial" panose="020B0604020202020204" pitchFamily="34" charset="0"/>
              <a:buNone/>
              <a:defRPr sz="1700" b="1" baseline="0">
                <a:solidFill>
                  <a:srgbClr val="06E3C6"/>
                </a:solidFill>
              </a:defRPr>
            </a:lvl2pPr>
            <a:lvl3pPr marL="0" indent="0" algn="l">
              <a:lnSpc>
                <a:spcPct val="100000"/>
              </a:lnSpc>
              <a:buFont typeface="Arial" panose="020B0604020202020204" pitchFamily="34" charset="0"/>
              <a:buNone/>
              <a:defRPr sz="1700" b="1">
                <a:solidFill>
                  <a:srgbClr val="06E3C6"/>
                </a:solidFill>
              </a:defRPr>
            </a:lvl3pPr>
            <a:lvl4pPr marL="0" indent="0" algn="l">
              <a:lnSpc>
                <a:spcPct val="100000"/>
              </a:lnSpc>
              <a:spcBef>
                <a:spcPts val="0"/>
              </a:spcBef>
              <a:buFont typeface="Arial" panose="020B0604020202020204" pitchFamily="34" charset="0"/>
              <a:buNone/>
              <a:defRPr sz="1700" b="1">
                <a:solidFill>
                  <a:srgbClr val="06E3C6"/>
                </a:solidFill>
              </a:defRPr>
            </a:lvl4pPr>
            <a:lvl5pPr marL="0" indent="0" algn="l">
              <a:lnSpc>
                <a:spcPct val="100000"/>
              </a:lnSpc>
              <a:buFont typeface="Arial" panose="020B0604020202020204" pitchFamily="34" charset="0"/>
              <a:buNone/>
              <a:defRPr sz="1700" b="1">
                <a:solidFill>
                  <a:srgbClr val="06E3C6"/>
                </a:solidFill>
              </a:defRPr>
            </a:lvl5pPr>
            <a:lvl6pPr marL="0" indent="0" algn="l">
              <a:lnSpc>
                <a:spcPct val="100000"/>
              </a:lnSpc>
              <a:buFont typeface="Arial" panose="020B0604020202020204" pitchFamily="34" charset="0"/>
              <a:buNone/>
              <a:defRPr sz="1700" b="1">
                <a:solidFill>
                  <a:srgbClr val="06E3C6"/>
                </a:solidFill>
              </a:defRPr>
            </a:lvl6pPr>
            <a:lvl7pPr marL="0" indent="0" algn="l">
              <a:lnSpc>
                <a:spcPct val="100000"/>
              </a:lnSpc>
              <a:buFont typeface="Arial" panose="020B0604020202020204" pitchFamily="34" charset="0"/>
              <a:buNone/>
              <a:defRPr sz="1700" b="1">
                <a:solidFill>
                  <a:srgbClr val="06E3C6"/>
                </a:solidFill>
              </a:defRPr>
            </a:lvl7pPr>
            <a:lvl8pPr marL="0" indent="0" algn="l">
              <a:lnSpc>
                <a:spcPct val="100000"/>
              </a:lnSpc>
              <a:buFont typeface="Arial" panose="020B0604020202020204" pitchFamily="34" charset="0"/>
              <a:buNone/>
              <a:defRPr sz="1700" b="1">
                <a:solidFill>
                  <a:srgbClr val="06E3C6"/>
                </a:solidFill>
              </a:defRPr>
            </a:lvl8pPr>
            <a:lvl9pPr marL="0" indent="0" algn="l">
              <a:lnSpc>
                <a:spcPct val="100000"/>
              </a:lnSpc>
              <a:buFont typeface="Arial" panose="020B0604020202020204" pitchFamily="34" charset="0"/>
              <a:buNone/>
              <a:defRPr sz="1700" b="1">
                <a:solidFill>
                  <a:srgbClr val="06E3C6"/>
                </a:solidFill>
              </a:defRPr>
            </a:lvl9pPr>
          </a:lstStyle>
          <a:p>
            <a:pPr lvl="0"/>
            <a:r>
              <a:rPr lang="en-US"/>
              <a:t>0</a:t>
            </a:r>
          </a:p>
          <a:p>
            <a:pPr lvl="1"/>
            <a:r>
              <a:rPr lang="en-US"/>
              <a:t>2</a:t>
            </a:r>
          </a:p>
          <a:p>
            <a:pPr lvl="2"/>
            <a:r>
              <a:rPr lang="en-US"/>
              <a:t>3</a:t>
            </a:r>
          </a:p>
          <a:p>
            <a:pPr lvl="3"/>
            <a:r>
              <a:rPr lang="en-US"/>
              <a:t>4</a:t>
            </a:r>
          </a:p>
          <a:p>
            <a:pPr lvl="4"/>
            <a:r>
              <a:rPr lang="en-US"/>
              <a:t>5</a:t>
            </a:r>
          </a:p>
          <a:p>
            <a:pPr lvl="5"/>
            <a:r>
              <a:rPr lang="en-US"/>
              <a:t>6</a:t>
            </a:r>
          </a:p>
          <a:p>
            <a:pPr lvl="6"/>
            <a:r>
              <a:rPr lang="en-US"/>
              <a:t>7</a:t>
            </a:r>
          </a:p>
          <a:p>
            <a:pPr lvl="7"/>
            <a:r>
              <a:rPr lang="en-US"/>
              <a:t>8</a:t>
            </a:r>
          </a:p>
          <a:p>
            <a:pPr lvl="8"/>
            <a:r>
              <a:rPr lang="en-US"/>
              <a:t>9</a:t>
            </a:r>
            <a:endParaRPr lang="en-GB"/>
          </a:p>
        </p:txBody>
      </p:sp>
      <p:sp>
        <p:nvSpPr>
          <p:cNvPr id="9" name="Text Placeholder 6">
            <a:extLst>
              <a:ext uri="{FF2B5EF4-FFF2-40B4-BE49-F238E27FC236}">
                <a16:creationId xmlns:a16="http://schemas.microsoft.com/office/drawing/2014/main" id="{8A2ABE63-0D65-BCB5-7992-8E7378BD814E}"/>
              </a:ext>
            </a:extLst>
          </p:cNvPr>
          <p:cNvSpPr>
            <a:spLocks noGrp="1"/>
          </p:cNvSpPr>
          <p:nvPr>
            <p:ph type="body" sz="quarter" idx="54" hasCustomPrompt="1"/>
          </p:nvPr>
        </p:nvSpPr>
        <p:spPr>
          <a:xfrm>
            <a:off x="4733866" y="4104606"/>
            <a:ext cx="2700000" cy="1548000"/>
          </a:xfrm>
        </p:spPr>
        <p:txBody>
          <a:bodyPr/>
          <a:lstStyle>
            <a:lvl1pPr marL="0" indent="0" algn="l">
              <a:lnSpc>
                <a:spcPct val="100000"/>
              </a:lnSpc>
              <a:spcBef>
                <a:spcPts val="0"/>
              </a:spcBef>
              <a:spcAft>
                <a:spcPts val="600"/>
              </a:spcAft>
              <a:buFont typeface="Arial" panose="020B0604020202020204" pitchFamily="34" charset="0"/>
              <a:buNone/>
              <a:defRPr sz="1150" b="0">
                <a:solidFill>
                  <a:schemeClr val="tx1"/>
                </a:solidFill>
              </a:defRPr>
            </a:lvl1pPr>
            <a:lvl2pPr marL="0" indent="0" algn="l">
              <a:lnSpc>
                <a:spcPct val="100000"/>
              </a:lnSpc>
              <a:spcBef>
                <a:spcPts val="0"/>
              </a:spcBef>
              <a:spcAft>
                <a:spcPts val="600"/>
              </a:spcAft>
              <a:buClr>
                <a:schemeClr val="accent4"/>
              </a:buClr>
              <a:buFont typeface="Arial" panose="020B0604020202020204" pitchFamily="34" charset="0"/>
              <a:buNone/>
              <a:defRPr sz="1150" b="0" baseline="0">
                <a:solidFill>
                  <a:schemeClr val="tx1"/>
                </a:solidFill>
              </a:defRPr>
            </a:lvl2pPr>
            <a:lvl3pPr marL="0" indent="0" algn="l">
              <a:lnSpc>
                <a:spcPct val="100000"/>
              </a:lnSpc>
              <a:buFont typeface="Arial" panose="020B0604020202020204" pitchFamily="34" charset="0"/>
              <a:buNone/>
              <a:defRPr sz="1150" b="0">
                <a:solidFill>
                  <a:schemeClr val="tx1"/>
                </a:solidFill>
              </a:defRPr>
            </a:lvl3pPr>
            <a:lvl4pPr marL="0" indent="0" algn="l">
              <a:lnSpc>
                <a:spcPct val="100000"/>
              </a:lnSpc>
              <a:spcBef>
                <a:spcPts val="0"/>
              </a:spcBef>
              <a:buFont typeface="Arial" panose="020B0604020202020204" pitchFamily="34" charset="0"/>
              <a:buNone/>
              <a:defRPr sz="1150" b="0">
                <a:solidFill>
                  <a:schemeClr val="tx1"/>
                </a:solidFill>
              </a:defRPr>
            </a:lvl4pPr>
            <a:lvl5pPr marL="0" indent="0" algn="l">
              <a:lnSpc>
                <a:spcPct val="100000"/>
              </a:lnSpc>
              <a:buFont typeface="Arial" panose="020B0604020202020204" pitchFamily="34" charset="0"/>
              <a:buNone/>
              <a:defRPr sz="1150" b="0">
                <a:solidFill>
                  <a:schemeClr val="tx1"/>
                </a:solidFill>
              </a:defRPr>
            </a:lvl5pPr>
            <a:lvl6pPr marL="0" indent="0" algn="l">
              <a:lnSpc>
                <a:spcPct val="100000"/>
              </a:lnSpc>
              <a:buFont typeface="Arial" panose="020B0604020202020204" pitchFamily="34" charset="0"/>
              <a:buNone/>
              <a:defRPr sz="1150" b="0">
                <a:solidFill>
                  <a:schemeClr val="tx1"/>
                </a:solidFill>
              </a:defRPr>
            </a:lvl6pPr>
            <a:lvl7pPr marL="0" indent="0" algn="l">
              <a:lnSpc>
                <a:spcPct val="100000"/>
              </a:lnSpc>
              <a:buFont typeface="Arial" panose="020B0604020202020204" pitchFamily="34" charset="0"/>
              <a:buNone/>
              <a:defRPr sz="1150" b="0">
                <a:solidFill>
                  <a:schemeClr val="tx1"/>
                </a:solidFill>
              </a:defRPr>
            </a:lvl7pPr>
            <a:lvl8pPr marL="0" indent="0" algn="l">
              <a:lnSpc>
                <a:spcPct val="100000"/>
              </a:lnSpc>
              <a:buFont typeface="Arial" panose="020B0604020202020204" pitchFamily="34" charset="0"/>
              <a:buNone/>
              <a:defRPr sz="1150" b="0">
                <a:solidFill>
                  <a:schemeClr val="tx1"/>
                </a:solidFill>
              </a:defRPr>
            </a:lvl8pPr>
            <a:lvl9pPr marL="0" indent="0" algn="l">
              <a:lnSpc>
                <a:spcPct val="100000"/>
              </a:lnSpc>
              <a:buFont typeface="Arial" panose="020B0604020202020204" pitchFamily="34" charset="0"/>
              <a:buNone/>
              <a:defRPr sz="1150" b="0">
                <a:solidFill>
                  <a:schemeClr val="tx1"/>
                </a:solidFill>
              </a:defRPr>
            </a:lvl9pPr>
          </a:lstStyle>
          <a:p>
            <a:pPr lvl="0"/>
            <a:r>
              <a:rPr lang="en-US"/>
              <a:t>Click to add text</a:t>
            </a:r>
          </a:p>
          <a:p>
            <a:pPr lvl="1"/>
            <a:r>
              <a:rPr lang="en-US"/>
              <a:t>2</a:t>
            </a:r>
          </a:p>
          <a:p>
            <a:pPr lvl="2"/>
            <a:r>
              <a:rPr lang="en-US"/>
              <a:t>3</a:t>
            </a:r>
          </a:p>
          <a:p>
            <a:pPr lvl="3"/>
            <a:r>
              <a:rPr lang="en-US"/>
              <a:t>4</a:t>
            </a:r>
          </a:p>
          <a:p>
            <a:pPr lvl="4"/>
            <a:r>
              <a:rPr lang="en-US"/>
              <a:t>5</a:t>
            </a:r>
          </a:p>
          <a:p>
            <a:pPr lvl="5"/>
            <a:r>
              <a:rPr lang="en-US"/>
              <a:t>6</a:t>
            </a:r>
          </a:p>
          <a:p>
            <a:pPr lvl="6"/>
            <a:r>
              <a:rPr lang="en-US"/>
              <a:t>7</a:t>
            </a:r>
          </a:p>
          <a:p>
            <a:pPr lvl="7"/>
            <a:r>
              <a:rPr lang="en-US"/>
              <a:t>8</a:t>
            </a:r>
          </a:p>
          <a:p>
            <a:pPr lvl="8"/>
            <a:r>
              <a:rPr lang="en-US"/>
              <a:t>9</a:t>
            </a:r>
            <a:endParaRPr lang="en-GB"/>
          </a:p>
        </p:txBody>
      </p:sp>
      <p:sp>
        <p:nvSpPr>
          <p:cNvPr id="12" name="Text Placeholder 6">
            <a:extLst>
              <a:ext uri="{FF2B5EF4-FFF2-40B4-BE49-F238E27FC236}">
                <a16:creationId xmlns:a16="http://schemas.microsoft.com/office/drawing/2014/main" id="{4B50B4E1-561D-ABC9-0E49-EBD2CAAEF6D6}"/>
              </a:ext>
            </a:extLst>
          </p:cNvPr>
          <p:cNvSpPr>
            <a:spLocks noGrp="1"/>
          </p:cNvSpPr>
          <p:nvPr>
            <p:ph type="body" sz="quarter" idx="55" hasCustomPrompt="1"/>
          </p:nvPr>
        </p:nvSpPr>
        <p:spPr>
          <a:xfrm>
            <a:off x="9521958" y="2959219"/>
            <a:ext cx="2003844" cy="1009878"/>
          </a:xfrm>
        </p:spPr>
        <p:txBody>
          <a:bodyPr/>
          <a:lstStyle>
            <a:lvl1pPr marL="0" indent="0" algn="l">
              <a:lnSpc>
                <a:spcPct val="100000"/>
              </a:lnSpc>
              <a:spcBef>
                <a:spcPts val="0"/>
              </a:spcBef>
              <a:spcAft>
                <a:spcPts val="600"/>
              </a:spcAft>
              <a:buFont typeface="Arial" panose="020B0604020202020204" pitchFamily="34" charset="0"/>
              <a:buNone/>
              <a:defRPr sz="2120" b="1">
                <a:solidFill>
                  <a:schemeClr val="tx1"/>
                </a:solidFill>
              </a:defRPr>
            </a:lvl1pPr>
            <a:lvl2pPr marL="0" indent="0" algn="l">
              <a:lnSpc>
                <a:spcPct val="100000"/>
              </a:lnSpc>
              <a:spcBef>
                <a:spcPts val="0"/>
              </a:spcBef>
              <a:spcAft>
                <a:spcPts val="600"/>
              </a:spcAft>
              <a:buClr>
                <a:schemeClr val="accent4"/>
              </a:buClr>
              <a:buFont typeface="Arial" panose="020B0604020202020204" pitchFamily="34" charset="0"/>
              <a:buNone/>
              <a:defRPr sz="2120" b="1" baseline="0">
                <a:solidFill>
                  <a:schemeClr val="tx1"/>
                </a:solidFill>
              </a:defRPr>
            </a:lvl2pPr>
            <a:lvl3pPr marL="0" indent="0" algn="l">
              <a:lnSpc>
                <a:spcPct val="100000"/>
              </a:lnSpc>
              <a:buFont typeface="Arial" panose="020B0604020202020204" pitchFamily="34" charset="0"/>
              <a:buNone/>
              <a:defRPr sz="2120" b="1">
                <a:solidFill>
                  <a:schemeClr val="tx1"/>
                </a:solidFill>
              </a:defRPr>
            </a:lvl3pPr>
            <a:lvl4pPr marL="0" indent="0" algn="l">
              <a:lnSpc>
                <a:spcPct val="100000"/>
              </a:lnSpc>
              <a:spcBef>
                <a:spcPts val="0"/>
              </a:spcBef>
              <a:buFont typeface="Arial" panose="020B0604020202020204" pitchFamily="34" charset="0"/>
              <a:buNone/>
              <a:defRPr sz="2120" b="1">
                <a:solidFill>
                  <a:schemeClr val="tx1"/>
                </a:solidFill>
              </a:defRPr>
            </a:lvl4pPr>
            <a:lvl5pPr marL="0" indent="0" algn="l">
              <a:lnSpc>
                <a:spcPct val="100000"/>
              </a:lnSpc>
              <a:buFont typeface="Arial" panose="020B0604020202020204" pitchFamily="34" charset="0"/>
              <a:buNone/>
              <a:defRPr sz="2120" b="1">
                <a:solidFill>
                  <a:schemeClr val="tx1"/>
                </a:solidFill>
              </a:defRPr>
            </a:lvl5pPr>
            <a:lvl6pPr marL="0" indent="0" algn="l">
              <a:lnSpc>
                <a:spcPct val="100000"/>
              </a:lnSpc>
              <a:buFont typeface="Arial" panose="020B0604020202020204" pitchFamily="34" charset="0"/>
              <a:buNone/>
              <a:defRPr sz="2120" b="1">
                <a:solidFill>
                  <a:schemeClr val="tx1"/>
                </a:solidFill>
              </a:defRPr>
            </a:lvl6pPr>
            <a:lvl7pPr marL="0" indent="0" algn="l">
              <a:lnSpc>
                <a:spcPct val="100000"/>
              </a:lnSpc>
              <a:buFont typeface="Arial" panose="020B0604020202020204" pitchFamily="34" charset="0"/>
              <a:buNone/>
              <a:defRPr sz="2120" b="1">
                <a:solidFill>
                  <a:schemeClr val="tx1"/>
                </a:solidFill>
              </a:defRPr>
            </a:lvl7pPr>
            <a:lvl8pPr marL="0" indent="0" algn="l">
              <a:lnSpc>
                <a:spcPct val="100000"/>
              </a:lnSpc>
              <a:buFont typeface="Arial" panose="020B0604020202020204" pitchFamily="34" charset="0"/>
              <a:buNone/>
              <a:defRPr sz="2120" b="1">
                <a:solidFill>
                  <a:schemeClr val="tx1"/>
                </a:solidFill>
              </a:defRPr>
            </a:lvl8pPr>
            <a:lvl9pPr marL="0" indent="0" algn="l">
              <a:lnSpc>
                <a:spcPct val="100000"/>
              </a:lnSpc>
              <a:buFont typeface="Arial" panose="020B0604020202020204" pitchFamily="34" charset="0"/>
              <a:buNone/>
              <a:defRPr sz="2120" b="1">
                <a:solidFill>
                  <a:schemeClr val="tx1"/>
                </a:solidFill>
              </a:defRPr>
            </a:lvl9pPr>
          </a:lstStyle>
          <a:p>
            <a:pPr lvl="0"/>
            <a:r>
              <a:rPr lang="en-US"/>
              <a:t>Click to add text</a:t>
            </a:r>
          </a:p>
          <a:p>
            <a:pPr lvl="1"/>
            <a:r>
              <a:rPr lang="en-US"/>
              <a:t>2</a:t>
            </a:r>
          </a:p>
          <a:p>
            <a:pPr lvl="2"/>
            <a:r>
              <a:rPr lang="en-US"/>
              <a:t>3</a:t>
            </a:r>
          </a:p>
          <a:p>
            <a:pPr lvl="3"/>
            <a:r>
              <a:rPr lang="en-US"/>
              <a:t>4</a:t>
            </a:r>
          </a:p>
          <a:p>
            <a:pPr lvl="4"/>
            <a:r>
              <a:rPr lang="en-US"/>
              <a:t>5</a:t>
            </a:r>
          </a:p>
          <a:p>
            <a:pPr lvl="5"/>
            <a:r>
              <a:rPr lang="en-US"/>
              <a:t>6</a:t>
            </a:r>
          </a:p>
          <a:p>
            <a:pPr lvl="6"/>
            <a:r>
              <a:rPr lang="en-US"/>
              <a:t>7</a:t>
            </a:r>
          </a:p>
          <a:p>
            <a:pPr lvl="7"/>
            <a:r>
              <a:rPr lang="en-US"/>
              <a:t>8</a:t>
            </a:r>
          </a:p>
          <a:p>
            <a:pPr lvl="8"/>
            <a:r>
              <a:rPr lang="en-US"/>
              <a:t>9</a:t>
            </a:r>
            <a:endParaRPr lang="en-GB"/>
          </a:p>
        </p:txBody>
      </p:sp>
      <p:sp>
        <p:nvSpPr>
          <p:cNvPr id="15" name="Text Placeholder 6">
            <a:extLst>
              <a:ext uri="{FF2B5EF4-FFF2-40B4-BE49-F238E27FC236}">
                <a16:creationId xmlns:a16="http://schemas.microsoft.com/office/drawing/2014/main" id="{4D8FC690-CAF1-68FC-3AB4-978C2C36A408}"/>
              </a:ext>
            </a:extLst>
          </p:cNvPr>
          <p:cNvSpPr>
            <a:spLocks noGrp="1"/>
          </p:cNvSpPr>
          <p:nvPr>
            <p:ph type="body" sz="quarter" idx="56" hasCustomPrompt="1"/>
          </p:nvPr>
        </p:nvSpPr>
        <p:spPr>
          <a:xfrm>
            <a:off x="8837958" y="2815539"/>
            <a:ext cx="612000" cy="1115999"/>
          </a:xfrm>
        </p:spPr>
        <p:txBody>
          <a:bodyPr/>
          <a:lstStyle>
            <a:lvl1pPr marL="0" indent="0" algn="l">
              <a:lnSpc>
                <a:spcPct val="100000"/>
              </a:lnSpc>
              <a:spcBef>
                <a:spcPts val="0"/>
              </a:spcBef>
              <a:spcAft>
                <a:spcPts val="600"/>
              </a:spcAft>
              <a:buFont typeface="Arial" panose="020B0604020202020204" pitchFamily="34" charset="0"/>
              <a:buNone/>
              <a:defRPr sz="8639" b="1">
                <a:solidFill>
                  <a:schemeClr val="accent4"/>
                </a:solidFill>
              </a:defRPr>
            </a:lvl1pPr>
            <a:lvl2pPr marL="0" indent="0" algn="l">
              <a:lnSpc>
                <a:spcPct val="100000"/>
              </a:lnSpc>
              <a:spcBef>
                <a:spcPts val="0"/>
              </a:spcBef>
              <a:spcAft>
                <a:spcPts val="600"/>
              </a:spcAft>
              <a:buClr>
                <a:schemeClr val="accent4"/>
              </a:buClr>
              <a:buFont typeface="Arial" panose="020B0604020202020204" pitchFamily="34" charset="0"/>
              <a:buNone/>
              <a:defRPr sz="1700" b="1" baseline="0">
                <a:solidFill>
                  <a:schemeClr val="accent4"/>
                </a:solidFill>
              </a:defRPr>
            </a:lvl2pPr>
            <a:lvl3pPr marL="0" indent="0" algn="l">
              <a:lnSpc>
                <a:spcPct val="100000"/>
              </a:lnSpc>
              <a:buFont typeface="Arial" panose="020B0604020202020204" pitchFamily="34" charset="0"/>
              <a:buNone/>
              <a:defRPr sz="1700" b="1">
                <a:solidFill>
                  <a:schemeClr val="accent4"/>
                </a:solidFill>
              </a:defRPr>
            </a:lvl3pPr>
            <a:lvl4pPr marL="0" indent="0" algn="l">
              <a:lnSpc>
                <a:spcPct val="100000"/>
              </a:lnSpc>
              <a:spcBef>
                <a:spcPts val="0"/>
              </a:spcBef>
              <a:buFont typeface="Arial" panose="020B0604020202020204" pitchFamily="34" charset="0"/>
              <a:buNone/>
              <a:defRPr sz="1700" b="1">
                <a:solidFill>
                  <a:schemeClr val="accent4"/>
                </a:solidFill>
              </a:defRPr>
            </a:lvl4pPr>
            <a:lvl5pPr marL="0" indent="0" algn="l">
              <a:lnSpc>
                <a:spcPct val="100000"/>
              </a:lnSpc>
              <a:buFont typeface="Arial" panose="020B0604020202020204" pitchFamily="34" charset="0"/>
              <a:buNone/>
              <a:defRPr sz="1700" b="1">
                <a:solidFill>
                  <a:schemeClr val="accent4"/>
                </a:solidFill>
              </a:defRPr>
            </a:lvl5pPr>
            <a:lvl6pPr marL="0" indent="0" algn="l">
              <a:lnSpc>
                <a:spcPct val="100000"/>
              </a:lnSpc>
              <a:buFont typeface="Arial" panose="020B0604020202020204" pitchFamily="34" charset="0"/>
              <a:buNone/>
              <a:defRPr sz="1700" b="1">
                <a:solidFill>
                  <a:schemeClr val="accent4"/>
                </a:solidFill>
              </a:defRPr>
            </a:lvl6pPr>
            <a:lvl7pPr marL="0" indent="0" algn="l">
              <a:lnSpc>
                <a:spcPct val="100000"/>
              </a:lnSpc>
              <a:buFont typeface="Arial" panose="020B0604020202020204" pitchFamily="34" charset="0"/>
              <a:buNone/>
              <a:defRPr sz="1700" b="1">
                <a:solidFill>
                  <a:schemeClr val="accent4"/>
                </a:solidFill>
              </a:defRPr>
            </a:lvl7pPr>
            <a:lvl8pPr marL="0" indent="0" algn="l">
              <a:lnSpc>
                <a:spcPct val="100000"/>
              </a:lnSpc>
              <a:buFont typeface="Arial" panose="020B0604020202020204" pitchFamily="34" charset="0"/>
              <a:buNone/>
              <a:defRPr sz="1700" b="1">
                <a:solidFill>
                  <a:schemeClr val="accent4"/>
                </a:solidFill>
              </a:defRPr>
            </a:lvl8pPr>
            <a:lvl9pPr marL="0" indent="0" algn="l">
              <a:lnSpc>
                <a:spcPct val="100000"/>
              </a:lnSpc>
              <a:buFont typeface="Arial" panose="020B0604020202020204" pitchFamily="34" charset="0"/>
              <a:buNone/>
              <a:defRPr sz="1700" b="1">
                <a:solidFill>
                  <a:schemeClr val="accent4"/>
                </a:solidFill>
              </a:defRPr>
            </a:lvl9pPr>
          </a:lstStyle>
          <a:p>
            <a:pPr lvl="0"/>
            <a:r>
              <a:rPr lang="en-US"/>
              <a:t>0</a:t>
            </a:r>
          </a:p>
          <a:p>
            <a:pPr lvl="1"/>
            <a:r>
              <a:rPr lang="en-US"/>
              <a:t>2</a:t>
            </a:r>
          </a:p>
          <a:p>
            <a:pPr lvl="2"/>
            <a:r>
              <a:rPr lang="en-US"/>
              <a:t>3</a:t>
            </a:r>
          </a:p>
          <a:p>
            <a:pPr lvl="3"/>
            <a:r>
              <a:rPr lang="en-US"/>
              <a:t>4</a:t>
            </a:r>
          </a:p>
          <a:p>
            <a:pPr lvl="4"/>
            <a:r>
              <a:rPr lang="en-US"/>
              <a:t>5</a:t>
            </a:r>
          </a:p>
          <a:p>
            <a:pPr lvl="5"/>
            <a:r>
              <a:rPr lang="en-US"/>
              <a:t>6</a:t>
            </a:r>
          </a:p>
          <a:p>
            <a:pPr lvl="6"/>
            <a:r>
              <a:rPr lang="en-US"/>
              <a:t>7</a:t>
            </a:r>
          </a:p>
          <a:p>
            <a:pPr lvl="7"/>
            <a:r>
              <a:rPr lang="en-US"/>
              <a:t>8</a:t>
            </a:r>
          </a:p>
          <a:p>
            <a:pPr lvl="8"/>
            <a:r>
              <a:rPr lang="en-US"/>
              <a:t>9</a:t>
            </a:r>
            <a:endParaRPr lang="en-GB"/>
          </a:p>
        </p:txBody>
      </p:sp>
      <p:sp>
        <p:nvSpPr>
          <p:cNvPr id="21" name="Text Placeholder 6">
            <a:extLst>
              <a:ext uri="{FF2B5EF4-FFF2-40B4-BE49-F238E27FC236}">
                <a16:creationId xmlns:a16="http://schemas.microsoft.com/office/drawing/2014/main" id="{56E287A3-D61E-79E8-3A72-259A56211EB5}"/>
              </a:ext>
            </a:extLst>
          </p:cNvPr>
          <p:cNvSpPr>
            <a:spLocks noGrp="1"/>
          </p:cNvSpPr>
          <p:nvPr>
            <p:ph type="body" sz="quarter" idx="57" hasCustomPrompt="1"/>
          </p:nvPr>
        </p:nvSpPr>
        <p:spPr>
          <a:xfrm>
            <a:off x="8843680" y="4104606"/>
            <a:ext cx="2700000" cy="1548000"/>
          </a:xfrm>
        </p:spPr>
        <p:txBody>
          <a:bodyPr/>
          <a:lstStyle>
            <a:lvl1pPr marL="0" indent="0" algn="l">
              <a:lnSpc>
                <a:spcPct val="100000"/>
              </a:lnSpc>
              <a:spcBef>
                <a:spcPts val="0"/>
              </a:spcBef>
              <a:spcAft>
                <a:spcPts val="600"/>
              </a:spcAft>
              <a:buFont typeface="Arial" panose="020B0604020202020204" pitchFamily="34" charset="0"/>
              <a:buNone/>
              <a:defRPr sz="1150" b="0">
                <a:solidFill>
                  <a:schemeClr val="tx1"/>
                </a:solidFill>
              </a:defRPr>
            </a:lvl1pPr>
            <a:lvl2pPr marL="0" indent="0" algn="l">
              <a:lnSpc>
                <a:spcPct val="100000"/>
              </a:lnSpc>
              <a:spcBef>
                <a:spcPts val="0"/>
              </a:spcBef>
              <a:spcAft>
                <a:spcPts val="600"/>
              </a:spcAft>
              <a:buClr>
                <a:schemeClr val="accent4"/>
              </a:buClr>
              <a:buFont typeface="Arial" panose="020B0604020202020204" pitchFamily="34" charset="0"/>
              <a:buNone/>
              <a:defRPr sz="1150" b="0" baseline="0">
                <a:solidFill>
                  <a:schemeClr val="tx1"/>
                </a:solidFill>
              </a:defRPr>
            </a:lvl2pPr>
            <a:lvl3pPr marL="0" indent="0" algn="l">
              <a:lnSpc>
                <a:spcPct val="100000"/>
              </a:lnSpc>
              <a:buFont typeface="Arial" panose="020B0604020202020204" pitchFamily="34" charset="0"/>
              <a:buNone/>
              <a:defRPr sz="1150" b="0">
                <a:solidFill>
                  <a:schemeClr val="tx1"/>
                </a:solidFill>
              </a:defRPr>
            </a:lvl3pPr>
            <a:lvl4pPr marL="0" indent="0" algn="l">
              <a:lnSpc>
                <a:spcPct val="100000"/>
              </a:lnSpc>
              <a:spcBef>
                <a:spcPts val="0"/>
              </a:spcBef>
              <a:buFont typeface="Arial" panose="020B0604020202020204" pitchFamily="34" charset="0"/>
              <a:buNone/>
              <a:defRPr sz="1150" b="0">
                <a:solidFill>
                  <a:schemeClr val="tx1"/>
                </a:solidFill>
              </a:defRPr>
            </a:lvl4pPr>
            <a:lvl5pPr marL="0" indent="0" algn="l">
              <a:lnSpc>
                <a:spcPct val="100000"/>
              </a:lnSpc>
              <a:buFont typeface="Arial" panose="020B0604020202020204" pitchFamily="34" charset="0"/>
              <a:buNone/>
              <a:defRPr sz="1150" b="0">
                <a:solidFill>
                  <a:schemeClr val="tx1"/>
                </a:solidFill>
              </a:defRPr>
            </a:lvl5pPr>
            <a:lvl6pPr marL="0" indent="0" algn="l">
              <a:lnSpc>
                <a:spcPct val="100000"/>
              </a:lnSpc>
              <a:buFont typeface="Arial" panose="020B0604020202020204" pitchFamily="34" charset="0"/>
              <a:buNone/>
              <a:defRPr sz="1150" b="0">
                <a:solidFill>
                  <a:schemeClr val="tx1"/>
                </a:solidFill>
              </a:defRPr>
            </a:lvl6pPr>
            <a:lvl7pPr marL="0" indent="0" algn="l">
              <a:lnSpc>
                <a:spcPct val="100000"/>
              </a:lnSpc>
              <a:buFont typeface="Arial" panose="020B0604020202020204" pitchFamily="34" charset="0"/>
              <a:buNone/>
              <a:defRPr sz="1150" b="0">
                <a:solidFill>
                  <a:schemeClr val="tx1"/>
                </a:solidFill>
              </a:defRPr>
            </a:lvl7pPr>
            <a:lvl8pPr marL="0" indent="0" algn="l">
              <a:lnSpc>
                <a:spcPct val="100000"/>
              </a:lnSpc>
              <a:buFont typeface="Arial" panose="020B0604020202020204" pitchFamily="34" charset="0"/>
              <a:buNone/>
              <a:defRPr sz="1150" b="0">
                <a:solidFill>
                  <a:schemeClr val="tx1"/>
                </a:solidFill>
              </a:defRPr>
            </a:lvl8pPr>
            <a:lvl9pPr marL="0" indent="0" algn="l">
              <a:lnSpc>
                <a:spcPct val="100000"/>
              </a:lnSpc>
              <a:buFont typeface="Arial" panose="020B0604020202020204" pitchFamily="34" charset="0"/>
              <a:buNone/>
              <a:defRPr sz="1150" b="0">
                <a:solidFill>
                  <a:schemeClr val="tx1"/>
                </a:solidFill>
              </a:defRPr>
            </a:lvl9pPr>
          </a:lstStyle>
          <a:p>
            <a:pPr lvl="0"/>
            <a:r>
              <a:rPr lang="en-US"/>
              <a:t>Click to add text</a:t>
            </a:r>
          </a:p>
          <a:p>
            <a:pPr lvl="1"/>
            <a:r>
              <a:rPr lang="en-US"/>
              <a:t>2</a:t>
            </a:r>
          </a:p>
          <a:p>
            <a:pPr lvl="2"/>
            <a:r>
              <a:rPr lang="en-US"/>
              <a:t>3</a:t>
            </a:r>
          </a:p>
          <a:p>
            <a:pPr lvl="3"/>
            <a:r>
              <a:rPr lang="en-US"/>
              <a:t>4</a:t>
            </a:r>
          </a:p>
          <a:p>
            <a:pPr lvl="4"/>
            <a:r>
              <a:rPr lang="en-US"/>
              <a:t>5</a:t>
            </a:r>
          </a:p>
          <a:p>
            <a:pPr lvl="5"/>
            <a:r>
              <a:rPr lang="en-US"/>
              <a:t>6</a:t>
            </a:r>
          </a:p>
          <a:p>
            <a:pPr lvl="6"/>
            <a:r>
              <a:rPr lang="en-US"/>
              <a:t>7</a:t>
            </a:r>
          </a:p>
          <a:p>
            <a:pPr lvl="7"/>
            <a:r>
              <a:rPr lang="en-US"/>
              <a:t>8</a:t>
            </a:r>
          </a:p>
          <a:p>
            <a:pPr lvl="8"/>
            <a:r>
              <a:rPr lang="en-US"/>
              <a:t>9</a:t>
            </a:r>
            <a:endParaRPr lang="en-GB"/>
          </a:p>
        </p:txBody>
      </p:sp>
    </p:spTree>
    <p:extLst>
      <p:ext uri="{BB962C8B-B14F-4D97-AF65-F5344CB8AC3E}">
        <p14:creationId xmlns:p14="http://schemas.microsoft.com/office/powerpoint/2010/main" val="104798265"/>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Three Column Content with Multiple Image placeholders">
    <p:bg>
      <p:bgPr>
        <a:gradFill>
          <a:gsLst>
            <a:gs pos="100000">
              <a:schemeClr val="bg1"/>
            </a:gs>
            <a:gs pos="59000">
              <a:srgbClr val="E8FAF4"/>
            </a:gs>
          </a:gsLst>
          <a:lin ang="5400000" scaled="0"/>
        </a:gra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FC4FDBC-07A2-A328-81F1-4F3D52797231}"/>
              </a:ext>
            </a:extLst>
          </p:cNvPr>
          <p:cNvSpPr/>
          <p:nvPr userDrawn="1"/>
        </p:nvSpPr>
        <p:spPr>
          <a:xfrm>
            <a:off x="0" y="0"/>
            <a:ext cx="12189610" cy="6858000"/>
          </a:xfrm>
          <a:prstGeom prst="rect">
            <a:avLst/>
          </a:prstGeom>
          <a:gradFill flip="none" rotWithShape="1">
            <a:gsLst>
              <a:gs pos="100000">
                <a:schemeClr val="bg1"/>
              </a:gs>
              <a:gs pos="59000">
                <a:srgbClr val="E8FAF4"/>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819"/>
          </a:p>
        </p:txBody>
      </p:sp>
      <p:sp>
        <p:nvSpPr>
          <p:cNvPr id="4" name="Rectangle 3">
            <a:extLst>
              <a:ext uri="{FF2B5EF4-FFF2-40B4-BE49-F238E27FC236}">
                <a16:creationId xmlns:a16="http://schemas.microsoft.com/office/drawing/2014/main" id="{53860916-EAFB-4B11-5BE3-86AE3DACE477}"/>
              </a:ext>
            </a:extLst>
          </p:cNvPr>
          <p:cNvSpPr/>
          <p:nvPr userDrawn="1"/>
        </p:nvSpPr>
        <p:spPr>
          <a:xfrm>
            <a:off x="3914980" y="0"/>
            <a:ext cx="3914979" cy="6858000"/>
          </a:xfrm>
          <a:prstGeom prst="rect">
            <a:avLst/>
          </a:prstGeom>
          <a:solidFill>
            <a:srgbClr val="E8FA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819"/>
          </a:p>
        </p:txBody>
      </p:sp>
      <p:sp>
        <p:nvSpPr>
          <p:cNvPr id="29" name="Text Placeholder 28">
            <a:extLst>
              <a:ext uri="{FF2B5EF4-FFF2-40B4-BE49-F238E27FC236}">
                <a16:creationId xmlns:a16="http://schemas.microsoft.com/office/drawing/2014/main" id="{EE9A78B2-19BE-A922-A12C-E2897EA55190}"/>
              </a:ext>
            </a:extLst>
          </p:cNvPr>
          <p:cNvSpPr>
            <a:spLocks noGrp="1"/>
          </p:cNvSpPr>
          <p:nvPr userDrawn="1">
            <p:ph type="body" sz="quarter" idx="20" hasCustomPrompt="1"/>
          </p:nvPr>
        </p:nvSpPr>
        <p:spPr>
          <a:xfrm rot="16200000">
            <a:off x="10295416" y="1449523"/>
            <a:ext cx="3343715" cy="444673"/>
          </a:xfrm>
          <a:custGeom>
            <a:avLst/>
            <a:gdLst>
              <a:gd name="connsiteX0" fmla="*/ 3343715 w 3343715"/>
              <a:gd name="connsiteY0" fmla="*/ 935 h 444673"/>
              <a:gd name="connsiteX1" fmla="*/ 3343715 w 3343715"/>
              <a:gd name="connsiteY1" fmla="*/ 444673 h 444673"/>
              <a:gd name="connsiteX2" fmla="*/ 0 w 3343715"/>
              <a:gd name="connsiteY2" fmla="*/ 444673 h 444673"/>
              <a:gd name="connsiteX3" fmla="*/ 27671 w 3343715"/>
              <a:gd name="connsiteY3" fmla="*/ 415075 h 444673"/>
              <a:gd name="connsiteX4" fmla="*/ 314324 w 3343715"/>
              <a:gd name="connsiteY4" fmla="*/ 72001 h 444673"/>
              <a:gd name="connsiteX5" fmla="*/ 382615 w 3343715"/>
              <a:gd name="connsiteY5" fmla="*/ 16890 h 444673"/>
              <a:gd name="connsiteX6" fmla="*/ 453912 w 3343715"/>
              <a:gd name="connsiteY6" fmla="*/ 10 h 444673"/>
              <a:gd name="connsiteX7" fmla="*/ 487133 w 3343715"/>
              <a:gd name="connsiteY7" fmla="*/ 10 h 444673"/>
              <a:gd name="connsiteX8" fmla="*/ 3303095 w 3343715"/>
              <a:gd name="connsiteY8" fmla="*/ 241 h 444673"/>
              <a:gd name="connsiteX9" fmla="*/ 3343715 w 3343715"/>
              <a:gd name="connsiteY9" fmla="*/ 935 h 444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43715" h="444673">
                <a:moveTo>
                  <a:pt x="3343715" y="935"/>
                </a:moveTo>
                <a:lnTo>
                  <a:pt x="3343715" y="444673"/>
                </a:lnTo>
                <a:lnTo>
                  <a:pt x="0" y="444673"/>
                </a:lnTo>
                <a:cubicBezTo>
                  <a:pt x="9250" y="434807"/>
                  <a:pt x="19039" y="425403"/>
                  <a:pt x="27671" y="415075"/>
                </a:cubicBezTo>
                <a:cubicBezTo>
                  <a:pt x="123402" y="300845"/>
                  <a:pt x="219133" y="186616"/>
                  <a:pt x="314324" y="72001"/>
                </a:cubicBezTo>
                <a:cubicBezTo>
                  <a:pt x="333516" y="48878"/>
                  <a:pt x="355175" y="29531"/>
                  <a:pt x="382615" y="16890"/>
                </a:cubicBezTo>
                <a:cubicBezTo>
                  <a:pt x="405276" y="6485"/>
                  <a:pt x="428707" y="-298"/>
                  <a:pt x="453912" y="10"/>
                </a:cubicBezTo>
                <a:cubicBezTo>
                  <a:pt x="464934" y="164"/>
                  <a:pt x="476033" y="10"/>
                  <a:pt x="487133" y="10"/>
                </a:cubicBezTo>
                <a:cubicBezTo>
                  <a:pt x="1425787" y="10"/>
                  <a:pt x="2364441" y="164"/>
                  <a:pt x="3303095" y="241"/>
                </a:cubicBezTo>
                <a:cubicBezTo>
                  <a:pt x="3316661" y="241"/>
                  <a:pt x="3330149" y="704"/>
                  <a:pt x="3343715" y="935"/>
                </a:cubicBezTo>
                <a:close/>
              </a:path>
            </a:pathLst>
          </a:custGeom>
          <a:solidFill>
            <a:schemeClr val="tx1"/>
          </a:solidFill>
          <a:ln w="12700">
            <a:noFill/>
          </a:ln>
        </p:spPr>
        <p:txBody>
          <a:bodyPr wrap="square" lIns="756000" rIns="0" bIns="0" anchor="ctr">
            <a:noAutofit/>
          </a:bodyPr>
          <a:lstStyle>
            <a:lvl1pPr marL="0" indent="0" algn="l">
              <a:spcAft>
                <a:spcPts val="0"/>
              </a:spcAft>
              <a:buFont typeface="Arial" panose="020B0604020202020204" pitchFamily="34" charset="0"/>
              <a:buNone/>
              <a:defRPr sz="1240" b="0">
                <a:gradFill flip="none" rotWithShape="1">
                  <a:gsLst>
                    <a:gs pos="0">
                      <a:srgbClr val="16D6A8"/>
                    </a:gs>
                    <a:gs pos="100000">
                      <a:srgbClr val="2FA745"/>
                    </a:gs>
                  </a:gsLst>
                  <a:lin ang="16200000" scaled="1"/>
                  <a:tileRect/>
                </a:gradFill>
              </a:defRPr>
            </a:lvl1pPr>
            <a:lvl2pPr marL="0" indent="0" algn="l">
              <a:buNone/>
              <a:defRPr sz="1240" b="0">
                <a:solidFill>
                  <a:schemeClr val="tx1"/>
                </a:solidFill>
              </a:defRPr>
            </a:lvl2pPr>
            <a:lvl3pPr marL="0" indent="0" algn="l">
              <a:buNone/>
              <a:defRPr sz="1240" b="0"/>
            </a:lvl3pPr>
            <a:lvl4pPr marL="0" indent="0" algn="l">
              <a:buFont typeface="Arial" panose="020B0604020202020204" pitchFamily="34" charset="0"/>
              <a:buNone/>
              <a:defRPr sz="1240" b="0"/>
            </a:lvl4pPr>
            <a:lvl5pPr marL="0" indent="0" algn="l">
              <a:buFont typeface="Arial" panose="020B0604020202020204" pitchFamily="34" charset="0"/>
              <a:buNone/>
              <a:defRPr sz="1240" b="0"/>
            </a:lvl5pPr>
            <a:lvl6pPr marL="0" indent="0" algn="l">
              <a:buFont typeface="Arial" panose="020B0604020202020204" pitchFamily="34" charset="0"/>
              <a:buNone/>
              <a:defRPr sz="1240" b="0"/>
            </a:lvl6pPr>
            <a:lvl7pPr marL="0" indent="0" algn="l">
              <a:buFont typeface="Arial" panose="020B0604020202020204" pitchFamily="34" charset="0"/>
              <a:buNone/>
              <a:defRPr sz="1240" b="0"/>
            </a:lvl7pPr>
            <a:lvl8pPr marL="0" indent="0" algn="l">
              <a:buFont typeface="Arial" panose="020B0604020202020204" pitchFamily="34" charset="0"/>
              <a:buNone/>
              <a:defRPr sz="1240" b="0"/>
            </a:lvl8pPr>
            <a:lvl9pPr marL="0" indent="0" algn="l">
              <a:buFont typeface="Arial" panose="020B0604020202020204" pitchFamily="34" charset="0"/>
              <a:buNone/>
              <a:defRPr sz="1240" b="0"/>
            </a:lvl9pPr>
          </a:lstStyle>
          <a:p>
            <a:pPr lvl="0"/>
            <a:r>
              <a:rPr lang="en-US"/>
              <a:t>Click to add section title</a:t>
            </a:r>
          </a:p>
        </p:txBody>
      </p:sp>
      <p:sp>
        <p:nvSpPr>
          <p:cNvPr id="26" name="Text Placeholder 13">
            <a:extLst>
              <a:ext uri="{FF2B5EF4-FFF2-40B4-BE49-F238E27FC236}">
                <a16:creationId xmlns:a16="http://schemas.microsoft.com/office/drawing/2014/main" id="{33B141C1-A98F-A752-0B11-878619DFC251}"/>
              </a:ext>
            </a:extLst>
          </p:cNvPr>
          <p:cNvSpPr>
            <a:spLocks noGrp="1"/>
          </p:cNvSpPr>
          <p:nvPr userDrawn="1">
            <p:ph type="body" sz="quarter" idx="19" hasCustomPrompt="1"/>
          </p:nvPr>
        </p:nvSpPr>
        <p:spPr>
          <a:xfrm rot="16200000">
            <a:off x="11834923" y="2622708"/>
            <a:ext cx="252000" cy="216000"/>
          </a:xfrm>
          <a:noFill/>
          <a:ln w="12700">
            <a:noFill/>
          </a:ln>
        </p:spPr>
        <p:txBody>
          <a:bodyPr lIns="0" rIns="0" bIns="0" anchor="ctr"/>
          <a:lstStyle>
            <a:lvl1pPr marL="0" indent="0" algn="l">
              <a:spcAft>
                <a:spcPts val="0"/>
              </a:spcAft>
              <a:buFont typeface="Arial" panose="020B0604020202020204" pitchFamily="34" charset="0"/>
              <a:buNone/>
              <a:defRPr sz="1240" b="1">
                <a:solidFill>
                  <a:schemeClr val="bg1"/>
                </a:solidFill>
              </a:defRPr>
            </a:lvl1pPr>
            <a:lvl2pPr marL="0" indent="0" algn="l">
              <a:buNone/>
              <a:defRPr sz="1240" b="1">
                <a:solidFill>
                  <a:schemeClr val="tx1"/>
                </a:solidFill>
              </a:defRPr>
            </a:lvl2pPr>
            <a:lvl3pPr marL="0" indent="0" algn="l">
              <a:buNone/>
              <a:defRPr sz="1240" b="1"/>
            </a:lvl3pPr>
            <a:lvl4pPr marL="0" indent="0" algn="l">
              <a:buFont typeface="Arial" panose="020B0604020202020204" pitchFamily="34" charset="0"/>
              <a:buNone/>
              <a:defRPr sz="1240" b="1"/>
            </a:lvl4pPr>
            <a:lvl5pPr marL="0" indent="0" algn="l">
              <a:buFont typeface="Arial" panose="020B0604020202020204" pitchFamily="34" charset="0"/>
              <a:buNone/>
              <a:defRPr sz="1240" b="1"/>
            </a:lvl5pPr>
            <a:lvl6pPr marL="0" indent="0" algn="l">
              <a:buFont typeface="Arial" panose="020B0604020202020204" pitchFamily="34" charset="0"/>
              <a:buNone/>
              <a:defRPr sz="1240" b="1"/>
            </a:lvl6pPr>
            <a:lvl7pPr marL="0" indent="0" algn="l">
              <a:buFont typeface="Arial" panose="020B0604020202020204" pitchFamily="34" charset="0"/>
              <a:buNone/>
              <a:defRPr sz="1240" b="1"/>
            </a:lvl7pPr>
            <a:lvl8pPr marL="0" indent="0" algn="l">
              <a:buFont typeface="Arial" panose="020B0604020202020204" pitchFamily="34" charset="0"/>
              <a:buNone/>
              <a:defRPr sz="1240" b="1"/>
            </a:lvl8pPr>
            <a:lvl9pPr marL="0" indent="0" algn="l">
              <a:buFont typeface="Arial" panose="020B0604020202020204" pitchFamily="34" charset="0"/>
              <a:buNone/>
              <a:defRPr sz="1240" b="1"/>
            </a:lvl9pPr>
          </a:lstStyle>
          <a:p>
            <a:pPr lvl="0"/>
            <a:r>
              <a:rPr lang="en-US"/>
              <a:t>00</a:t>
            </a:r>
          </a:p>
        </p:txBody>
      </p:sp>
      <p:sp>
        <p:nvSpPr>
          <p:cNvPr id="2" name="Text Placeholder 6">
            <a:extLst>
              <a:ext uri="{FF2B5EF4-FFF2-40B4-BE49-F238E27FC236}">
                <a16:creationId xmlns:a16="http://schemas.microsoft.com/office/drawing/2014/main" id="{7EF4C231-BBAE-6A63-910D-876F7C3E68DE}"/>
              </a:ext>
            </a:extLst>
          </p:cNvPr>
          <p:cNvSpPr>
            <a:spLocks noGrp="1"/>
          </p:cNvSpPr>
          <p:nvPr userDrawn="1">
            <p:ph type="body" sz="quarter" idx="21" hasCustomPrompt="1"/>
          </p:nvPr>
        </p:nvSpPr>
        <p:spPr>
          <a:xfrm>
            <a:off x="627682" y="1908049"/>
            <a:ext cx="2880000" cy="1584000"/>
          </a:xfrm>
        </p:spPr>
        <p:txBody>
          <a:bodyPr/>
          <a:lstStyle>
            <a:lvl1pPr marL="0" indent="0">
              <a:spcBef>
                <a:spcPts val="0"/>
              </a:spcBef>
              <a:spcAft>
                <a:spcPts val="600"/>
              </a:spcAft>
              <a:buFont typeface="+mj-lt"/>
              <a:buNone/>
              <a:defRPr sz="7490" b="1">
                <a:solidFill>
                  <a:srgbClr val="07F0E0"/>
                </a:solidFill>
              </a:defRPr>
            </a:lvl1pPr>
            <a:lvl2pPr marL="0" indent="0">
              <a:lnSpc>
                <a:spcPct val="100000"/>
              </a:lnSpc>
              <a:spcBef>
                <a:spcPts val="0"/>
              </a:spcBef>
              <a:spcAft>
                <a:spcPts val="600"/>
              </a:spcAft>
              <a:buClr>
                <a:schemeClr val="accent4"/>
              </a:buClr>
              <a:buFont typeface="Wingdings" panose="05000000000000000000" pitchFamily="2" charset="2"/>
              <a:buNone/>
              <a:defRPr sz="2000" b="1" baseline="0">
                <a:solidFill>
                  <a:schemeClr val="tx1"/>
                </a:solidFill>
              </a:defRPr>
            </a:lvl2pPr>
            <a:lvl3pPr marL="0" indent="0">
              <a:buNone/>
              <a:defRPr sz="2000" b="1">
                <a:solidFill>
                  <a:schemeClr val="tx1"/>
                </a:solidFill>
              </a:defRPr>
            </a:lvl3pPr>
            <a:lvl4pPr marL="0">
              <a:spcBef>
                <a:spcPts val="0"/>
              </a:spcBef>
              <a:defRPr sz="2000" b="1">
                <a:solidFill>
                  <a:schemeClr val="tx1"/>
                </a:solidFill>
              </a:defRPr>
            </a:lvl4pPr>
            <a:lvl5pPr marL="0">
              <a:defRPr sz="2000" b="1">
                <a:solidFill>
                  <a:schemeClr val="tx1"/>
                </a:solidFill>
              </a:defRPr>
            </a:lvl5pPr>
            <a:lvl6pPr>
              <a:defRPr sz="2000" b="1">
                <a:solidFill>
                  <a:schemeClr val="tx1"/>
                </a:solidFill>
              </a:defRPr>
            </a:lvl6pPr>
            <a:lvl7pPr>
              <a:defRPr sz="2000" b="1">
                <a:solidFill>
                  <a:schemeClr val="tx1"/>
                </a:solidFill>
              </a:defRPr>
            </a:lvl7pPr>
            <a:lvl8pPr>
              <a:defRPr sz="2000" b="1">
                <a:solidFill>
                  <a:schemeClr val="tx1"/>
                </a:solidFill>
              </a:defRPr>
            </a:lvl8pPr>
            <a:lvl9pPr>
              <a:defRPr sz="2000" b="1">
                <a:solidFill>
                  <a:schemeClr val="tx1"/>
                </a:solidFill>
              </a:defRPr>
            </a:lvl9pPr>
          </a:lstStyle>
          <a:p>
            <a:pPr lvl="0"/>
            <a:r>
              <a:rPr lang="en-US"/>
              <a:t>00</a:t>
            </a:r>
          </a:p>
          <a:p>
            <a:pPr lvl="1"/>
            <a:r>
              <a:rPr lang="en-US"/>
              <a:t>Second level</a:t>
            </a:r>
          </a:p>
          <a:p>
            <a:pPr lvl="2"/>
            <a:r>
              <a:rPr lang="en-US"/>
              <a:t>Third level</a:t>
            </a:r>
          </a:p>
          <a:p>
            <a:pPr lvl="3"/>
            <a:r>
              <a:rPr lang="en-US"/>
              <a:t>Fourth level</a:t>
            </a:r>
          </a:p>
          <a:p>
            <a:pPr lvl="4"/>
            <a:r>
              <a:rPr lang="en-US"/>
              <a:t>Fifth level</a:t>
            </a:r>
          </a:p>
          <a:p>
            <a:pPr lvl="5"/>
            <a:r>
              <a:rPr lang="en-US"/>
              <a:t>6</a:t>
            </a:r>
          </a:p>
          <a:p>
            <a:pPr lvl="6"/>
            <a:r>
              <a:rPr lang="en-US"/>
              <a:t>7</a:t>
            </a:r>
          </a:p>
          <a:p>
            <a:pPr lvl="7"/>
            <a:r>
              <a:rPr lang="en-US"/>
              <a:t>8</a:t>
            </a:r>
          </a:p>
          <a:p>
            <a:pPr lvl="8"/>
            <a:r>
              <a:rPr lang="en-US"/>
              <a:t>9</a:t>
            </a:r>
            <a:endParaRPr lang="en-GB"/>
          </a:p>
        </p:txBody>
      </p:sp>
      <p:sp>
        <p:nvSpPr>
          <p:cNvPr id="33" name="Date Placeholder 32">
            <a:extLst>
              <a:ext uri="{FF2B5EF4-FFF2-40B4-BE49-F238E27FC236}">
                <a16:creationId xmlns:a16="http://schemas.microsoft.com/office/drawing/2014/main" id="{3CD80FA7-6C70-66E5-5B4C-DCEC9C0C6AAB}"/>
              </a:ext>
            </a:extLst>
          </p:cNvPr>
          <p:cNvSpPr>
            <a:spLocks noGrp="1"/>
          </p:cNvSpPr>
          <p:nvPr userDrawn="1">
            <p:ph type="dt" sz="half" idx="32"/>
          </p:nvPr>
        </p:nvSpPr>
        <p:spPr/>
        <p:txBody>
          <a:bodyPr/>
          <a:lstStyle/>
          <a:p>
            <a:fld id="{76FEF022-B0A6-4018-A9A5-74BCC19C06BF}" type="datetime1">
              <a:rPr lang="en-GB" smtClean="0"/>
              <a:t>25/05/2023</a:t>
            </a:fld>
            <a:endParaRPr lang="en-GB"/>
          </a:p>
        </p:txBody>
      </p:sp>
      <p:sp>
        <p:nvSpPr>
          <p:cNvPr id="34" name="Footer Placeholder 33">
            <a:extLst>
              <a:ext uri="{FF2B5EF4-FFF2-40B4-BE49-F238E27FC236}">
                <a16:creationId xmlns:a16="http://schemas.microsoft.com/office/drawing/2014/main" id="{FB360F61-753F-69BE-1DDA-2B63160A8874}"/>
              </a:ext>
            </a:extLst>
          </p:cNvPr>
          <p:cNvSpPr>
            <a:spLocks noGrp="1"/>
          </p:cNvSpPr>
          <p:nvPr userDrawn="1">
            <p:ph type="ftr" sz="quarter" idx="33"/>
          </p:nvPr>
        </p:nvSpPr>
        <p:spPr/>
        <p:txBody>
          <a:bodyPr/>
          <a:lstStyle/>
          <a:p>
            <a:r>
              <a:rPr lang="en-US"/>
              <a:t>Freshwave Contiguous Coverage to Railway Tunnels</a:t>
            </a:r>
            <a:endParaRPr lang="en-GB"/>
          </a:p>
        </p:txBody>
      </p:sp>
      <p:sp>
        <p:nvSpPr>
          <p:cNvPr id="35" name="Slide Number Placeholder 34">
            <a:extLst>
              <a:ext uri="{FF2B5EF4-FFF2-40B4-BE49-F238E27FC236}">
                <a16:creationId xmlns:a16="http://schemas.microsoft.com/office/drawing/2014/main" id="{E354831A-C1D5-6979-AF61-5C2769D5263D}"/>
              </a:ext>
            </a:extLst>
          </p:cNvPr>
          <p:cNvSpPr>
            <a:spLocks noGrp="1"/>
          </p:cNvSpPr>
          <p:nvPr userDrawn="1">
            <p:ph type="sldNum" sz="quarter" idx="34"/>
          </p:nvPr>
        </p:nvSpPr>
        <p:spPr/>
        <p:txBody>
          <a:bodyPr/>
          <a:lstStyle/>
          <a:p>
            <a:fld id="{F5AEA0E0-5CC6-4BD0-905C-A0021E419432}" type="slidenum">
              <a:rPr lang="en-GB" smtClean="0"/>
              <a:pPr/>
              <a:t>‹#›</a:t>
            </a:fld>
            <a:endParaRPr lang="en-GB"/>
          </a:p>
        </p:txBody>
      </p:sp>
      <p:sp>
        <p:nvSpPr>
          <p:cNvPr id="12" name="Text Placeholder 6">
            <a:extLst>
              <a:ext uri="{FF2B5EF4-FFF2-40B4-BE49-F238E27FC236}">
                <a16:creationId xmlns:a16="http://schemas.microsoft.com/office/drawing/2014/main" id="{B2701E96-E0F6-5538-88E6-8E346B2FAC74}"/>
              </a:ext>
            </a:extLst>
          </p:cNvPr>
          <p:cNvSpPr>
            <a:spLocks noGrp="1"/>
          </p:cNvSpPr>
          <p:nvPr>
            <p:ph type="body" sz="quarter" idx="35" hasCustomPrompt="1"/>
          </p:nvPr>
        </p:nvSpPr>
        <p:spPr>
          <a:xfrm>
            <a:off x="4432468" y="1908049"/>
            <a:ext cx="2880000" cy="1584000"/>
          </a:xfrm>
        </p:spPr>
        <p:txBody>
          <a:bodyPr/>
          <a:lstStyle>
            <a:lvl1pPr marL="0" indent="0">
              <a:spcBef>
                <a:spcPts val="0"/>
              </a:spcBef>
              <a:spcAft>
                <a:spcPts val="600"/>
              </a:spcAft>
              <a:buFont typeface="+mj-lt"/>
              <a:buNone/>
              <a:defRPr sz="7490" b="1">
                <a:solidFill>
                  <a:srgbClr val="1ACD96"/>
                </a:solidFill>
              </a:defRPr>
            </a:lvl1pPr>
            <a:lvl2pPr marL="0" indent="0">
              <a:lnSpc>
                <a:spcPct val="100000"/>
              </a:lnSpc>
              <a:spcBef>
                <a:spcPts val="0"/>
              </a:spcBef>
              <a:spcAft>
                <a:spcPts val="600"/>
              </a:spcAft>
              <a:buClr>
                <a:schemeClr val="accent4"/>
              </a:buClr>
              <a:buFont typeface="Wingdings" panose="05000000000000000000" pitchFamily="2" charset="2"/>
              <a:buNone/>
              <a:defRPr sz="2000" b="1" baseline="0">
                <a:solidFill>
                  <a:schemeClr val="tx1"/>
                </a:solidFill>
              </a:defRPr>
            </a:lvl2pPr>
            <a:lvl3pPr marL="0" indent="0">
              <a:buNone/>
              <a:defRPr sz="2000" b="1">
                <a:solidFill>
                  <a:schemeClr val="tx1"/>
                </a:solidFill>
              </a:defRPr>
            </a:lvl3pPr>
            <a:lvl4pPr marL="0">
              <a:spcBef>
                <a:spcPts val="0"/>
              </a:spcBef>
              <a:defRPr sz="2000" b="1">
                <a:solidFill>
                  <a:schemeClr val="tx1"/>
                </a:solidFill>
              </a:defRPr>
            </a:lvl4pPr>
            <a:lvl5pPr marL="0">
              <a:defRPr sz="2000" b="1">
                <a:solidFill>
                  <a:schemeClr val="tx1"/>
                </a:solidFill>
              </a:defRPr>
            </a:lvl5pPr>
            <a:lvl6pPr>
              <a:defRPr sz="2000" b="1">
                <a:solidFill>
                  <a:schemeClr val="tx1"/>
                </a:solidFill>
              </a:defRPr>
            </a:lvl6pPr>
            <a:lvl7pPr>
              <a:defRPr sz="2000" b="1">
                <a:solidFill>
                  <a:schemeClr val="tx1"/>
                </a:solidFill>
              </a:defRPr>
            </a:lvl7pPr>
            <a:lvl8pPr>
              <a:defRPr sz="2000" b="1">
                <a:solidFill>
                  <a:schemeClr val="tx1"/>
                </a:solidFill>
              </a:defRPr>
            </a:lvl8pPr>
            <a:lvl9pPr>
              <a:defRPr sz="2000" b="1">
                <a:solidFill>
                  <a:schemeClr val="tx1"/>
                </a:solidFill>
              </a:defRPr>
            </a:lvl9pPr>
          </a:lstStyle>
          <a:p>
            <a:pPr lvl="0"/>
            <a:r>
              <a:rPr lang="en-US"/>
              <a:t>00</a:t>
            </a:r>
          </a:p>
          <a:p>
            <a:pPr lvl="1"/>
            <a:r>
              <a:rPr lang="en-US"/>
              <a:t>Second level</a:t>
            </a:r>
          </a:p>
          <a:p>
            <a:pPr lvl="2"/>
            <a:r>
              <a:rPr lang="en-US"/>
              <a:t>Third level</a:t>
            </a:r>
          </a:p>
          <a:p>
            <a:pPr lvl="3"/>
            <a:r>
              <a:rPr lang="en-US"/>
              <a:t>Fourth level</a:t>
            </a:r>
          </a:p>
          <a:p>
            <a:pPr lvl="4"/>
            <a:r>
              <a:rPr lang="en-US"/>
              <a:t>Fifth level</a:t>
            </a:r>
          </a:p>
          <a:p>
            <a:pPr lvl="5"/>
            <a:r>
              <a:rPr lang="en-US"/>
              <a:t>6</a:t>
            </a:r>
          </a:p>
          <a:p>
            <a:pPr lvl="6"/>
            <a:r>
              <a:rPr lang="en-US"/>
              <a:t>7</a:t>
            </a:r>
          </a:p>
          <a:p>
            <a:pPr lvl="7"/>
            <a:r>
              <a:rPr lang="en-US"/>
              <a:t>8</a:t>
            </a:r>
          </a:p>
          <a:p>
            <a:pPr lvl="8"/>
            <a:r>
              <a:rPr lang="en-US"/>
              <a:t>9</a:t>
            </a:r>
            <a:endParaRPr lang="en-GB"/>
          </a:p>
        </p:txBody>
      </p:sp>
      <p:sp>
        <p:nvSpPr>
          <p:cNvPr id="15" name="Text Placeholder 6">
            <a:extLst>
              <a:ext uri="{FF2B5EF4-FFF2-40B4-BE49-F238E27FC236}">
                <a16:creationId xmlns:a16="http://schemas.microsoft.com/office/drawing/2014/main" id="{8D0D3C2F-F34F-8718-6AA5-09AD8DFC51A5}"/>
              </a:ext>
            </a:extLst>
          </p:cNvPr>
          <p:cNvSpPr>
            <a:spLocks noGrp="1"/>
          </p:cNvSpPr>
          <p:nvPr>
            <p:ph type="body" sz="quarter" idx="36" hasCustomPrompt="1"/>
          </p:nvPr>
        </p:nvSpPr>
        <p:spPr>
          <a:xfrm>
            <a:off x="8237255" y="1908049"/>
            <a:ext cx="2880000" cy="1584000"/>
          </a:xfrm>
        </p:spPr>
        <p:txBody>
          <a:bodyPr/>
          <a:lstStyle>
            <a:lvl1pPr marL="0" indent="0">
              <a:spcBef>
                <a:spcPts val="0"/>
              </a:spcBef>
              <a:spcAft>
                <a:spcPts val="600"/>
              </a:spcAft>
              <a:buFont typeface="+mj-lt"/>
              <a:buNone/>
              <a:defRPr sz="7490" b="1">
                <a:solidFill>
                  <a:schemeClr val="accent4"/>
                </a:solidFill>
              </a:defRPr>
            </a:lvl1pPr>
            <a:lvl2pPr marL="0" indent="0">
              <a:lnSpc>
                <a:spcPct val="100000"/>
              </a:lnSpc>
              <a:spcBef>
                <a:spcPts val="0"/>
              </a:spcBef>
              <a:spcAft>
                <a:spcPts val="600"/>
              </a:spcAft>
              <a:buClr>
                <a:schemeClr val="accent4"/>
              </a:buClr>
              <a:buFont typeface="Wingdings" panose="05000000000000000000" pitchFamily="2" charset="2"/>
              <a:buNone/>
              <a:defRPr sz="2000" b="1" baseline="0">
                <a:solidFill>
                  <a:schemeClr val="tx1"/>
                </a:solidFill>
              </a:defRPr>
            </a:lvl2pPr>
            <a:lvl3pPr marL="0" indent="0">
              <a:buNone/>
              <a:defRPr sz="2000" b="1">
                <a:solidFill>
                  <a:schemeClr val="tx1"/>
                </a:solidFill>
              </a:defRPr>
            </a:lvl3pPr>
            <a:lvl4pPr marL="0">
              <a:spcBef>
                <a:spcPts val="0"/>
              </a:spcBef>
              <a:defRPr sz="2000" b="1">
                <a:solidFill>
                  <a:schemeClr val="tx1"/>
                </a:solidFill>
              </a:defRPr>
            </a:lvl4pPr>
            <a:lvl5pPr marL="0">
              <a:defRPr sz="2000" b="1">
                <a:solidFill>
                  <a:schemeClr val="tx1"/>
                </a:solidFill>
              </a:defRPr>
            </a:lvl5pPr>
            <a:lvl6pPr>
              <a:defRPr sz="2000" b="1">
                <a:solidFill>
                  <a:schemeClr val="tx1"/>
                </a:solidFill>
              </a:defRPr>
            </a:lvl6pPr>
            <a:lvl7pPr>
              <a:defRPr sz="2000" b="1">
                <a:solidFill>
                  <a:schemeClr val="tx1"/>
                </a:solidFill>
              </a:defRPr>
            </a:lvl7pPr>
            <a:lvl8pPr>
              <a:defRPr sz="2000" b="1">
                <a:solidFill>
                  <a:schemeClr val="tx1"/>
                </a:solidFill>
              </a:defRPr>
            </a:lvl8pPr>
            <a:lvl9pPr>
              <a:defRPr sz="2000" b="1">
                <a:solidFill>
                  <a:schemeClr val="tx1"/>
                </a:solidFill>
              </a:defRPr>
            </a:lvl9pPr>
          </a:lstStyle>
          <a:p>
            <a:pPr lvl="0"/>
            <a:r>
              <a:rPr lang="en-US"/>
              <a:t>00</a:t>
            </a:r>
          </a:p>
          <a:p>
            <a:pPr lvl="1"/>
            <a:r>
              <a:rPr lang="en-US"/>
              <a:t>Second level</a:t>
            </a:r>
          </a:p>
          <a:p>
            <a:pPr lvl="2"/>
            <a:r>
              <a:rPr lang="en-US"/>
              <a:t>Third level</a:t>
            </a:r>
          </a:p>
          <a:p>
            <a:pPr lvl="3"/>
            <a:r>
              <a:rPr lang="en-US"/>
              <a:t>Fourth level</a:t>
            </a:r>
          </a:p>
          <a:p>
            <a:pPr lvl="4"/>
            <a:r>
              <a:rPr lang="en-US"/>
              <a:t>Fifth level</a:t>
            </a:r>
          </a:p>
          <a:p>
            <a:pPr lvl="5"/>
            <a:r>
              <a:rPr lang="en-US"/>
              <a:t>6</a:t>
            </a:r>
          </a:p>
          <a:p>
            <a:pPr lvl="6"/>
            <a:r>
              <a:rPr lang="en-US"/>
              <a:t>7</a:t>
            </a:r>
          </a:p>
          <a:p>
            <a:pPr lvl="7"/>
            <a:r>
              <a:rPr lang="en-US"/>
              <a:t>8</a:t>
            </a:r>
          </a:p>
          <a:p>
            <a:pPr lvl="8"/>
            <a:r>
              <a:rPr lang="en-US"/>
              <a:t>9</a:t>
            </a:r>
            <a:endParaRPr lang="en-GB"/>
          </a:p>
        </p:txBody>
      </p:sp>
      <p:sp>
        <p:nvSpPr>
          <p:cNvPr id="21" name="Text Placeholder 6">
            <a:extLst>
              <a:ext uri="{FF2B5EF4-FFF2-40B4-BE49-F238E27FC236}">
                <a16:creationId xmlns:a16="http://schemas.microsoft.com/office/drawing/2014/main" id="{1CC4AD64-3469-9E2D-7282-D6C337372CED}"/>
              </a:ext>
            </a:extLst>
          </p:cNvPr>
          <p:cNvSpPr>
            <a:spLocks noGrp="1"/>
          </p:cNvSpPr>
          <p:nvPr>
            <p:ph type="body" sz="quarter" idx="37" hasCustomPrompt="1"/>
          </p:nvPr>
        </p:nvSpPr>
        <p:spPr>
          <a:xfrm>
            <a:off x="627680" y="833551"/>
            <a:ext cx="10512000" cy="864000"/>
          </a:xfrm>
        </p:spPr>
        <p:txBody>
          <a:bodyPr/>
          <a:lstStyle>
            <a:lvl1pPr marL="0" indent="0">
              <a:spcBef>
                <a:spcPts val="0"/>
              </a:spcBef>
              <a:spcAft>
                <a:spcPts val="600"/>
              </a:spcAft>
              <a:buFont typeface="+mj-lt"/>
              <a:buNone/>
              <a:defRPr sz="3000" b="1">
                <a:solidFill>
                  <a:schemeClr val="tx1"/>
                </a:solidFill>
              </a:defRPr>
            </a:lvl1pPr>
            <a:lvl2pPr marL="0" indent="0">
              <a:lnSpc>
                <a:spcPct val="100000"/>
              </a:lnSpc>
              <a:spcBef>
                <a:spcPts val="0"/>
              </a:spcBef>
              <a:spcAft>
                <a:spcPts val="600"/>
              </a:spcAft>
              <a:buClr>
                <a:schemeClr val="accent4"/>
              </a:buClr>
              <a:buFont typeface="Wingdings" panose="05000000000000000000" pitchFamily="2" charset="2"/>
              <a:buNone/>
              <a:defRPr sz="1790" b="0" baseline="0">
                <a:solidFill>
                  <a:schemeClr val="tx1"/>
                </a:solidFill>
              </a:defRPr>
            </a:lvl2pPr>
            <a:lvl3pPr marL="0" indent="0">
              <a:buNone/>
              <a:defRPr sz="1790" b="0">
                <a:solidFill>
                  <a:schemeClr val="tx1"/>
                </a:solidFill>
              </a:defRPr>
            </a:lvl3pPr>
            <a:lvl4pPr marL="0">
              <a:spcBef>
                <a:spcPts val="0"/>
              </a:spcBef>
              <a:defRPr sz="1790" b="0">
                <a:solidFill>
                  <a:schemeClr val="tx1"/>
                </a:solidFill>
              </a:defRPr>
            </a:lvl4pPr>
            <a:lvl5pPr marL="0">
              <a:defRPr sz="1790" b="0">
                <a:solidFill>
                  <a:schemeClr val="tx1"/>
                </a:solidFill>
              </a:defRPr>
            </a:lvl5pPr>
            <a:lvl6pPr>
              <a:defRPr sz="1790" b="0">
                <a:solidFill>
                  <a:schemeClr val="tx1"/>
                </a:solidFill>
              </a:defRPr>
            </a:lvl6pPr>
            <a:lvl7pPr>
              <a:defRPr sz="1790" b="0">
                <a:solidFill>
                  <a:schemeClr val="tx1"/>
                </a:solidFill>
              </a:defRPr>
            </a:lvl7pPr>
            <a:lvl8pPr>
              <a:defRPr sz="1790" b="0">
                <a:solidFill>
                  <a:schemeClr val="tx1"/>
                </a:solidFill>
              </a:defRPr>
            </a:lvl8pPr>
            <a:lvl9pPr>
              <a:defRPr sz="1790" b="0">
                <a:solidFill>
                  <a:schemeClr val="tx1"/>
                </a:solidFill>
              </a:defRPr>
            </a:lvl9pPr>
          </a:lstStyle>
          <a:p>
            <a:pPr lvl="0"/>
            <a:r>
              <a:rPr lang="en-US"/>
              <a:t>Click to add text</a:t>
            </a:r>
          </a:p>
        </p:txBody>
      </p:sp>
      <p:sp>
        <p:nvSpPr>
          <p:cNvPr id="32" name="Picture Placeholder 7">
            <a:extLst>
              <a:ext uri="{FF2B5EF4-FFF2-40B4-BE49-F238E27FC236}">
                <a16:creationId xmlns:a16="http://schemas.microsoft.com/office/drawing/2014/main" id="{2780ABB5-DEF6-3DEE-6CB4-963E8A87125F}"/>
              </a:ext>
            </a:extLst>
          </p:cNvPr>
          <p:cNvSpPr>
            <a:spLocks noGrp="1"/>
          </p:cNvSpPr>
          <p:nvPr>
            <p:ph type="pic" sz="quarter" idx="28" hasCustomPrompt="1"/>
          </p:nvPr>
        </p:nvSpPr>
        <p:spPr>
          <a:xfrm>
            <a:off x="627680" y="3958469"/>
            <a:ext cx="828000" cy="828000"/>
          </a:xfrm>
          <a:prstGeom prst="ellipse">
            <a:avLst/>
          </a:prstGeom>
          <a:solidFill>
            <a:srgbClr val="03FDFB"/>
          </a:solidFill>
        </p:spPr>
        <p:txBody>
          <a:bodyPr lIns="144000" tIns="144000" rIns="144000" bIns="144000"/>
          <a:lstStyle>
            <a:lvl1pPr>
              <a:defRPr sz="900">
                <a:solidFill>
                  <a:schemeClr val="tx1"/>
                </a:solidFill>
              </a:defRPr>
            </a:lvl1pPr>
          </a:lstStyle>
          <a:p>
            <a:r>
              <a:rPr lang="en-AU"/>
              <a:t>Insert logo</a:t>
            </a:r>
          </a:p>
        </p:txBody>
      </p:sp>
      <p:sp>
        <p:nvSpPr>
          <p:cNvPr id="41" name="Picture Placeholder 7">
            <a:extLst>
              <a:ext uri="{FF2B5EF4-FFF2-40B4-BE49-F238E27FC236}">
                <a16:creationId xmlns:a16="http://schemas.microsoft.com/office/drawing/2014/main" id="{358011CD-8741-898E-3944-36B6ABC8F33B}"/>
              </a:ext>
            </a:extLst>
          </p:cNvPr>
          <p:cNvSpPr>
            <a:spLocks noGrp="1"/>
          </p:cNvSpPr>
          <p:nvPr>
            <p:ph type="pic" sz="quarter" idx="38" hasCustomPrompt="1"/>
          </p:nvPr>
        </p:nvSpPr>
        <p:spPr>
          <a:xfrm>
            <a:off x="1653681" y="3958469"/>
            <a:ext cx="828000" cy="828000"/>
          </a:xfrm>
          <a:prstGeom prst="ellipse">
            <a:avLst/>
          </a:prstGeom>
          <a:solidFill>
            <a:srgbClr val="06F1E1"/>
          </a:solidFill>
        </p:spPr>
        <p:txBody>
          <a:bodyPr lIns="144000" tIns="144000" rIns="144000" bIns="144000"/>
          <a:lstStyle>
            <a:lvl1pPr>
              <a:defRPr sz="900">
                <a:solidFill>
                  <a:schemeClr val="tx1"/>
                </a:solidFill>
              </a:defRPr>
            </a:lvl1pPr>
          </a:lstStyle>
          <a:p>
            <a:r>
              <a:rPr lang="en-AU"/>
              <a:t>Insert logo</a:t>
            </a:r>
          </a:p>
        </p:txBody>
      </p:sp>
      <p:sp>
        <p:nvSpPr>
          <p:cNvPr id="42" name="Picture Placeholder 7">
            <a:extLst>
              <a:ext uri="{FF2B5EF4-FFF2-40B4-BE49-F238E27FC236}">
                <a16:creationId xmlns:a16="http://schemas.microsoft.com/office/drawing/2014/main" id="{3A0BA586-4CF2-6B7B-A8F2-4EE0D25B7340}"/>
              </a:ext>
            </a:extLst>
          </p:cNvPr>
          <p:cNvSpPr>
            <a:spLocks noGrp="1"/>
          </p:cNvSpPr>
          <p:nvPr>
            <p:ph type="pic" sz="quarter" idx="39" hasCustomPrompt="1"/>
          </p:nvPr>
        </p:nvSpPr>
        <p:spPr>
          <a:xfrm>
            <a:off x="2679682" y="3958469"/>
            <a:ext cx="828000" cy="828000"/>
          </a:xfrm>
          <a:prstGeom prst="ellipse">
            <a:avLst/>
          </a:prstGeom>
          <a:solidFill>
            <a:srgbClr val="0EE4C6"/>
          </a:solidFill>
        </p:spPr>
        <p:txBody>
          <a:bodyPr lIns="144000" tIns="144000" rIns="144000" bIns="144000"/>
          <a:lstStyle>
            <a:lvl1pPr>
              <a:defRPr sz="900">
                <a:solidFill>
                  <a:schemeClr val="tx1"/>
                </a:solidFill>
              </a:defRPr>
            </a:lvl1pPr>
          </a:lstStyle>
          <a:p>
            <a:r>
              <a:rPr lang="en-AU"/>
              <a:t>Insert logo</a:t>
            </a:r>
          </a:p>
        </p:txBody>
      </p:sp>
      <p:sp>
        <p:nvSpPr>
          <p:cNvPr id="43" name="Picture Placeholder 7">
            <a:extLst>
              <a:ext uri="{FF2B5EF4-FFF2-40B4-BE49-F238E27FC236}">
                <a16:creationId xmlns:a16="http://schemas.microsoft.com/office/drawing/2014/main" id="{03662890-6D46-1607-D013-0C7899CF199D}"/>
              </a:ext>
            </a:extLst>
          </p:cNvPr>
          <p:cNvSpPr>
            <a:spLocks noGrp="1"/>
          </p:cNvSpPr>
          <p:nvPr>
            <p:ph type="pic" sz="quarter" idx="40" hasCustomPrompt="1"/>
          </p:nvPr>
        </p:nvSpPr>
        <p:spPr>
          <a:xfrm>
            <a:off x="4432468" y="3958469"/>
            <a:ext cx="828000" cy="828000"/>
          </a:xfrm>
          <a:prstGeom prst="ellipse">
            <a:avLst/>
          </a:prstGeom>
          <a:solidFill>
            <a:srgbClr val="17D2A1"/>
          </a:solidFill>
        </p:spPr>
        <p:txBody>
          <a:bodyPr lIns="144000" tIns="144000" rIns="144000" bIns="144000"/>
          <a:lstStyle>
            <a:lvl1pPr>
              <a:defRPr sz="900">
                <a:solidFill>
                  <a:schemeClr val="tx1"/>
                </a:solidFill>
              </a:defRPr>
            </a:lvl1pPr>
          </a:lstStyle>
          <a:p>
            <a:r>
              <a:rPr lang="en-AU"/>
              <a:t>Insert logo</a:t>
            </a:r>
          </a:p>
        </p:txBody>
      </p:sp>
      <p:sp>
        <p:nvSpPr>
          <p:cNvPr id="44" name="Picture Placeholder 7">
            <a:extLst>
              <a:ext uri="{FF2B5EF4-FFF2-40B4-BE49-F238E27FC236}">
                <a16:creationId xmlns:a16="http://schemas.microsoft.com/office/drawing/2014/main" id="{C13C8AB0-D37D-C08F-89D2-07A5375C2A3A}"/>
              </a:ext>
            </a:extLst>
          </p:cNvPr>
          <p:cNvSpPr>
            <a:spLocks noGrp="1"/>
          </p:cNvSpPr>
          <p:nvPr>
            <p:ph type="pic" sz="quarter" idx="41" hasCustomPrompt="1"/>
          </p:nvPr>
        </p:nvSpPr>
        <p:spPr>
          <a:xfrm>
            <a:off x="5458468" y="3958469"/>
            <a:ext cx="828000" cy="828000"/>
          </a:xfrm>
          <a:prstGeom prst="ellipse">
            <a:avLst/>
          </a:prstGeom>
          <a:solidFill>
            <a:srgbClr val="1CC88C"/>
          </a:solidFill>
        </p:spPr>
        <p:txBody>
          <a:bodyPr lIns="144000" tIns="144000" rIns="144000" bIns="144000"/>
          <a:lstStyle>
            <a:lvl1pPr>
              <a:defRPr sz="900">
                <a:solidFill>
                  <a:schemeClr val="tx1"/>
                </a:solidFill>
              </a:defRPr>
            </a:lvl1pPr>
          </a:lstStyle>
          <a:p>
            <a:r>
              <a:rPr lang="en-AU"/>
              <a:t>Insert logo</a:t>
            </a:r>
          </a:p>
        </p:txBody>
      </p:sp>
      <p:sp>
        <p:nvSpPr>
          <p:cNvPr id="45" name="Picture Placeholder 7">
            <a:extLst>
              <a:ext uri="{FF2B5EF4-FFF2-40B4-BE49-F238E27FC236}">
                <a16:creationId xmlns:a16="http://schemas.microsoft.com/office/drawing/2014/main" id="{B2A8D815-F33D-C73E-30A7-675A2F6EFCFD}"/>
              </a:ext>
            </a:extLst>
          </p:cNvPr>
          <p:cNvSpPr>
            <a:spLocks noGrp="1"/>
          </p:cNvSpPr>
          <p:nvPr>
            <p:ph type="pic" sz="quarter" idx="42" hasCustomPrompt="1"/>
          </p:nvPr>
        </p:nvSpPr>
        <p:spPr>
          <a:xfrm>
            <a:off x="6484468" y="3958469"/>
            <a:ext cx="828000" cy="828000"/>
          </a:xfrm>
          <a:prstGeom prst="ellipse">
            <a:avLst/>
          </a:prstGeom>
          <a:solidFill>
            <a:srgbClr val="24BC71"/>
          </a:solidFill>
        </p:spPr>
        <p:txBody>
          <a:bodyPr lIns="144000" tIns="144000" rIns="144000" bIns="144000"/>
          <a:lstStyle>
            <a:lvl1pPr>
              <a:defRPr sz="900">
                <a:solidFill>
                  <a:schemeClr val="tx1"/>
                </a:solidFill>
              </a:defRPr>
            </a:lvl1pPr>
          </a:lstStyle>
          <a:p>
            <a:r>
              <a:rPr lang="en-AU"/>
              <a:t>Insert logo</a:t>
            </a:r>
          </a:p>
        </p:txBody>
      </p:sp>
      <p:sp>
        <p:nvSpPr>
          <p:cNvPr id="46" name="Picture Placeholder 7">
            <a:extLst>
              <a:ext uri="{FF2B5EF4-FFF2-40B4-BE49-F238E27FC236}">
                <a16:creationId xmlns:a16="http://schemas.microsoft.com/office/drawing/2014/main" id="{1E146D8F-2A41-AF80-E771-A2BB90F0E240}"/>
              </a:ext>
            </a:extLst>
          </p:cNvPr>
          <p:cNvSpPr>
            <a:spLocks noGrp="1"/>
          </p:cNvSpPr>
          <p:nvPr>
            <p:ph type="pic" sz="quarter" idx="43" hasCustomPrompt="1"/>
          </p:nvPr>
        </p:nvSpPr>
        <p:spPr>
          <a:xfrm>
            <a:off x="8237255" y="3958469"/>
            <a:ext cx="828000" cy="828000"/>
          </a:xfrm>
          <a:prstGeom prst="ellipse">
            <a:avLst/>
          </a:prstGeom>
          <a:solidFill>
            <a:schemeClr val="accent4"/>
          </a:solidFill>
        </p:spPr>
        <p:txBody>
          <a:bodyPr lIns="144000" tIns="144000" rIns="144000" bIns="144000"/>
          <a:lstStyle>
            <a:lvl1pPr>
              <a:defRPr sz="900">
                <a:solidFill>
                  <a:schemeClr val="tx1"/>
                </a:solidFill>
              </a:defRPr>
            </a:lvl1pPr>
          </a:lstStyle>
          <a:p>
            <a:r>
              <a:rPr lang="en-AU"/>
              <a:t>Insert logo</a:t>
            </a:r>
          </a:p>
        </p:txBody>
      </p:sp>
      <p:pic>
        <p:nvPicPr>
          <p:cNvPr id="47" name="object 15">
            <a:extLst>
              <a:ext uri="{FF2B5EF4-FFF2-40B4-BE49-F238E27FC236}">
                <a16:creationId xmlns:a16="http://schemas.microsoft.com/office/drawing/2014/main" id="{9635171B-AC70-201E-A2AB-9129A568A714}"/>
              </a:ext>
            </a:extLst>
          </p:cNvPr>
          <p:cNvPicPr/>
          <p:nvPr userDrawn="1"/>
        </p:nvPicPr>
        <p:blipFill>
          <a:blip r:embed="rId2" cstate="screen">
            <a:extLst>
              <a:ext uri="{28A0092B-C50C-407E-A947-70E740481C1C}">
                <a14:useLocalDpi xmlns:a14="http://schemas.microsoft.com/office/drawing/2010/main"/>
              </a:ext>
            </a:extLst>
          </a:blip>
          <a:stretch>
            <a:fillRect/>
          </a:stretch>
        </p:blipFill>
        <p:spPr>
          <a:xfrm>
            <a:off x="3692744" y="3042401"/>
            <a:ext cx="444468" cy="444468"/>
          </a:xfrm>
          <a:prstGeom prst="rect">
            <a:avLst/>
          </a:prstGeom>
        </p:spPr>
      </p:pic>
      <p:pic>
        <p:nvPicPr>
          <p:cNvPr id="48" name="object 16">
            <a:extLst>
              <a:ext uri="{FF2B5EF4-FFF2-40B4-BE49-F238E27FC236}">
                <a16:creationId xmlns:a16="http://schemas.microsoft.com/office/drawing/2014/main" id="{0AAD5671-D252-A954-3BCF-8321BAADDE93}"/>
              </a:ext>
            </a:extLst>
          </p:cNvPr>
          <p:cNvPicPr/>
          <p:nvPr userDrawn="1"/>
        </p:nvPicPr>
        <p:blipFill>
          <a:blip r:embed="rId3" cstate="screen">
            <a:extLst>
              <a:ext uri="{28A0092B-C50C-407E-A947-70E740481C1C}">
                <a14:useLocalDpi xmlns:a14="http://schemas.microsoft.com/office/drawing/2010/main"/>
              </a:ext>
            </a:extLst>
          </a:blip>
          <a:stretch>
            <a:fillRect/>
          </a:stretch>
        </p:blipFill>
        <p:spPr>
          <a:xfrm>
            <a:off x="7619619" y="3042401"/>
            <a:ext cx="444468" cy="444468"/>
          </a:xfrm>
          <a:prstGeom prst="rect">
            <a:avLst/>
          </a:prstGeom>
        </p:spPr>
      </p:pic>
      <p:sp>
        <p:nvSpPr>
          <p:cNvPr id="49" name="Text Placeholder 6">
            <a:extLst>
              <a:ext uri="{FF2B5EF4-FFF2-40B4-BE49-F238E27FC236}">
                <a16:creationId xmlns:a16="http://schemas.microsoft.com/office/drawing/2014/main" id="{A425782E-6C50-38C0-C77B-E4D1514613D4}"/>
              </a:ext>
            </a:extLst>
          </p:cNvPr>
          <p:cNvSpPr>
            <a:spLocks noGrp="1"/>
          </p:cNvSpPr>
          <p:nvPr>
            <p:ph type="body" sz="quarter" idx="23" hasCustomPrompt="1"/>
          </p:nvPr>
        </p:nvSpPr>
        <p:spPr>
          <a:xfrm>
            <a:off x="627680" y="4953858"/>
            <a:ext cx="900000" cy="720000"/>
          </a:xfrm>
        </p:spPr>
        <p:txBody>
          <a:bodyPr/>
          <a:lstStyle>
            <a:lvl1pPr marL="0" indent="0" algn="l">
              <a:lnSpc>
                <a:spcPct val="100000"/>
              </a:lnSpc>
              <a:spcBef>
                <a:spcPts val="0"/>
              </a:spcBef>
              <a:spcAft>
                <a:spcPts val="600"/>
              </a:spcAft>
              <a:buFont typeface="Arial" panose="020B0604020202020204" pitchFamily="34" charset="0"/>
              <a:buNone/>
              <a:defRPr sz="1000" b="0">
                <a:solidFill>
                  <a:schemeClr val="tx1"/>
                </a:solidFill>
              </a:defRPr>
            </a:lvl1pPr>
            <a:lvl2pPr marL="0" indent="0" algn="l">
              <a:lnSpc>
                <a:spcPct val="100000"/>
              </a:lnSpc>
              <a:spcBef>
                <a:spcPts val="0"/>
              </a:spcBef>
              <a:spcAft>
                <a:spcPts val="600"/>
              </a:spcAft>
              <a:buClr>
                <a:schemeClr val="accent4"/>
              </a:buClr>
              <a:buFont typeface="Arial" panose="020B0604020202020204" pitchFamily="34" charset="0"/>
              <a:buNone/>
              <a:defRPr sz="1000" b="0" baseline="0">
                <a:solidFill>
                  <a:schemeClr val="tx1"/>
                </a:solidFill>
              </a:defRPr>
            </a:lvl2pPr>
            <a:lvl3pPr marL="0" indent="0" algn="l">
              <a:lnSpc>
                <a:spcPct val="100000"/>
              </a:lnSpc>
              <a:buFont typeface="Arial" panose="020B0604020202020204" pitchFamily="34" charset="0"/>
              <a:buNone/>
              <a:defRPr sz="1000" b="0">
                <a:solidFill>
                  <a:schemeClr val="tx1"/>
                </a:solidFill>
              </a:defRPr>
            </a:lvl3pPr>
            <a:lvl4pPr marL="0" indent="0" algn="l">
              <a:lnSpc>
                <a:spcPct val="100000"/>
              </a:lnSpc>
              <a:spcBef>
                <a:spcPts val="0"/>
              </a:spcBef>
              <a:buFont typeface="Arial" panose="020B0604020202020204" pitchFamily="34" charset="0"/>
              <a:buNone/>
              <a:defRPr sz="1000" b="0">
                <a:solidFill>
                  <a:schemeClr val="tx1"/>
                </a:solidFill>
              </a:defRPr>
            </a:lvl4pPr>
            <a:lvl5pPr marL="0" indent="0" algn="l">
              <a:lnSpc>
                <a:spcPct val="100000"/>
              </a:lnSpc>
              <a:buFont typeface="Arial" panose="020B0604020202020204" pitchFamily="34" charset="0"/>
              <a:buNone/>
              <a:defRPr sz="1000" b="0">
                <a:solidFill>
                  <a:schemeClr val="tx1"/>
                </a:solidFill>
              </a:defRPr>
            </a:lvl5pPr>
            <a:lvl6pPr marL="0" indent="0" algn="l">
              <a:lnSpc>
                <a:spcPct val="100000"/>
              </a:lnSpc>
              <a:buFont typeface="Arial" panose="020B0604020202020204" pitchFamily="34" charset="0"/>
              <a:buNone/>
              <a:defRPr sz="1000" b="0">
                <a:solidFill>
                  <a:schemeClr val="tx1"/>
                </a:solidFill>
              </a:defRPr>
            </a:lvl6pPr>
            <a:lvl7pPr marL="0" indent="0" algn="l">
              <a:lnSpc>
                <a:spcPct val="100000"/>
              </a:lnSpc>
              <a:buFont typeface="Arial" panose="020B0604020202020204" pitchFamily="34" charset="0"/>
              <a:buNone/>
              <a:defRPr sz="1000" b="0">
                <a:solidFill>
                  <a:schemeClr val="tx1"/>
                </a:solidFill>
              </a:defRPr>
            </a:lvl7pPr>
            <a:lvl8pPr marL="0" indent="0" algn="l">
              <a:lnSpc>
                <a:spcPct val="100000"/>
              </a:lnSpc>
              <a:buFont typeface="Arial" panose="020B0604020202020204" pitchFamily="34" charset="0"/>
              <a:buNone/>
              <a:defRPr sz="1000" b="0">
                <a:solidFill>
                  <a:schemeClr val="tx1"/>
                </a:solidFill>
              </a:defRPr>
            </a:lvl8pPr>
            <a:lvl9pPr marL="0" indent="0" algn="l">
              <a:lnSpc>
                <a:spcPct val="100000"/>
              </a:lnSpc>
              <a:buFont typeface="Arial" panose="020B0604020202020204" pitchFamily="34" charset="0"/>
              <a:buNone/>
              <a:defRPr sz="1000" b="0">
                <a:solidFill>
                  <a:schemeClr val="tx1"/>
                </a:solidFill>
              </a:defRPr>
            </a:lvl9pPr>
          </a:lstStyle>
          <a:p>
            <a:pPr lvl="0"/>
            <a:r>
              <a:rPr lang="en-US"/>
              <a:t>Click to add text</a:t>
            </a:r>
          </a:p>
          <a:p>
            <a:pPr lvl="1"/>
            <a:r>
              <a:rPr lang="en-US"/>
              <a:t>2</a:t>
            </a:r>
          </a:p>
          <a:p>
            <a:pPr lvl="2"/>
            <a:r>
              <a:rPr lang="en-US"/>
              <a:t>3</a:t>
            </a:r>
          </a:p>
          <a:p>
            <a:pPr lvl="3"/>
            <a:r>
              <a:rPr lang="en-US"/>
              <a:t>4</a:t>
            </a:r>
          </a:p>
          <a:p>
            <a:pPr lvl="4"/>
            <a:r>
              <a:rPr lang="en-US"/>
              <a:t>5</a:t>
            </a:r>
          </a:p>
          <a:p>
            <a:pPr lvl="5"/>
            <a:r>
              <a:rPr lang="en-US"/>
              <a:t>6</a:t>
            </a:r>
          </a:p>
          <a:p>
            <a:pPr lvl="6"/>
            <a:r>
              <a:rPr lang="en-US"/>
              <a:t>7</a:t>
            </a:r>
          </a:p>
          <a:p>
            <a:pPr lvl="7"/>
            <a:r>
              <a:rPr lang="en-US"/>
              <a:t>8</a:t>
            </a:r>
          </a:p>
          <a:p>
            <a:pPr lvl="8"/>
            <a:r>
              <a:rPr lang="en-US"/>
              <a:t>9</a:t>
            </a:r>
            <a:endParaRPr lang="en-GB"/>
          </a:p>
        </p:txBody>
      </p:sp>
      <p:sp>
        <p:nvSpPr>
          <p:cNvPr id="50" name="Text Placeholder 6">
            <a:extLst>
              <a:ext uri="{FF2B5EF4-FFF2-40B4-BE49-F238E27FC236}">
                <a16:creationId xmlns:a16="http://schemas.microsoft.com/office/drawing/2014/main" id="{93BDB84E-0FE6-C9E9-0214-113A262715B7}"/>
              </a:ext>
            </a:extLst>
          </p:cNvPr>
          <p:cNvSpPr>
            <a:spLocks noGrp="1"/>
          </p:cNvSpPr>
          <p:nvPr>
            <p:ph type="body" sz="quarter" idx="44" hasCustomPrompt="1"/>
          </p:nvPr>
        </p:nvSpPr>
        <p:spPr>
          <a:xfrm>
            <a:off x="1653681" y="4953858"/>
            <a:ext cx="900000" cy="720000"/>
          </a:xfrm>
        </p:spPr>
        <p:txBody>
          <a:bodyPr/>
          <a:lstStyle>
            <a:lvl1pPr marL="0" indent="0" algn="l">
              <a:lnSpc>
                <a:spcPct val="100000"/>
              </a:lnSpc>
              <a:spcBef>
                <a:spcPts val="0"/>
              </a:spcBef>
              <a:spcAft>
                <a:spcPts val="600"/>
              </a:spcAft>
              <a:buFont typeface="Arial" panose="020B0604020202020204" pitchFamily="34" charset="0"/>
              <a:buNone/>
              <a:defRPr sz="1000" b="0">
                <a:solidFill>
                  <a:schemeClr val="tx1"/>
                </a:solidFill>
              </a:defRPr>
            </a:lvl1pPr>
            <a:lvl2pPr marL="0" indent="0" algn="l">
              <a:lnSpc>
                <a:spcPct val="100000"/>
              </a:lnSpc>
              <a:spcBef>
                <a:spcPts val="0"/>
              </a:spcBef>
              <a:spcAft>
                <a:spcPts val="600"/>
              </a:spcAft>
              <a:buClr>
                <a:schemeClr val="accent4"/>
              </a:buClr>
              <a:buFont typeface="Arial" panose="020B0604020202020204" pitchFamily="34" charset="0"/>
              <a:buNone/>
              <a:defRPr sz="1000" b="0" baseline="0">
                <a:solidFill>
                  <a:schemeClr val="tx1"/>
                </a:solidFill>
              </a:defRPr>
            </a:lvl2pPr>
            <a:lvl3pPr marL="0" indent="0" algn="l">
              <a:lnSpc>
                <a:spcPct val="100000"/>
              </a:lnSpc>
              <a:buFont typeface="Arial" panose="020B0604020202020204" pitchFamily="34" charset="0"/>
              <a:buNone/>
              <a:defRPr sz="1000" b="0">
                <a:solidFill>
                  <a:schemeClr val="tx1"/>
                </a:solidFill>
              </a:defRPr>
            </a:lvl3pPr>
            <a:lvl4pPr marL="0" indent="0" algn="l">
              <a:lnSpc>
                <a:spcPct val="100000"/>
              </a:lnSpc>
              <a:spcBef>
                <a:spcPts val="0"/>
              </a:spcBef>
              <a:buFont typeface="Arial" panose="020B0604020202020204" pitchFamily="34" charset="0"/>
              <a:buNone/>
              <a:defRPr sz="1000" b="0">
                <a:solidFill>
                  <a:schemeClr val="tx1"/>
                </a:solidFill>
              </a:defRPr>
            </a:lvl4pPr>
            <a:lvl5pPr marL="0" indent="0" algn="l">
              <a:lnSpc>
                <a:spcPct val="100000"/>
              </a:lnSpc>
              <a:buFont typeface="Arial" panose="020B0604020202020204" pitchFamily="34" charset="0"/>
              <a:buNone/>
              <a:defRPr sz="1000" b="0">
                <a:solidFill>
                  <a:schemeClr val="tx1"/>
                </a:solidFill>
              </a:defRPr>
            </a:lvl5pPr>
            <a:lvl6pPr marL="0" indent="0" algn="l">
              <a:lnSpc>
                <a:spcPct val="100000"/>
              </a:lnSpc>
              <a:buFont typeface="Arial" panose="020B0604020202020204" pitchFamily="34" charset="0"/>
              <a:buNone/>
              <a:defRPr sz="1000" b="0">
                <a:solidFill>
                  <a:schemeClr val="tx1"/>
                </a:solidFill>
              </a:defRPr>
            </a:lvl6pPr>
            <a:lvl7pPr marL="0" indent="0" algn="l">
              <a:lnSpc>
                <a:spcPct val="100000"/>
              </a:lnSpc>
              <a:buFont typeface="Arial" panose="020B0604020202020204" pitchFamily="34" charset="0"/>
              <a:buNone/>
              <a:defRPr sz="1000" b="0">
                <a:solidFill>
                  <a:schemeClr val="tx1"/>
                </a:solidFill>
              </a:defRPr>
            </a:lvl7pPr>
            <a:lvl8pPr marL="0" indent="0" algn="l">
              <a:lnSpc>
                <a:spcPct val="100000"/>
              </a:lnSpc>
              <a:buFont typeface="Arial" panose="020B0604020202020204" pitchFamily="34" charset="0"/>
              <a:buNone/>
              <a:defRPr sz="1000" b="0">
                <a:solidFill>
                  <a:schemeClr val="tx1"/>
                </a:solidFill>
              </a:defRPr>
            </a:lvl8pPr>
            <a:lvl9pPr marL="0" indent="0" algn="l">
              <a:lnSpc>
                <a:spcPct val="100000"/>
              </a:lnSpc>
              <a:buFont typeface="Arial" panose="020B0604020202020204" pitchFamily="34" charset="0"/>
              <a:buNone/>
              <a:defRPr sz="1000" b="0">
                <a:solidFill>
                  <a:schemeClr val="tx1"/>
                </a:solidFill>
              </a:defRPr>
            </a:lvl9pPr>
          </a:lstStyle>
          <a:p>
            <a:pPr lvl="0"/>
            <a:r>
              <a:rPr lang="en-US"/>
              <a:t>Click to add text</a:t>
            </a:r>
          </a:p>
          <a:p>
            <a:pPr lvl="1"/>
            <a:r>
              <a:rPr lang="en-US"/>
              <a:t>2</a:t>
            </a:r>
          </a:p>
          <a:p>
            <a:pPr lvl="2"/>
            <a:r>
              <a:rPr lang="en-US"/>
              <a:t>3</a:t>
            </a:r>
          </a:p>
          <a:p>
            <a:pPr lvl="3"/>
            <a:r>
              <a:rPr lang="en-US"/>
              <a:t>4</a:t>
            </a:r>
          </a:p>
          <a:p>
            <a:pPr lvl="4"/>
            <a:r>
              <a:rPr lang="en-US"/>
              <a:t>5</a:t>
            </a:r>
          </a:p>
          <a:p>
            <a:pPr lvl="5"/>
            <a:r>
              <a:rPr lang="en-US"/>
              <a:t>6</a:t>
            </a:r>
          </a:p>
          <a:p>
            <a:pPr lvl="6"/>
            <a:r>
              <a:rPr lang="en-US"/>
              <a:t>7</a:t>
            </a:r>
          </a:p>
          <a:p>
            <a:pPr lvl="7"/>
            <a:r>
              <a:rPr lang="en-US"/>
              <a:t>8</a:t>
            </a:r>
          </a:p>
          <a:p>
            <a:pPr lvl="8"/>
            <a:r>
              <a:rPr lang="en-US"/>
              <a:t>9</a:t>
            </a:r>
            <a:endParaRPr lang="en-GB"/>
          </a:p>
        </p:txBody>
      </p:sp>
      <p:sp>
        <p:nvSpPr>
          <p:cNvPr id="51" name="Text Placeholder 6">
            <a:extLst>
              <a:ext uri="{FF2B5EF4-FFF2-40B4-BE49-F238E27FC236}">
                <a16:creationId xmlns:a16="http://schemas.microsoft.com/office/drawing/2014/main" id="{2E7D044D-209D-3665-3311-CA54692CDF2D}"/>
              </a:ext>
            </a:extLst>
          </p:cNvPr>
          <p:cNvSpPr>
            <a:spLocks noGrp="1"/>
          </p:cNvSpPr>
          <p:nvPr>
            <p:ph type="body" sz="quarter" idx="45" hasCustomPrompt="1"/>
          </p:nvPr>
        </p:nvSpPr>
        <p:spPr>
          <a:xfrm>
            <a:off x="2679682" y="4953858"/>
            <a:ext cx="900000" cy="720000"/>
          </a:xfrm>
        </p:spPr>
        <p:txBody>
          <a:bodyPr/>
          <a:lstStyle>
            <a:lvl1pPr marL="0" indent="0" algn="l">
              <a:lnSpc>
                <a:spcPct val="100000"/>
              </a:lnSpc>
              <a:spcBef>
                <a:spcPts val="0"/>
              </a:spcBef>
              <a:spcAft>
                <a:spcPts val="600"/>
              </a:spcAft>
              <a:buFont typeface="Arial" panose="020B0604020202020204" pitchFamily="34" charset="0"/>
              <a:buNone/>
              <a:defRPr sz="1000" b="0">
                <a:solidFill>
                  <a:schemeClr val="tx1"/>
                </a:solidFill>
              </a:defRPr>
            </a:lvl1pPr>
            <a:lvl2pPr marL="0" indent="0" algn="l">
              <a:lnSpc>
                <a:spcPct val="100000"/>
              </a:lnSpc>
              <a:spcBef>
                <a:spcPts val="0"/>
              </a:spcBef>
              <a:spcAft>
                <a:spcPts val="600"/>
              </a:spcAft>
              <a:buClr>
                <a:schemeClr val="accent4"/>
              </a:buClr>
              <a:buFont typeface="Arial" panose="020B0604020202020204" pitchFamily="34" charset="0"/>
              <a:buNone/>
              <a:defRPr sz="1000" b="0" baseline="0">
                <a:solidFill>
                  <a:schemeClr val="tx1"/>
                </a:solidFill>
              </a:defRPr>
            </a:lvl2pPr>
            <a:lvl3pPr marL="0" indent="0" algn="l">
              <a:lnSpc>
                <a:spcPct val="100000"/>
              </a:lnSpc>
              <a:buFont typeface="Arial" panose="020B0604020202020204" pitchFamily="34" charset="0"/>
              <a:buNone/>
              <a:defRPr sz="1000" b="0">
                <a:solidFill>
                  <a:schemeClr val="tx1"/>
                </a:solidFill>
              </a:defRPr>
            </a:lvl3pPr>
            <a:lvl4pPr marL="0" indent="0" algn="l">
              <a:lnSpc>
                <a:spcPct val="100000"/>
              </a:lnSpc>
              <a:spcBef>
                <a:spcPts val="0"/>
              </a:spcBef>
              <a:buFont typeface="Arial" panose="020B0604020202020204" pitchFamily="34" charset="0"/>
              <a:buNone/>
              <a:defRPr sz="1000" b="0">
                <a:solidFill>
                  <a:schemeClr val="tx1"/>
                </a:solidFill>
              </a:defRPr>
            </a:lvl4pPr>
            <a:lvl5pPr marL="0" indent="0" algn="l">
              <a:lnSpc>
                <a:spcPct val="100000"/>
              </a:lnSpc>
              <a:buFont typeface="Arial" panose="020B0604020202020204" pitchFamily="34" charset="0"/>
              <a:buNone/>
              <a:defRPr sz="1000" b="0">
                <a:solidFill>
                  <a:schemeClr val="tx1"/>
                </a:solidFill>
              </a:defRPr>
            </a:lvl5pPr>
            <a:lvl6pPr marL="0" indent="0" algn="l">
              <a:lnSpc>
                <a:spcPct val="100000"/>
              </a:lnSpc>
              <a:buFont typeface="Arial" panose="020B0604020202020204" pitchFamily="34" charset="0"/>
              <a:buNone/>
              <a:defRPr sz="1000" b="0">
                <a:solidFill>
                  <a:schemeClr val="tx1"/>
                </a:solidFill>
              </a:defRPr>
            </a:lvl6pPr>
            <a:lvl7pPr marL="0" indent="0" algn="l">
              <a:lnSpc>
                <a:spcPct val="100000"/>
              </a:lnSpc>
              <a:buFont typeface="Arial" panose="020B0604020202020204" pitchFamily="34" charset="0"/>
              <a:buNone/>
              <a:defRPr sz="1000" b="0">
                <a:solidFill>
                  <a:schemeClr val="tx1"/>
                </a:solidFill>
              </a:defRPr>
            </a:lvl7pPr>
            <a:lvl8pPr marL="0" indent="0" algn="l">
              <a:lnSpc>
                <a:spcPct val="100000"/>
              </a:lnSpc>
              <a:buFont typeface="Arial" panose="020B0604020202020204" pitchFamily="34" charset="0"/>
              <a:buNone/>
              <a:defRPr sz="1000" b="0">
                <a:solidFill>
                  <a:schemeClr val="tx1"/>
                </a:solidFill>
              </a:defRPr>
            </a:lvl8pPr>
            <a:lvl9pPr marL="0" indent="0" algn="l">
              <a:lnSpc>
                <a:spcPct val="100000"/>
              </a:lnSpc>
              <a:buFont typeface="Arial" panose="020B0604020202020204" pitchFamily="34" charset="0"/>
              <a:buNone/>
              <a:defRPr sz="1000" b="0">
                <a:solidFill>
                  <a:schemeClr val="tx1"/>
                </a:solidFill>
              </a:defRPr>
            </a:lvl9pPr>
          </a:lstStyle>
          <a:p>
            <a:pPr lvl="0"/>
            <a:r>
              <a:rPr lang="en-US"/>
              <a:t>Click to add text</a:t>
            </a:r>
          </a:p>
          <a:p>
            <a:pPr lvl="1"/>
            <a:r>
              <a:rPr lang="en-US"/>
              <a:t>2</a:t>
            </a:r>
          </a:p>
          <a:p>
            <a:pPr lvl="2"/>
            <a:r>
              <a:rPr lang="en-US"/>
              <a:t>3</a:t>
            </a:r>
          </a:p>
          <a:p>
            <a:pPr lvl="3"/>
            <a:r>
              <a:rPr lang="en-US"/>
              <a:t>4</a:t>
            </a:r>
          </a:p>
          <a:p>
            <a:pPr lvl="4"/>
            <a:r>
              <a:rPr lang="en-US"/>
              <a:t>5</a:t>
            </a:r>
          </a:p>
          <a:p>
            <a:pPr lvl="5"/>
            <a:r>
              <a:rPr lang="en-US"/>
              <a:t>6</a:t>
            </a:r>
          </a:p>
          <a:p>
            <a:pPr lvl="6"/>
            <a:r>
              <a:rPr lang="en-US"/>
              <a:t>7</a:t>
            </a:r>
          </a:p>
          <a:p>
            <a:pPr lvl="7"/>
            <a:r>
              <a:rPr lang="en-US"/>
              <a:t>8</a:t>
            </a:r>
          </a:p>
          <a:p>
            <a:pPr lvl="8"/>
            <a:r>
              <a:rPr lang="en-US"/>
              <a:t>9</a:t>
            </a:r>
            <a:endParaRPr lang="en-GB"/>
          </a:p>
        </p:txBody>
      </p:sp>
      <p:sp>
        <p:nvSpPr>
          <p:cNvPr id="52" name="Text Placeholder 6">
            <a:extLst>
              <a:ext uri="{FF2B5EF4-FFF2-40B4-BE49-F238E27FC236}">
                <a16:creationId xmlns:a16="http://schemas.microsoft.com/office/drawing/2014/main" id="{C95F3BD6-CE6B-22F4-4DEC-49B49A0D1EF8}"/>
              </a:ext>
            </a:extLst>
          </p:cNvPr>
          <p:cNvSpPr>
            <a:spLocks noGrp="1"/>
          </p:cNvSpPr>
          <p:nvPr>
            <p:ph type="body" sz="quarter" idx="46" hasCustomPrompt="1"/>
          </p:nvPr>
        </p:nvSpPr>
        <p:spPr>
          <a:xfrm>
            <a:off x="4432466" y="4953858"/>
            <a:ext cx="900000" cy="720000"/>
          </a:xfrm>
        </p:spPr>
        <p:txBody>
          <a:bodyPr/>
          <a:lstStyle>
            <a:lvl1pPr marL="0" indent="0" algn="l">
              <a:lnSpc>
                <a:spcPct val="100000"/>
              </a:lnSpc>
              <a:spcBef>
                <a:spcPts val="0"/>
              </a:spcBef>
              <a:spcAft>
                <a:spcPts val="600"/>
              </a:spcAft>
              <a:buFont typeface="Arial" panose="020B0604020202020204" pitchFamily="34" charset="0"/>
              <a:buNone/>
              <a:defRPr sz="1000" b="0">
                <a:solidFill>
                  <a:schemeClr val="tx1"/>
                </a:solidFill>
              </a:defRPr>
            </a:lvl1pPr>
            <a:lvl2pPr marL="0" indent="0" algn="l">
              <a:lnSpc>
                <a:spcPct val="100000"/>
              </a:lnSpc>
              <a:spcBef>
                <a:spcPts val="0"/>
              </a:spcBef>
              <a:spcAft>
                <a:spcPts val="600"/>
              </a:spcAft>
              <a:buClr>
                <a:schemeClr val="accent4"/>
              </a:buClr>
              <a:buFont typeface="Arial" panose="020B0604020202020204" pitchFamily="34" charset="0"/>
              <a:buNone/>
              <a:defRPr sz="1000" b="0" baseline="0">
                <a:solidFill>
                  <a:schemeClr val="tx1"/>
                </a:solidFill>
              </a:defRPr>
            </a:lvl2pPr>
            <a:lvl3pPr marL="0" indent="0" algn="l">
              <a:lnSpc>
                <a:spcPct val="100000"/>
              </a:lnSpc>
              <a:buFont typeface="Arial" panose="020B0604020202020204" pitchFamily="34" charset="0"/>
              <a:buNone/>
              <a:defRPr sz="1000" b="0">
                <a:solidFill>
                  <a:schemeClr val="tx1"/>
                </a:solidFill>
              </a:defRPr>
            </a:lvl3pPr>
            <a:lvl4pPr marL="0" indent="0" algn="l">
              <a:lnSpc>
                <a:spcPct val="100000"/>
              </a:lnSpc>
              <a:spcBef>
                <a:spcPts val="0"/>
              </a:spcBef>
              <a:buFont typeface="Arial" panose="020B0604020202020204" pitchFamily="34" charset="0"/>
              <a:buNone/>
              <a:defRPr sz="1000" b="0">
                <a:solidFill>
                  <a:schemeClr val="tx1"/>
                </a:solidFill>
              </a:defRPr>
            </a:lvl4pPr>
            <a:lvl5pPr marL="0" indent="0" algn="l">
              <a:lnSpc>
                <a:spcPct val="100000"/>
              </a:lnSpc>
              <a:buFont typeface="Arial" panose="020B0604020202020204" pitchFamily="34" charset="0"/>
              <a:buNone/>
              <a:defRPr sz="1000" b="0">
                <a:solidFill>
                  <a:schemeClr val="tx1"/>
                </a:solidFill>
              </a:defRPr>
            </a:lvl5pPr>
            <a:lvl6pPr marL="0" indent="0" algn="l">
              <a:lnSpc>
                <a:spcPct val="100000"/>
              </a:lnSpc>
              <a:buFont typeface="Arial" panose="020B0604020202020204" pitchFamily="34" charset="0"/>
              <a:buNone/>
              <a:defRPr sz="1000" b="0">
                <a:solidFill>
                  <a:schemeClr val="tx1"/>
                </a:solidFill>
              </a:defRPr>
            </a:lvl6pPr>
            <a:lvl7pPr marL="0" indent="0" algn="l">
              <a:lnSpc>
                <a:spcPct val="100000"/>
              </a:lnSpc>
              <a:buFont typeface="Arial" panose="020B0604020202020204" pitchFamily="34" charset="0"/>
              <a:buNone/>
              <a:defRPr sz="1000" b="0">
                <a:solidFill>
                  <a:schemeClr val="tx1"/>
                </a:solidFill>
              </a:defRPr>
            </a:lvl7pPr>
            <a:lvl8pPr marL="0" indent="0" algn="l">
              <a:lnSpc>
                <a:spcPct val="100000"/>
              </a:lnSpc>
              <a:buFont typeface="Arial" panose="020B0604020202020204" pitchFamily="34" charset="0"/>
              <a:buNone/>
              <a:defRPr sz="1000" b="0">
                <a:solidFill>
                  <a:schemeClr val="tx1"/>
                </a:solidFill>
              </a:defRPr>
            </a:lvl8pPr>
            <a:lvl9pPr marL="0" indent="0" algn="l">
              <a:lnSpc>
                <a:spcPct val="100000"/>
              </a:lnSpc>
              <a:buFont typeface="Arial" panose="020B0604020202020204" pitchFamily="34" charset="0"/>
              <a:buNone/>
              <a:defRPr sz="1000" b="0">
                <a:solidFill>
                  <a:schemeClr val="tx1"/>
                </a:solidFill>
              </a:defRPr>
            </a:lvl9pPr>
          </a:lstStyle>
          <a:p>
            <a:pPr lvl="0"/>
            <a:r>
              <a:rPr lang="en-US"/>
              <a:t>Click to add text</a:t>
            </a:r>
          </a:p>
          <a:p>
            <a:pPr lvl="1"/>
            <a:r>
              <a:rPr lang="en-US"/>
              <a:t>2</a:t>
            </a:r>
          </a:p>
          <a:p>
            <a:pPr lvl="2"/>
            <a:r>
              <a:rPr lang="en-US"/>
              <a:t>3</a:t>
            </a:r>
          </a:p>
          <a:p>
            <a:pPr lvl="3"/>
            <a:r>
              <a:rPr lang="en-US"/>
              <a:t>4</a:t>
            </a:r>
          </a:p>
          <a:p>
            <a:pPr lvl="4"/>
            <a:r>
              <a:rPr lang="en-US"/>
              <a:t>5</a:t>
            </a:r>
          </a:p>
          <a:p>
            <a:pPr lvl="5"/>
            <a:r>
              <a:rPr lang="en-US"/>
              <a:t>6</a:t>
            </a:r>
          </a:p>
          <a:p>
            <a:pPr lvl="6"/>
            <a:r>
              <a:rPr lang="en-US"/>
              <a:t>7</a:t>
            </a:r>
          </a:p>
          <a:p>
            <a:pPr lvl="7"/>
            <a:r>
              <a:rPr lang="en-US"/>
              <a:t>8</a:t>
            </a:r>
          </a:p>
          <a:p>
            <a:pPr lvl="8"/>
            <a:r>
              <a:rPr lang="en-US"/>
              <a:t>9</a:t>
            </a:r>
            <a:endParaRPr lang="en-GB"/>
          </a:p>
        </p:txBody>
      </p:sp>
      <p:sp>
        <p:nvSpPr>
          <p:cNvPr id="53" name="Text Placeholder 6">
            <a:extLst>
              <a:ext uri="{FF2B5EF4-FFF2-40B4-BE49-F238E27FC236}">
                <a16:creationId xmlns:a16="http://schemas.microsoft.com/office/drawing/2014/main" id="{913A1998-1953-E11B-C107-7CDC77DE026D}"/>
              </a:ext>
            </a:extLst>
          </p:cNvPr>
          <p:cNvSpPr>
            <a:spLocks noGrp="1"/>
          </p:cNvSpPr>
          <p:nvPr>
            <p:ph type="body" sz="quarter" idx="47" hasCustomPrompt="1"/>
          </p:nvPr>
        </p:nvSpPr>
        <p:spPr>
          <a:xfrm>
            <a:off x="5458467" y="4953858"/>
            <a:ext cx="900000" cy="720000"/>
          </a:xfrm>
        </p:spPr>
        <p:txBody>
          <a:bodyPr/>
          <a:lstStyle>
            <a:lvl1pPr marL="0" indent="0" algn="l">
              <a:lnSpc>
                <a:spcPct val="100000"/>
              </a:lnSpc>
              <a:spcBef>
                <a:spcPts val="0"/>
              </a:spcBef>
              <a:spcAft>
                <a:spcPts val="600"/>
              </a:spcAft>
              <a:buFont typeface="Arial" panose="020B0604020202020204" pitchFamily="34" charset="0"/>
              <a:buNone/>
              <a:defRPr sz="1000" b="0">
                <a:solidFill>
                  <a:schemeClr val="tx1"/>
                </a:solidFill>
              </a:defRPr>
            </a:lvl1pPr>
            <a:lvl2pPr marL="0" indent="0" algn="l">
              <a:lnSpc>
                <a:spcPct val="100000"/>
              </a:lnSpc>
              <a:spcBef>
                <a:spcPts val="0"/>
              </a:spcBef>
              <a:spcAft>
                <a:spcPts val="600"/>
              </a:spcAft>
              <a:buClr>
                <a:schemeClr val="accent4"/>
              </a:buClr>
              <a:buFont typeface="Arial" panose="020B0604020202020204" pitchFamily="34" charset="0"/>
              <a:buNone/>
              <a:defRPr sz="1000" b="0" baseline="0">
                <a:solidFill>
                  <a:schemeClr val="tx1"/>
                </a:solidFill>
              </a:defRPr>
            </a:lvl2pPr>
            <a:lvl3pPr marL="0" indent="0" algn="l">
              <a:lnSpc>
                <a:spcPct val="100000"/>
              </a:lnSpc>
              <a:buFont typeface="Arial" panose="020B0604020202020204" pitchFamily="34" charset="0"/>
              <a:buNone/>
              <a:defRPr sz="1000" b="0">
                <a:solidFill>
                  <a:schemeClr val="tx1"/>
                </a:solidFill>
              </a:defRPr>
            </a:lvl3pPr>
            <a:lvl4pPr marL="0" indent="0" algn="l">
              <a:lnSpc>
                <a:spcPct val="100000"/>
              </a:lnSpc>
              <a:spcBef>
                <a:spcPts val="0"/>
              </a:spcBef>
              <a:buFont typeface="Arial" panose="020B0604020202020204" pitchFamily="34" charset="0"/>
              <a:buNone/>
              <a:defRPr sz="1000" b="0">
                <a:solidFill>
                  <a:schemeClr val="tx1"/>
                </a:solidFill>
              </a:defRPr>
            </a:lvl4pPr>
            <a:lvl5pPr marL="0" indent="0" algn="l">
              <a:lnSpc>
                <a:spcPct val="100000"/>
              </a:lnSpc>
              <a:buFont typeface="Arial" panose="020B0604020202020204" pitchFamily="34" charset="0"/>
              <a:buNone/>
              <a:defRPr sz="1000" b="0">
                <a:solidFill>
                  <a:schemeClr val="tx1"/>
                </a:solidFill>
              </a:defRPr>
            </a:lvl5pPr>
            <a:lvl6pPr marL="0" indent="0" algn="l">
              <a:lnSpc>
                <a:spcPct val="100000"/>
              </a:lnSpc>
              <a:buFont typeface="Arial" panose="020B0604020202020204" pitchFamily="34" charset="0"/>
              <a:buNone/>
              <a:defRPr sz="1000" b="0">
                <a:solidFill>
                  <a:schemeClr val="tx1"/>
                </a:solidFill>
              </a:defRPr>
            </a:lvl6pPr>
            <a:lvl7pPr marL="0" indent="0" algn="l">
              <a:lnSpc>
                <a:spcPct val="100000"/>
              </a:lnSpc>
              <a:buFont typeface="Arial" panose="020B0604020202020204" pitchFamily="34" charset="0"/>
              <a:buNone/>
              <a:defRPr sz="1000" b="0">
                <a:solidFill>
                  <a:schemeClr val="tx1"/>
                </a:solidFill>
              </a:defRPr>
            </a:lvl7pPr>
            <a:lvl8pPr marL="0" indent="0" algn="l">
              <a:lnSpc>
                <a:spcPct val="100000"/>
              </a:lnSpc>
              <a:buFont typeface="Arial" panose="020B0604020202020204" pitchFamily="34" charset="0"/>
              <a:buNone/>
              <a:defRPr sz="1000" b="0">
                <a:solidFill>
                  <a:schemeClr val="tx1"/>
                </a:solidFill>
              </a:defRPr>
            </a:lvl8pPr>
            <a:lvl9pPr marL="0" indent="0" algn="l">
              <a:lnSpc>
                <a:spcPct val="100000"/>
              </a:lnSpc>
              <a:buFont typeface="Arial" panose="020B0604020202020204" pitchFamily="34" charset="0"/>
              <a:buNone/>
              <a:defRPr sz="1000" b="0">
                <a:solidFill>
                  <a:schemeClr val="tx1"/>
                </a:solidFill>
              </a:defRPr>
            </a:lvl9pPr>
          </a:lstStyle>
          <a:p>
            <a:pPr lvl="0"/>
            <a:r>
              <a:rPr lang="en-US"/>
              <a:t>Click to add text</a:t>
            </a:r>
          </a:p>
          <a:p>
            <a:pPr lvl="1"/>
            <a:r>
              <a:rPr lang="en-US"/>
              <a:t>2</a:t>
            </a:r>
          </a:p>
          <a:p>
            <a:pPr lvl="2"/>
            <a:r>
              <a:rPr lang="en-US"/>
              <a:t>3</a:t>
            </a:r>
          </a:p>
          <a:p>
            <a:pPr lvl="3"/>
            <a:r>
              <a:rPr lang="en-US"/>
              <a:t>4</a:t>
            </a:r>
          </a:p>
          <a:p>
            <a:pPr lvl="4"/>
            <a:r>
              <a:rPr lang="en-US"/>
              <a:t>5</a:t>
            </a:r>
          </a:p>
          <a:p>
            <a:pPr lvl="5"/>
            <a:r>
              <a:rPr lang="en-US"/>
              <a:t>6</a:t>
            </a:r>
          </a:p>
          <a:p>
            <a:pPr lvl="6"/>
            <a:r>
              <a:rPr lang="en-US"/>
              <a:t>7</a:t>
            </a:r>
          </a:p>
          <a:p>
            <a:pPr lvl="7"/>
            <a:r>
              <a:rPr lang="en-US"/>
              <a:t>8</a:t>
            </a:r>
          </a:p>
          <a:p>
            <a:pPr lvl="8"/>
            <a:r>
              <a:rPr lang="en-US"/>
              <a:t>9</a:t>
            </a:r>
            <a:endParaRPr lang="en-GB"/>
          </a:p>
        </p:txBody>
      </p:sp>
      <p:sp>
        <p:nvSpPr>
          <p:cNvPr id="54" name="Text Placeholder 6">
            <a:extLst>
              <a:ext uri="{FF2B5EF4-FFF2-40B4-BE49-F238E27FC236}">
                <a16:creationId xmlns:a16="http://schemas.microsoft.com/office/drawing/2014/main" id="{FC80B123-2EED-2C64-0805-7D28FDD89D93}"/>
              </a:ext>
            </a:extLst>
          </p:cNvPr>
          <p:cNvSpPr>
            <a:spLocks noGrp="1"/>
          </p:cNvSpPr>
          <p:nvPr>
            <p:ph type="body" sz="quarter" idx="48" hasCustomPrompt="1"/>
          </p:nvPr>
        </p:nvSpPr>
        <p:spPr>
          <a:xfrm>
            <a:off x="6484468" y="4953858"/>
            <a:ext cx="900000" cy="720000"/>
          </a:xfrm>
        </p:spPr>
        <p:txBody>
          <a:bodyPr/>
          <a:lstStyle>
            <a:lvl1pPr marL="0" indent="0" algn="l">
              <a:lnSpc>
                <a:spcPct val="100000"/>
              </a:lnSpc>
              <a:spcBef>
                <a:spcPts val="0"/>
              </a:spcBef>
              <a:spcAft>
                <a:spcPts val="600"/>
              </a:spcAft>
              <a:buFont typeface="Arial" panose="020B0604020202020204" pitchFamily="34" charset="0"/>
              <a:buNone/>
              <a:defRPr sz="1000" b="0">
                <a:solidFill>
                  <a:schemeClr val="tx1"/>
                </a:solidFill>
              </a:defRPr>
            </a:lvl1pPr>
            <a:lvl2pPr marL="0" indent="0" algn="l">
              <a:lnSpc>
                <a:spcPct val="100000"/>
              </a:lnSpc>
              <a:spcBef>
                <a:spcPts val="0"/>
              </a:spcBef>
              <a:spcAft>
                <a:spcPts val="600"/>
              </a:spcAft>
              <a:buClr>
                <a:schemeClr val="accent4"/>
              </a:buClr>
              <a:buFont typeface="Arial" panose="020B0604020202020204" pitchFamily="34" charset="0"/>
              <a:buNone/>
              <a:defRPr sz="1000" b="0" baseline="0">
                <a:solidFill>
                  <a:schemeClr val="tx1"/>
                </a:solidFill>
              </a:defRPr>
            </a:lvl2pPr>
            <a:lvl3pPr marL="0" indent="0" algn="l">
              <a:lnSpc>
                <a:spcPct val="100000"/>
              </a:lnSpc>
              <a:buFont typeface="Arial" panose="020B0604020202020204" pitchFamily="34" charset="0"/>
              <a:buNone/>
              <a:defRPr sz="1000" b="0">
                <a:solidFill>
                  <a:schemeClr val="tx1"/>
                </a:solidFill>
              </a:defRPr>
            </a:lvl3pPr>
            <a:lvl4pPr marL="0" indent="0" algn="l">
              <a:lnSpc>
                <a:spcPct val="100000"/>
              </a:lnSpc>
              <a:spcBef>
                <a:spcPts val="0"/>
              </a:spcBef>
              <a:buFont typeface="Arial" panose="020B0604020202020204" pitchFamily="34" charset="0"/>
              <a:buNone/>
              <a:defRPr sz="1000" b="0">
                <a:solidFill>
                  <a:schemeClr val="tx1"/>
                </a:solidFill>
              </a:defRPr>
            </a:lvl4pPr>
            <a:lvl5pPr marL="0" indent="0" algn="l">
              <a:lnSpc>
                <a:spcPct val="100000"/>
              </a:lnSpc>
              <a:buFont typeface="Arial" panose="020B0604020202020204" pitchFamily="34" charset="0"/>
              <a:buNone/>
              <a:defRPr sz="1000" b="0">
                <a:solidFill>
                  <a:schemeClr val="tx1"/>
                </a:solidFill>
              </a:defRPr>
            </a:lvl5pPr>
            <a:lvl6pPr marL="0" indent="0" algn="l">
              <a:lnSpc>
                <a:spcPct val="100000"/>
              </a:lnSpc>
              <a:buFont typeface="Arial" panose="020B0604020202020204" pitchFamily="34" charset="0"/>
              <a:buNone/>
              <a:defRPr sz="1000" b="0">
                <a:solidFill>
                  <a:schemeClr val="tx1"/>
                </a:solidFill>
              </a:defRPr>
            </a:lvl6pPr>
            <a:lvl7pPr marL="0" indent="0" algn="l">
              <a:lnSpc>
                <a:spcPct val="100000"/>
              </a:lnSpc>
              <a:buFont typeface="Arial" panose="020B0604020202020204" pitchFamily="34" charset="0"/>
              <a:buNone/>
              <a:defRPr sz="1000" b="0">
                <a:solidFill>
                  <a:schemeClr val="tx1"/>
                </a:solidFill>
              </a:defRPr>
            </a:lvl7pPr>
            <a:lvl8pPr marL="0" indent="0" algn="l">
              <a:lnSpc>
                <a:spcPct val="100000"/>
              </a:lnSpc>
              <a:buFont typeface="Arial" panose="020B0604020202020204" pitchFamily="34" charset="0"/>
              <a:buNone/>
              <a:defRPr sz="1000" b="0">
                <a:solidFill>
                  <a:schemeClr val="tx1"/>
                </a:solidFill>
              </a:defRPr>
            </a:lvl8pPr>
            <a:lvl9pPr marL="0" indent="0" algn="l">
              <a:lnSpc>
                <a:spcPct val="100000"/>
              </a:lnSpc>
              <a:buFont typeface="Arial" panose="020B0604020202020204" pitchFamily="34" charset="0"/>
              <a:buNone/>
              <a:defRPr sz="1000" b="0">
                <a:solidFill>
                  <a:schemeClr val="tx1"/>
                </a:solidFill>
              </a:defRPr>
            </a:lvl9pPr>
          </a:lstStyle>
          <a:p>
            <a:pPr lvl="0"/>
            <a:r>
              <a:rPr lang="en-US"/>
              <a:t>Click to add text</a:t>
            </a:r>
          </a:p>
          <a:p>
            <a:pPr lvl="1"/>
            <a:r>
              <a:rPr lang="en-US"/>
              <a:t>2</a:t>
            </a:r>
          </a:p>
          <a:p>
            <a:pPr lvl="2"/>
            <a:r>
              <a:rPr lang="en-US"/>
              <a:t>3</a:t>
            </a:r>
          </a:p>
          <a:p>
            <a:pPr lvl="3"/>
            <a:r>
              <a:rPr lang="en-US"/>
              <a:t>4</a:t>
            </a:r>
          </a:p>
          <a:p>
            <a:pPr lvl="4"/>
            <a:r>
              <a:rPr lang="en-US"/>
              <a:t>5</a:t>
            </a:r>
          </a:p>
          <a:p>
            <a:pPr lvl="5"/>
            <a:r>
              <a:rPr lang="en-US"/>
              <a:t>6</a:t>
            </a:r>
          </a:p>
          <a:p>
            <a:pPr lvl="6"/>
            <a:r>
              <a:rPr lang="en-US"/>
              <a:t>7</a:t>
            </a:r>
          </a:p>
          <a:p>
            <a:pPr lvl="7"/>
            <a:r>
              <a:rPr lang="en-US"/>
              <a:t>8</a:t>
            </a:r>
          </a:p>
          <a:p>
            <a:pPr lvl="8"/>
            <a:r>
              <a:rPr lang="en-US"/>
              <a:t>9</a:t>
            </a:r>
            <a:endParaRPr lang="en-GB"/>
          </a:p>
        </p:txBody>
      </p:sp>
      <p:sp>
        <p:nvSpPr>
          <p:cNvPr id="55" name="Text Placeholder 6">
            <a:extLst>
              <a:ext uri="{FF2B5EF4-FFF2-40B4-BE49-F238E27FC236}">
                <a16:creationId xmlns:a16="http://schemas.microsoft.com/office/drawing/2014/main" id="{5B94D88C-DD7C-7CED-4603-5AE831199C61}"/>
              </a:ext>
            </a:extLst>
          </p:cNvPr>
          <p:cNvSpPr>
            <a:spLocks noGrp="1"/>
          </p:cNvSpPr>
          <p:nvPr>
            <p:ph type="body" sz="quarter" idx="49" hasCustomPrompt="1"/>
          </p:nvPr>
        </p:nvSpPr>
        <p:spPr>
          <a:xfrm>
            <a:off x="8237255" y="4953858"/>
            <a:ext cx="900000" cy="720000"/>
          </a:xfrm>
        </p:spPr>
        <p:txBody>
          <a:bodyPr/>
          <a:lstStyle>
            <a:lvl1pPr marL="0" indent="0" algn="l">
              <a:lnSpc>
                <a:spcPct val="100000"/>
              </a:lnSpc>
              <a:spcBef>
                <a:spcPts val="0"/>
              </a:spcBef>
              <a:spcAft>
                <a:spcPts val="600"/>
              </a:spcAft>
              <a:buFont typeface="Arial" panose="020B0604020202020204" pitchFamily="34" charset="0"/>
              <a:buNone/>
              <a:defRPr sz="1000" b="0">
                <a:solidFill>
                  <a:schemeClr val="tx1"/>
                </a:solidFill>
              </a:defRPr>
            </a:lvl1pPr>
            <a:lvl2pPr marL="0" indent="0" algn="l">
              <a:lnSpc>
                <a:spcPct val="100000"/>
              </a:lnSpc>
              <a:spcBef>
                <a:spcPts val="0"/>
              </a:spcBef>
              <a:spcAft>
                <a:spcPts val="600"/>
              </a:spcAft>
              <a:buClr>
                <a:schemeClr val="accent4"/>
              </a:buClr>
              <a:buFont typeface="Arial" panose="020B0604020202020204" pitchFamily="34" charset="0"/>
              <a:buNone/>
              <a:defRPr sz="1000" b="0" baseline="0">
                <a:solidFill>
                  <a:schemeClr val="tx1"/>
                </a:solidFill>
              </a:defRPr>
            </a:lvl2pPr>
            <a:lvl3pPr marL="0" indent="0" algn="l">
              <a:lnSpc>
                <a:spcPct val="100000"/>
              </a:lnSpc>
              <a:buFont typeface="Arial" panose="020B0604020202020204" pitchFamily="34" charset="0"/>
              <a:buNone/>
              <a:defRPr sz="1000" b="0">
                <a:solidFill>
                  <a:schemeClr val="tx1"/>
                </a:solidFill>
              </a:defRPr>
            </a:lvl3pPr>
            <a:lvl4pPr marL="0" indent="0" algn="l">
              <a:lnSpc>
                <a:spcPct val="100000"/>
              </a:lnSpc>
              <a:spcBef>
                <a:spcPts val="0"/>
              </a:spcBef>
              <a:buFont typeface="Arial" panose="020B0604020202020204" pitchFamily="34" charset="0"/>
              <a:buNone/>
              <a:defRPr sz="1000" b="0">
                <a:solidFill>
                  <a:schemeClr val="tx1"/>
                </a:solidFill>
              </a:defRPr>
            </a:lvl4pPr>
            <a:lvl5pPr marL="0" indent="0" algn="l">
              <a:lnSpc>
                <a:spcPct val="100000"/>
              </a:lnSpc>
              <a:buFont typeface="Arial" panose="020B0604020202020204" pitchFamily="34" charset="0"/>
              <a:buNone/>
              <a:defRPr sz="1000" b="0">
                <a:solidFill>
                  <a:schemeClr val="tx1"/>
                </a:solidFill>
              </a:defRPr>
            </a:lvl5pPr>
            <a:lvl6pPr marL="0" indent="0" algn="l">
              <a:lnSpc>
                <a:spcPct val="100000"/>
              </a:lnSpc>
              <a:buFont typeface="Arial" panose="020B0604020202020204" pitchFamily="34" charset="0"/>
              <a:buNone/>
              <a:defRPr sz="1000" b="0">
                <a:solidFill>
                  <a:schemeClr val="tx1"/>
                </a:solidFill>
              </a:defRPr>
            </a:lvl6pPr>
            <a:lvl7pPr marL="0" indent="0" algn="l">
              <a:lnSpc>
                <a:spcPct val="100000"/>
              </a:lnSpc>
              <a:buFont typeface="Arial" panose="020B0604020202020204" pitchFamily="34" charset="0"/>
              <a:buNone/>
              <a:defRPr sz="1000" b="0">
                <a:solidFill>
                  <a:schemeClr val="tx1"/>
                </a:solidFill>
              </a:defRPr>
            </a:lvl7pPr>
            <a:lvl8pPr marL="0" indent="0" algn="l">
              <a:lnSpc>
                <a:spcPct val="100000"/>
              </a:lnSpc>
              <a:buFont typeface="Arial" panose="020B0604020202020204" pitchFamily="34" charset="0"/>
              <a:buNone/>
              <a:defRPr sz="1000" b="0">
                <a:solidFill>
                  <a:schemeClr val="tx1"/>
                </a:solidFill>
              </a:defRPr>
            </a:lvl8pPr>
            <a:lvl9pPr marL="0" indent="0" algn="l">
              <a:lnSpc>
                <a:spcPct val="100000"/>
              </a:lnSpc>
              <a:buFont typeface="Arial" panose="020B0604020202020204" pitchFamily="34" charset="0"/>
              <a:buNone/>
              <a:defRPr sz="1000" b="0">
                <a:solidFill>
                  <a:schemeClr val="tx1"/>
                </a:solidFill>
              </a:defRPr>
            </a:lvl9pPr>
          </a:lstStyle>
          <a:p>
            <a:pPr lvl="0"/>
            <a:r>
              <a:rPr lang="en-US"/>
              <a:t>Click to add text</a:t>
            </a:r>
          </a:p>
          <a:p>
            <a:pPr lvl="1"/>
            <a:r>
              <a:rPr lang="en-US"/>
              <a:t>2</a:t>
            </a:r>
          </a:p>
          <a:p>
            <a:pPr lvl="2"/>
            <a:r>
              <a:rPr lang="en-US"/>
              <a:t>3</a:t>
            </a:r>
          </a:p>
          <a:p>
            <a:pPr lvl="3"/>
            <a:r>
              <a:rPr lang="en-US"/>
              <a:t>4</a:t>
            </a:r>
          </a:p>
          <a:p>
            <a:pPr lvl="4"/>
            <a:r>
              <a:rPr lang="en-US"/>
              <a:t>5</a:t>
            </a:r>
          </a:p>
          <a:p>
            <a:pPr lvl="5"/>
            <a:r>
              <a:rPr lang="en-US"/>
              <a:t>6</a:t>
            </a:r>
          </a:p>
          <a:p>
            <a:pPr lvl="6"/>
            <a:r>
              <a:rPr lang="en-US"/>
              <a:t>7</a:t>
            </a:r>
          </a:p>
          <a:p>
            <a:pPr lvl="7"/>
            <a:r>
              <a:rPr lang="en-US"/>
              <a:t>8</a:t>
            </a:r>
          </a:p>
          <a:p>
            <a:pPr lvl="8"/>
            <a:r>
              <a:rPr lang="en-US"/>
              <a:t>9</a:t>
            </a:r>
            <a:endParaRPr lang="en-GB"/>
          </a:p>
        </p:txBody>
      </p:sp>
    </p:spTree>
    <p:extLst>
      <p:ext uri="{BB962C8B-B14F-4D97-AF65-F5344CB8AC3E}">
        <p14:creationId xmlns:p14="http://schemas.microsoft.com/office/powerpoint/2010/main" val="4021239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42E1DB1-0AB1-55B4-8495-2506265F0505}"/>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40474063-BE81-2B30-0072-246C54A95EB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DD622436-5083-90C1-A9AB-79A9E750551F}"/>
              </a:ext>
            </a:extLst>
          </p:cNvPr>
          <p:cNvSpPr>
            <a:spLocks noGrp="1"/>
          </p:cNvSpPr>
          <p:nvPr>
            <p:ph type="dt" sz="half" idx="10"/>
          </p:nvPr>
        </p:nvSpPr>
        <p:spPr/>
        <p:txBody>
          <a:bodyPr/>
          <a:lstStyle/>
          <a:p>
            <a:fld id="{AADB6FCE-3939-4B76-A463-4FDCC8903689}" type="datetimeFigureOut">
              <a:rPr lang="en-GB" smtClean="0"/>
              <a:t>25/05/2023</a:t>
            </a:fld>
            <a:endParaRPr lang="en-GB"/>
          </a:p>
        </p:txBody>
      </p:sp>
      <p:sp>
        <p:nvSpPr>
          <p:cNvPr id="5" name="Footer Placeholder 4">
            <a:extLst>
              <a:ext uri="{FF2B5EF4-FFF2-40B4-BE49-F238E27FC236}">
                <a16:creationId xmlns:a16="http://schemas.microsoft.com/office/drawing/2014/main" id="{96B11E41-1E1D-F212-38EE-FA206F0DC26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3D211860-89C0-9278-F83B-7C2B390199DF}"/>
              </a:ext>
            </a:extLst>
          </p:cNvPr>
          <p:cNvSpPr>
            <a:spLocks noGrp="1"/>
          </p:cNvSpPr>
          <p:nvPr>
            <p:ph type="sldNum" sz="quarter" idx="12"/>
          </p:nvPr>
        </p:nvSpPr>
        <p:spPr/>
        <p:txBody>
          <a:bodyPr/>
          <a:lstStyle/>
          <a:p>
            <a:fld id="{D991F6F8-DCC4-4C31-8DEE-AFF27E8DFDDD}" type="slidenum">
              <a:rPr lang="en-GB" smtClean="0"/>
              <a:t>‹#›</a:t>
            </a:fld>
            <a:endParaRPr lang="en-GB"/>
          </a:p>
        </p:txBody>
      </p:sp>
    </p:spTree>
    <p:extLst>
      <p:ext uri="{BB962C8B-B14F-4D97-AF65-F5344CB8AC3E}">
        <p14:creationId xmlns:p14="http://schemas.microsoft.com/office/powerpoint/2010/main" val="578682908"/>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Title, Content and Table Placeholde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23FBD5C-9E0A-6BFF-55FA-02A469929797}"/>
              </a:ext>
            </a:extLst>
          </p:cNvPr>
          <p:cNvSpPr/>
          <p:nvPr userDrawn="1"/>
        </p:nvSpPr>
        <p:spPr>
          <a:xfrm>
            <a:off x="7899400" y="-1"/>
            <a:ext cx="4290209" cy="684900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819"/>
          </a:p>
        </p:txBody>
      </p:sp>
      <p:pic>
        <p:nvPicPr>
          <p:cNvPr id="20" name="Picture 19" descr="A picture containing shape&#10;&#10;Description automatically generated">
            <a:extLst>
              <a:ext uri="{FF2B5EF4-FFF2-40B4-BE49-F238E27FC236}">
                <a16:creationId xmlns:a16="http://schemas.microsoft.com/office/drawing/2014/main" id="{7C96F748-2F01-A2B5-A91F-CD38AB0A6403}"/>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rot="16200000" flipV="1">
            <a:off x="7036781" y="871620"/>
            <a:ext cx="6015448" cy="4290211"/>
          </a:xfrm>
          <a:prstGeom prst="rect">
            <a:avLst/>
          </a:prstGeom>
        </p:spPr>
      </p:pic>
      <p:sp>
        <p:nvSpPr>
          <p:cNvPr id="29" name="Text Placeholder 28">
            <a:extLst>
              <a:ext uri="{FF2B5EF4-FFF2-40B4-BE49-F238E27FC236}">
                <a16:creationId xmlns:a16="http://schemas.microsoft.com/office/drawing/2014/main" id="{EE9A78B2-19BE-A922-A12C-E2897EA55190}"/>
              </a:ext>
            </a:extLst>
          </p:cNvPr>
          <p:cNvSpPr>
            <a:spLocks noGrp="1"/>
          </p:cNvSpPr>
          <p:nvPr userDrawn="1">
            <p:ph type="body" sz="quarter" idx="20" hasCustomPrompt="1"/>
          </p:nvPr>
        </p:nvSpPr>
        <p:spPr>
          <a:xfrm rot="16200000">
            <a:off x="10295416" y="1449523"/>
            <a:ext cx="3343715" cy="444673"/>
          </a:xfrm>
          <a:custGeom>
            <a:avLst/>
            <a:gdLst>
              <a:gd name="connsiteX0" fmla="*/ 3343715 w 3343715"/>
              <a:gd name="connsiteY0" fmla="*/ 935 h 444673"/>
              <a:gd name="connsiteX1" fmla="*/ 3343715 w 3343715"/>
              <a:gd name="connsiteY1" fmla="*/ 444673 h 444673"/>
              <a:gd name="connsiteX2" fmla="*/ 0 w 3343715"/>
              <a:gd name="connsiteY2" fmla="*/ 444673 h 444673"/>
              <a:gd name="connsiteX3" fmla="*/ 27671 w 3343715"/>
              <a:gd name="connsiteY3" fmla="*/ 415075 h 444673"/>
              <a:gd name="connsiteX4" fmla="*/ 314324 w 3343715"/>
              <a:gd name="connsiteY4" fmla="*/ 72001 h 444673"/>
              <a:gd name="connsiteX5" fmla="*/ 382615 w 3343715"/>
              <a:gd name="connsiteY5" fmla="*/ 16890 h 444673"/>
              <a:gd name="connsiteX6" fmla="*/ 453912 w 3343715"/>
              <a:gd name="connsiteY6" fmla="*/ 10 h 444673"/>
              <a:gd name="connsiteX7" fmla="*/ 487133 w 3343715"/>
              <a:gd name="connsiteY7" fmla="*/ 10 h 444673"/>
              <a:gd name="connsiteX8" fmla="*/ 3303095 w 3343715"/>
              <a:gd name="connsiteY8" fmla="*/ 241 h 444673"/>
              <a:gd name="connsiteX9" fmla="*/ 3343715 w 3343715"/>
              <a:gd name="connsiteY9" fmla="*/ 935 h 444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43715" h="444673">
                <a:moveTo>
                  <a:pt x="3343715" y="935"/>
                </a:moveTo>
                <a:lnTo>
                  <a:pt x="3343715" y="444673"/>
                </a:lnTo>
                <a:lnTo>
                  <a:pt x="0" y="444673"/>
                </a:lnTo>
                <a:cubicBezTo>
                  <a:pt x="9250" y="434807"/>
                  <a:pt x="19039" y="425403"/>
                  <a:pt x="27671" y="415075"/>
                </a:cubicBezTo>
                <a:cubicBezTo>
                  <a:pt x="123402" y="300845"/>
                  <a:pt x="219133" y="186616"/>
                  <a:pt x="314324" y="72001"/>
                </a:cubicBezTo>
                <a:cubicBezTo>
                  <a:pt x="333516" y="48878"/>
                  <a:pt x="355175" y="29531"/>
                  <a:pt x="382615" y="16890"/>
                </a:cubicBezTo>
                <a:cubicBezTo>
                  <a:pt x="405276" y="6485"/>
                  <a:pt x="428707" y="-298"/>
                  <a:pt x="453912" y="10"/>
                </a:cubicBezTo>
                <a:cubicBezTo>
                  <a:pt x="464934" y="164"/>
                  <a:pt x="476033" y="10"/>
                  <a:pt x="487133" y="10"/>
                </a:cubicBezTo>
                <a:cubicBezTo>
                  <a:pt x="1425787" y="10"/>
                  <a:pt x="2364441" y="164"/>
                  <a:pt x="3303095" y="241"/>
                </a:cubicBezTo>
                <a:cubicBezTo>
                  <a:pt x="3316661" y="241"/>
                  <a:pt x="3330149" y="704"/>
                  <a:pt x="3343715" y="935"/>
                </a:cubicBezTo>
                <a:close/>
              </a:path>
            </a:pathLst>
          </a:custGeom>
          <a:solidFill>
            <a:schemeClr val="tx1"/>
          </a:solidFill>
          <a:ln w="12700">
            <a:noFill/>
          </a:ln>
        </p:spPr>
        <p:txBody>
          <a:bodyPr wrap="square" lIns="756000" rIns="0" bIns="0" anchor="ctr">
            <a:noAutofit/>
          </a:bodyPr>
          <a:lstStyle>
            <a:lvl1pPr marL="0" indent="0" algn="l">
              <a:spcAft>
                <a:spcPts val="0"/>
              </a:spcAft>
              <a:buFont typeface="Arial" panose="020B0604020202020204" pitchFamily="34" charset="0"/>
              <a:buNone/>
              <a:defRPr sz="1240" b="0">
                <a:gradFill flip="none" rotWithShape="1">
                  <a:gsLst>
                    <a:gs pos="0">
                      <a:srgbClr val="16D6A8"/>
                    </a:gs>
                    <a:gs pos="100000">
                      <a:srgbClr val="2FA745"/>
                    </a:gs>
                  </a:gsLst>
                  <a:lin ang="16200000" scaled="1"/>
                  <a:tileRect/>
                </a:gradFill>
              </a:defRPr>
            </a:lvl1pPr>
            <a:lvl2pPr marL="0" indent="0" algn="l">
              <a:buNone/>
              <a:defRPr sz="1240" b="0">
                <a:solidFill>
                  <a:schemeClr val="tx1"/>
                </a:solidFill>
              </a:defRPr>
            </a:lvl2pPr>
            <a:lvl3pPr marL="0" indent="0" algn="l">
              <a:buNone/>
              <a:defRPr sz="1240" b="0"/>
            </a:lvl3pPr>
            <a:lvl4pPr marL="0" indent="0" algn="l">
              <a:buFont typeface="Arial" panose="020B0604020202020204" pitchFamily="34" charset="0"/>
              <a:buNone/>
              <a:defRPr sz="1240" b="0"/>
            </a:lvl4pPr>
            <a:lvl5pPr marL="0" indent="0" algn="l">
              <a:buFont typeface="Arial" panose="020B0604020202020204" pitchFamily="34" charset="0"/>
              <a:buNone/>
              <a:defRPr sz="1240" b="0"/>
            </a:lvl5pPr>
            <a:lvl6pPr marL="0" indent="0" algn="l">
              <a:buFont typeface="Arial" panose="020B0604020202020204" pitchFamily="34" charset="0"/>
              <a:buNone/>
              <a:defRPr sz="1240" b="0"/>
            </a:lvl6pPr>
            <a:lvl7pPr marL="0" indent="0" algn="l">
              <a:buFont typeface="Arial" panose="020B0604020202020204" pitchFamily="34" charset="0"/>
              <a:buNone/>
              <a:defRPr sz="1240" b="0"/>
            </a:lvl7pPr>
            <a:lvl8pPr marL="0" indent="0" algn="l">
              <a:buFont typeface="Arial" panose="020B0604020202020204" pitchFamily="34" charset="0"/>
              <a:buNone/>
              <a:defRPr sz="1240" b="0"/>
            </a:lvl8pPr>
            <a:lvl9pPr marL="0" indent="0" algn="l">
              <a:buFont typeface="Arial" panose="020B0604020202020204" pitchFamily="34" charset="0"/>
              <a:buNone/>
              <a:defRPr sz="1240" b="0"/>
            </a:lvl9pPr>
          </a:lstStyle>
          <a:p>
            <a:pPr lvl="0"/>
            <a:r>
              <a:rPr lang="en-US"/>
              <a:t>Click to add section title</a:t>
            </a:r>
          </a:p>
        </p:txBody>
      </p:sp>
      <p:sp>
        <p:nvSpPr>
          <p:cNvPr id="26" name="Text Placeholder 13">
            <a:extLst>
              <a:ext uri="{FF2B5EF4-FFF2-40B4-BE49-F238E27FC236}">
                <a16:creationId xmlns:a16="http://schemas.microsoft.com/office/drawing/2014/main" id="{33B141C1-A98F-A752-0B11-878619DFC251}"/>
              </a:ext>
            </a:extLst>
          </p:cNvPr>
          <p:cNvSpPr>
            <a:spLocks noGrp="1"/>
          </p:cNvSpPr>
          <p:nvPr userDrawn="1">
            <p:ph type="body" sz="quarter" idx="19" hasCustomPrompt="1"/>
          </p:nvPr>
        </p:nvSpPr>
        <p:spPr>
          <a:xfrm rot="16200000">
            <a:off x="11834923" y="2622708"/>
            <a:ext cx="252000" cy="216000"/>
          </a:xfrm>
          <a:noFill/>
          <a:ln w="12700">
            <a:noFill/>
          </a:ln>
        </p:spPr>
        <p:txBody>
          <a:bodyPr lIns="0" rIns="0" bIns="0" anchor="ctr"/>
          <a:lstStyle>
            <a:lvl1pPr marL="0" indent="0" algn="l">
              <a:spcAft>
                <a:spcPts val="0"/>
              </a:spcAft>
              <a:buFont typeface="Arial" panose="020B0604020202020204" pitchFamily="34" charset="0"/>
              <a:buNone/>
              <a:defRPr sz="1240" b="1">
                <a:solidFill>
                  <a:schemeClr val="bg1"/>
                </a:solidFill>
              </a:defRPr>
            </a:lvl1pPr>
            <a:lvl2pPr marL="0" indent="0" algn="l">
              <a:buNone/>
              <a:defRPr sz="1240" b="1">
                <a:solidFill>
                  <a:schemeClr val="tx1"/>
                </a:solidFill>
              </a:defRPr>
            </a:lvl2pPr>
            <a:lvl3pPr marL="0" indent="0" algn="l">
              <a:buNone/>
              <a:defRPr sz="1240" b="1"/>
            </a:lvl3pPr>
            <a:lvl4pPr marL="0" indent="0" algn="l">
              <a:buFont typeface="Arial" panose="020B0604020202020204" pitchFamily="34" charset="0"/>
              <a:buNone/>
              <a:defRPr sz="1240" b="1"/>
            </a:lvl4pPr>
            <a:lvl5pPr marL="0" indent="0" algn="l">
              <a:buFont typeface="Arial" panose="020B0604020202020204" pitchFamily="34" charset="0"/>
              <a:buNone/>
              <a:defRPr sz="1240" b="1"/>
            </a:lvl5pPr>
            <a:lvl6pPr marL="0" indent="0" algn="l">
              <a:buFont typeface="Arial" panose="020B0604020202020204" pitchFamily="34" charset="0"/>
              <a:buNone/>
              <a:defRPr sz="1240" b="1"/>
            </a:lvl6pPr>
            <a:lvl7pPr marL="0" indent="0" algn="l">
              <a:buFont typeface="Arial" panose="020B0604020202020204" pitchFamily="34" charset="0"/>
              <a:buNone/>
              <a:defRPr sz="1240" b="1"/>
            </a:lvl7pPr>
            <a:lvl8pPr marL="0" indent="0" algn="l">
              <a:buFont typeface="Arial" panose="020B0604020202020204" pitchFamily="34" charset="0"/>
              <a:buNone/>
              <a:defRPr sz="1240" b="1"/>
            </a:lvl8pPr>
            <a:lvl9pPr marL="0" indent="0" algn="l">
              <a:buFont typeface="Arial" panose="020B0604020202020204" pitchFamily="34" charset="0"/>
              <a:buNone/>
              <a:defRPr sz="1240" b="1"/>
            </a:lvl9pPr>
          </a:lstStyle>
          <a:p>
            <a:pPr lvl="0"/>
            <a:r>
              <a:rPr lang="en-US"/>
              <a:t>00</a:t>
            </a:r>
          </a:p>
        </p:txBody>
      </p:sp>
      <p:sp>
        <p:nvSpPr>
          <p:cNvPr id="7" name="Date Placeholder 6">
            <a:extLst>
              <a:ext uri="{FF2B5EF4-FFF2-40B4-BE49-F238E27FC236}">
                <a16:creationId xmlns:a16="http://schemas.microsoft.com/office/drawing/2014/main" id="{198457B9-651E-12E0-23E6-BB4C8804B590}"/>
              </a:ext>
            </a:extLst>
          </p:cNvPr>
          <p:cNvSpPr>
            <a:spLocks noGrp="1"/>
          </p:cNvSpPr>
          <p:nvPr>
            <p:ph type="dt" sz="half" idx="24"/>
          </p:nvPr>
        </p:nvSpPr>
        <p:spPr/>
        <p:txBody>
          <a:bodyPr/>
          <a:lstStyle/>
          <a:p>
            <a:fld id="{8EF8C7D8-43DD-4867-83A2-A56ADC4D4210}" type="datetime1">
              <a:rPr lang="en-GB" smtClean="0"/>
              <a:t>25/05/2023</a:t>
            </a:fld>
            <a:endParaRPr lang="en-GB"/>
          </a:p>
        </p:txBody>
      </p:sp>
      <p:sp>
        <p:nvSpPr>
          <p:cNvPr id="8" name="Footer Placeholder 7">
            <a:extLst>
              <a:ext uri="{FF2B5EF4-FFF2-40B4-BE49-F238E27FC236}">
                <a16:creationId xmlns:a16="http://schemas.microsoft.com/office/drawing/2014/main" id="{13D7E581-8303-BB98-9586-3BAFCDF420C7}"/>
              </a:ext>
            </a:extLst>
          </p:cNvPr>
          <p:cNvSpPr>
            <a:spLocks noGrp="1"/>
          </p:cNvSpPr>
          <p:nvPr>
            <p:ph type="ftr" sz="quarter" idx="25"/>
          </p:nvPr>
        </p:nvSpPr>
        <p:spPr/>
        <p:txBody>
          <a:bodyPr/>
          <a:lstStyle/>
          <a:p>
            <a:r>
              <a:rPr lang="en-US"/>
              <a:t>Freshwave Contiguous Coverage to Railway Tunnels</a:t>
            </a:r>
            <a:endParaRPr lang="en-GB"/>
          </a:p>
        </p:txBody>
      </p:sp>
      <p:sp>
        <p:nvSpPr>
          <p:cNvPr id="9" name="Slide Number Placeholder 8">
            <a:extLst>
              <a:ext uri="{FF2B5EF4-FFF2-40B4-BE49-F238E27FC236}">
                <a16:creationId xmlns:a16="http://schemas.microsoft.com/office/drawing/2014/main" id="{87D6968D-08FF-8A32-8F44-C103D8FEDD88}"/>
              </a:ext>
            </a:extLst>
          </p:cNvPr>
          <p:cNvSpPr>
            <a:spLocks noGrp="1"/>
          </p:cNvSpPr>
          <p:nvPr>
            <p:ph type="sldNum" sz="quarter" idx="26"/>
          </p:nvPr>
        </p:nvSpPr>
        <p:spPr/>
        <p:txBody>
          <a:bodyPr/>
          <a:lstStyle/>
          <a:p>
            <a:fld id="{F5AEA0E0-5CC6-4BD0-905C-A0021E419432}" type="slidenum">
              <a:rPr lang="en-GB" smtClean="0"/>
              <a:pPr/>
              <a:t>‹#›</a:t>
            </a:fld>
            <a:endParaRPr lang="en-GB"/>
          </a:p>
        </p:txBody>
      </p:sp>
      <p:sp>
        <p:nvSpPr>
          <p:cNvPr id="12" name="Title 1">
            <a:extLst>
              <a:ext uri="{FF2B5EF4-FFF2-40B4-BE49-F238E27FC236}">
                <a16:creationId xmlns:a16="http://schemas.microsoft.com/office/drawing/2014/main" id="{8339321B-2F34-6E26-52A7-199ED7051346}"/>
              </a:ext>
            </a:extLst>
          </p:cNvPr>
          <p:cNvSpPr>
            <a:spLocks noGrp="1"/>
          </p:cNvSpPr>
          <p:nvPr>
            <p:ph type="title"/>
          </p:nvPr>
        </p:nvSpPr>
        <p:spPr>
          <a:xfrm>
            <a:off x="627682" y="833552"/>
            <a:ext cx="6552000" cy="504000"/>
          </a:xfrm>
        </p:spPr>
        <p:txBody>
          <a:bodyPr anchor="t"/>
          <a:lstStyle>
            <a:lvl1pPr>
              <a:defRPr sz="3000" b="1"/>
            </a:lvl1pPr>
          </a:lstStyle>
          <a:p>
            <a:endParaRPr lang="en-GB"/>
          </a:p>
        </p:txBody>
      </p:sp>
      <p:sp>
        <p:nvSpPr>
          <p:cNvPr id="10" name="Table Placeholder 9">
            <a:extLst>
              <a:ext uri="{FF2B5EF4-FFF2-40B4-BE49-F238E27FC236}">
                <a16:creationId xmlns:a16="http://schemas.microsoft.com/office/drawing/2014/main" id="{FBD611ED-8DCA-F428-5D3E-CFC585A49423}"/>
              </a:ext>
            </a:extLst>
          </p:cNvPr>
          <p:cNvSpPr>
            <a:spLocks noGrp="1"/>
          </p:cNvSpPr>
          <p:nvPr>
            <p:ph type="tbl" sz="quarter" idx="27"/>
          </p:nvPr>
        </p:nvSpPr>
        <p:spPr>
          <a:xfrm>
            <a:off x="627682" y="1769000"/>
            <a:ext cx="6552000" cy="576000"/>
          </a:xfrm>
        </p:spPr>
        <p:txBody>
          <a:bodyPr/>
          <a:lstStyle/>
          <a:p>
            <a:endParaRPr lang="en-GB"/>
          </a:p>
        </p:txBody>
      </p:sp>
      <p:sp>
        <p:nvSpPr>
          <p:cNvPr id="19" name="Text Placeholder 18">
            <a:extLst>
              <a:ext uri="{FF2B5EF4-FFF2-40B4-BE49-F238E27FC236}">
                <a16:creationId xmlns:a16="http://schemas.microsoft.com/office/drawing/2014/main" id="{AF808994-DCC8-39A6-AF78-A10211E03FB1}"/>
              </a:ext>
            </a:extLst>
          </p:cNvPr>
          <p:cNvSpPr>
            <a:spLocks noGrp="1"/>
          </p:cNvSpPr>
          <p:nvPr>
            <p:ph type="body" sz="quarter" idx="28"/>
          </p:nvPr>
        </p:nvSpPr>
        <p:spPr>
          <a:xfrm>
            <a:off x="8655998" y="1430334"/>
            <a:ext cx="2520001" cy="4392000"/>
          </a:xfrm>
        </p:spPr>
        <p:txBody>
          <a:bodyPr/>
          <a:lstStyle>
            <a:lvl1pPr>
              <a:defRPr sz="1490"/>
            </a:lvl1pPr>
            <a:lvl2pPr>
              <a:defRPr sz="1490"/>
            </a:lvl2pPr>
            <a:lvl3pPr>
              <a:defRPr sz="1490"/>
            </a:lvl3pPr>
            <a:lvl4pPr>
              <a:defRPr sz="1490"/>
            </a:lvl4pPr>
            <a:lvl5pPr>
              <a:defRPr sz="149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21" name="Text Placeholder 6">
            <a:extLst>
              <a:ext uri="{FF2B5EF4-FFF2-40B4-BE49-F238E27FC236}">
                <a16:creationId xmlns:a16="http://schemas.microsoft.com/office/drawing/2014/main" id="{95315D92-FD44-A70D-FEE7-0AA3CD6C362B}"/>
              </a:ext>
            </a:extLst>
          </p:cNvPr>
          <p:cNvSpPr>
            <a:spLocks noGrp="1"/>
          </p:cNvSpPr>
          <p:nvPr>
            <p:ph type="body" sz="quarter" idx="23" hasCustomPrompt="1"/>
          </p:nvPr>
        </p:nvSpPr>
        <p:spPr>
          <a:xfrm>
            <a:off x="627682" y="1430333"/>
            <a:ext cx="3059822" cy="252000"/>
          </a:xfrm>
        </p:spPr>
        <p:txBody>
          <a:bodyPr/>
          <a:lstStyle>
            <a:lvl1pPr marL="0" indent="0" algn="l">
              <a:lnSpc>
                <a:spcPct val="100000"/>
              </a:lnSpc>
              <a:spcBef>
                <a:spcPts val="0"/>
              </a:spcBef>
              <a:spcAft>
                <a:spcPts val="600"/>
              </a:spcAft>
              <a:buFont typeface="Arial" panose="020B0604020202020204" pitchFamily="34" charset="0"/>
              <a:buNone/>
              <a:defRPr sz="1400" b="1">
                <a:solidFill>
                  <a:schemeClr val="accent4"/>
                </a:solidFill>
              </a:defRPr>
            </a:lvl1pPr>
            <a:lvl2pPr marL="0" indent="0" algn="l">
              <a:lnSpc>
                <a:spcPct val="100000"/>
              </a:lnSpc>
              <a:spcBef>
                <a:spcPts val="0"/>
              </a:spcBef>
              <a:spcAft>
                <a:spcPts val="600"/>
              </a:spcAft>
              <a:buClr>
                <a:schemeClr val="accent4"/>
              </a:buClr>
              <a:buFont typeface="Arial" panose="020B0604020202020204" pitchFamily="34" charset="0"/>
              <a:buNone/>
              <a:defRPr sz="1400" b="0" baseline="0">
                <a:solidFill>
                  <a:schemeClr val="accent4"/>
                </a:solidFill>
              </a:defRPr>
            </a:lvl2pPr>
            <a:lvl3pPr marL="0" indent="0" algn="l">
              <a:lnSpc>
                <a:spcPct val="100000"/>
              </a:lnSpc>
              <a:buFont typeface="Arial" panose="020B0604020202020204" pitchFamily="34" charset="0"/>
              <a:buNone/>
              <a:defRPr sz="1400" b="0">
                <a:solidFill>
                  <a:schemeClr val="accent4"/>
                </a:solidFill>
              </a:defRPr>
            </a:lvl3pPr>
            <a:lvl4pPr marL="0" indent="0" algn="l">
              <a:lnSpc>
                <a:spcPct val="100000"/>
              </a:lnSpc>
              <a:spcBef>
                <a:spcPts val="0"/>
              </a:spcBef>
              <a:buFont typeface="Arial" panose="020B0604020202020204" pitchFamily="34" charset="0"/>
              <a:buNone/>
              <a:defRPr sz="1400" b="0">
                <a:solidFill>
                  <a:schemeClr val="accent4"/>
                </a:solidFill>
              </a:defRPr>
            </a:lvl4pPr>
            <a:lvl5pPr marL="0" indent="0" algn="l">
              <a:lnSpc>
                <a:spcPct val="100000"/>
              </a:lnSpc>
              <a:buFont typeface="Arial" panose="020B0604020202020204" pitchFamily="34" charset="0"/>
              <a:buNone/>
              <a:defRPr sz="1400" b="0">
                <a:solidFill>
                  <a:schemeClr val="accent4"/>
                </a:solidFill>
              </a:defRPr>
            </a:lvl5pPr>
            <a:lvl6pPr marL="0" indent="0" algn="l">
              <a:lnSpc>
                <a:spcPct val="100000"/>
              </a:lnSpc>
              <a:buFont typeface="Arial" panose="020B0604020202020204" pitchFamily="34" charset="0"/>
              <a:buNone/>
              <a:defRPr sz="1400" b="0">
                <a:solidFill>
                  <a:schemeClr val="accent4"/>
                </a:solidFill>
              </a:defRPr>
            </a:lvl6pPr>
            <a:lvl7pPr marL="0" indent="0" algn="l">
              <a:lnSpc>
                <a:spcPct val="100000"/>
              </a:lnSpc>
              <a:buFont typeface="Arial" panose="020B0604020202020204" pitchFamily="34" charset="0"/>
              <a:buNone/>
              <a:defRPr sz="1400" b="0">
                <a:solidFill>
                  <a:schemeClr val="accent4"/>
                </a:solidFill>
              </a:defRPr>
            </a:lvl7pPr>
            <a:lvl8pPr marL="0" indent="0" algn="l">
              <a:lnSpc>
                <a:spcPct val="100000"/>
              </a:lnSpc>
              <a:buFont typeface="Arial" panose="020B0604020202020204" pitchFamily="34" charset="0"/>
              <a:buNone/>
              <a:defRPr sz="1400" b="0">
                <a:solidFill>
                  <a:schemeClr val="accent4"/>
                </a:solidFill>
              </a:defRPr>
            </a:lvl8pPr>
            <a:lvl9pPr marL="0" indent="0" algn="l">
              <a:lnSpc>
                <a:spcPct val="100000"/>
              </a:lnSpc>
              <a:buFont typeface="Arial" panose="020B0604020202020204" pitchFamily="34" charset="0"/>
              <a:buNone/>
              <a:defRPr sz="1400" b="0">
                <a:solidFill>
                  <a:schemeClr val="accent4"/>
                </a:solidFill>
              </a:defRPr>
            </a:lvl9pPr>
          </a:lstStyle>
          <a:p>
            <a:pPr lvl="0"/>
            <a:r>
              <a:rPr lang="en-US"/>
              <a:t>Click to add text</a:t>
            </a:r>
          </a:p>
          <a:p>
            <a:pPr lvl="1"/>
            <a:r>
              <a:rPr lang="en-US"/>
              <a:t>2</a:t>
            </a:r>
          </a:p>
          <a:p>
            <a:pPr lvl="2"/>
            <a:r>
              <a:rPr lang="en-US"/>
              <a:t>3</a:t>
            </a:r>
          </a:p>
          <a:p>
            <a:pPr lvl="3"/>
            <a:r>
              <a:rPr lang="en-US"/>
              <a:t>4</a:t>
            </a:r>
          </a:p>
          <a:p>
            <a:pPr lvl="4"/>
            <a:r>
              <a:rPr lang="en-US"/>
              <a:t>5</a:t>
            </a:r>
          </a:p>
          <a:p>
            <a:pPr lvl="5"/>
            <a:r>
              <a:rPr lang="en-US"/>
              <a:t>6</a:t>
            </a:r>
          </a:p>
          <a:p>
            <a:pPr lvl="6"/>
            <a:r>
              <a:rPr lang="en-US"/>
              <a:t>7</a:t>
            </a:r>
          </a:p>
          <a:p>
            <a:pPr lvl="7"/>
            <a:r>
              <a:rPr lang="en-US"/>
              <a:t>8</a:t>
            </a:r>
          </a:p>
          <a:p>
            <a:pPr lvl="8"/>
            <a:r>
              <a:rPr lang="en-US"/>
              <a:t>9</a:t>
            </a:r>
            <a:endParaRPr lang="en-GB"/>
          </a:p>
        </p:txBody>
      </p:sp>
      <p:sp>
        <p:nvSpPr>
          <p:cNvPr id="23" name="Table Placeholder 9">
            <a:extLst>
              <a:ext uri="{FF2B5EF4-FFF2-40B4-BE49-F238E27FC236}">
                <a16:creationId xmlns:a16="http://schemas.microsoft.com/office/drawing/2014/main" id="{2D09D34B-6F56-8F64-B864-ABAD9DA44E74}"/>
              </a:ext>
            </a:extLst>
          </p:cNvPr>
          <p:cNvSpPr>
            <a:spLocks noGrp="1"/>
          </p:cNvSpPr>
          <p:nvPr>
            <p:ph type="tbl" sz="quarter" idx="29"/>
          </p:nvPr>
        </p:nvSpPr>
        <p:spPr>
          <a:xfrm>
            <a:off x="627682" y="2770334"/>
            <a:ext cx="6552000" cy="2232000"/>
          </a:xfrm>
        </p:spPr>
        <p:txBody>
          <a:bodyPr/>
          <a:lstStyle/>
          <a:p>
            <a:endParaRPr lang="en-GB"/>
          </a:p>
        </p:txBody>
      </p:sp>
      <p:sp>
        <p:nvSpPr>
          <p:cNvPr id="25" name="Text Placeholder 6">
            <a:extLst>
              <a:ext uri="{FF2B5EF4-FFF2-40B4-BE49-F238E27FC236}">
                <a16:creationId xmlns:a16="http://schemas.microsoft.com/office/drawing/2014/main" id="{51D36B10-0290-AE0E-80F1-7E47D06E0143}"/>
              </a:ext>
            </a:extLst>
          </p:cNvPr>
          <p:cNvSpPr>
            <a:spLocks noGrp="1"/>
          </p:cNvSpPr>
          <p:nvPr>
            <p:ph type="body" sz="quarter" idx="30" hasCustomPrompt="1"/>
          </p:nvPr>
        </p:nvSpPr>
        <p:spPr>
          <a:xfrm>
            <a:off x="627682" y="2431667"/>
            <a:ext cx="3059822" cy="252000"/>
          </a:xfrm>
        </p:spPr>
        <p:txBody>
          <a:bodyPr/>
          <a:lstStyle>
            <a:lvl1pPr marL="0" indent="0" algn="l">
              <a:lnSpc>
                <a:spcPct val="100000"/>
              </a:lnSpc>
              <a:spcBef>
                <a:spcPts val="0"/>
              </a:spcBef>
              <a:spcAft>
                <a:spcPts val="600"/>
              </a:spcAft>
              <a:buFont typeface="Arial" panose="020B0604020202020204" pitchFamily="34" charset="0"/>
              <a:buNone/>
              <a:defRPr sz="1400" b="1">
                <a:solidFill>
                  <a:schemeClr val="accent4"/>
                </a:solidFill>
              </a:defRPr>
            </a:lvl1pPr>
            <a:lvl2pPr marL="0" indent="0" algn="l">
              <a:lnSpc>
                <a:spcPct val="100000"/>
              </a:lnSpc>
              <a:spcBef>
                <a:spcPts val="0"/>
              </a:spcBef>
              <a:spcAft>
                <a:spcPts val="600"/>
              </a:spcAft>
              <a:buClr>
                <a:schemeClr val="accent4"/>
              </a:buClr>
              <a:buFont typeface="Arial" panose="020B0604020202020204" pitchFamily="34" charset="0"/>
              <a:buNone/>
              <a:defRPr sz="1400" b="0" baseline="0">
                <a:solidFill>
                  <a:schemeClr val="accent4"/>
                </a:solidFill>
              </a:defRPr>
            </a:lvl2pPr>
            <a:lvl3pPr marL="0" indent="0" algn="l">
              <a:lnSpc>
                <a:spcPct val="100000"/>
              </a:lnSpc>
              <a:buFont typeface="Arial" panose="020B0604020202020204" pitchFamily="34" charset="0"/>
              <a:buNone/>
              <a:defRPr sz="1400" b="0">
                <a:solidFill>
                  <a:schemeClr val="accent4"/>
                </a:solidFill>
              </a:defRPr>
            </a:lvl3pPr>
            <a:lvl4pPr marL="0" indent="0" algn="l">
              <a:lnSpc>
                <a:spcPct val="100000"/>
              </a:lnSpc>
              <a:spcBef>
                <a:spcPts val="0"/>
              </a:spcBef>
              <a:buFont typeface="Arial" panose="020B0604020202020204" pitchFamily="34" charset="0"/>
              <a:buNone/>
              <a:defRPr sz="1400" b="0">
                <a:solidFill>
                  <a:schemeClr val="accent4"/>
                </a:solidFill>
              </a:defRPr>
            </a:lvl4pPr>
            <a:lvl5pPr marL="0" indent="0" algn="l">
              <a:lnSpc>
                <a:spcPct val="100000"/>
              </a:lnSpc>
              <a:buFont typeface="Arial" panose="020B0604020202020204" pitchFamily="34" charset="0"/>
              <a:buNone/>
              <a:defRPr sz="1400" b="0">
                <a:solidFill>
                  <a:schemeClr val="accent4"/>
                </a:solidFill>
              </a:defRPr>
            </a:lvl5pPr>
            <a:lvl6pPr marL="0" indent="0" algn="l">
              <a:lnSpc>
                <a:spcPct val="100000"/>
              </a:lnSpc>
              <a:buFont typeface="Arial" panose="020B0604020202020204" pitchFamily="34" charset="0"/>
              <a:buNone/>
              <a:defRPr sz="1400" b="0">
                <a:solidFill>
                  <a:schemeClr val="accent4"/>
                </a:solidFill>
              </a:defRPr>
            </a:lvl6pPr>
            <a:lvl7pPr marL="0" indent="0" algn="l">
              <a:lnSpc>
                <a:spcPct val="100000"/>
              </a:lnSpc>
              <a:buFont typeface="Arial" panose="020B0604020202020204" pitchFamily="34" charset="0"/>
              <a:buNone/>
              <a:defRPr sz="1400" b="0">
                <a:solidFill>
                  <a:schemeClr val="accent4"/>
                </a:solidFill>
              </a:defRPr>
            </a:lvl7pPr>
            <a:lvl8pPr marL="0" indent="0" algn="l">
              <a:lnSpc>
                <a:spcPct val="100000"/>
              </a:lnSpc>
              <a:buFont typeface="Arial" panose="020B0604020202020204" pitchFamily="34" charset="0"/>
              <a:buNone/>
              <a:defRPr sz="1400" b="0">
                <a:solidFill>
                  <a:schemeClr val="accent4"/>
                </a:solidFill>
              </a:defRPr>
            </a:lvl8pPr>
            <a:lvl9pPr marL="0" indent="0" algn="l">
              <a:lnSpc>
                <a:spcPct val="100000"/>
              </a:lnSpc>
              <a:buFont typeface="Arial" panose="020B0604020202020204" pitchFamily="34" charset="0"/>
              <a:buNone/>
              <a:defRPr sz="1400" b="0">
                <a:solidFill>
                  <a:schemeClr val="accent4"/>
                </a:solidFill>
              </a:defRPr>
            </a:lvl9pPr>
          </a:lstStyle>
          <a:p>
            <a:pPr lvl="0"/>
            <a:r>
              <a:rPr lang="en-US"/>
              <a:t>Click to add text</a:t>
            </a:r>
          </a:p>
          <a:p>
            <a:pPr lvl="1"/>
            <a:r>
              <a:rPr lang="en-US"/>
              <a:t>2</a:t>
            </a:r>
          </a:p>
          <a:p>
            <a:pPr lvl="2"/>
            <a:r>
              <a:rPr lang="en-US"/>
              <a:t>3</a:t>
            </a:r>
          </a:p>
          <a:p>
            <a:pPr lvl="3"/>
            <a:r>
              <a:rPr lang="en-US"/>
              <a:t>4</a:t>
            </a:r>
          </a:p>
          <a:p>
            <a:pPr lvl="4"/>
            <a:r>
              <a:rPr lang="en-US"/>
              <a:t>5</a:t>
            </a:r>
          </a:p>
          <a:p>
            <a:pPr lvl="5"/>
            <a:r>
              <a:rPr lang="en-US"/>
              <a:t>6</a:t>
            </a:r>
          </a:p>
          <a:p>
            <a:pPr lvl="6"/>
            <a:r>
              <a:rPr lang="en-US"/>
              <a:t>7</a:t>
            </a:r>
          </a:p>
          <a:p>
            <a:pPr lvl="7"/>
            <a:r>
              <a:rPr lang="en-US"/>
              <a:t>8</a:t>
            </a:r>
          </a:p>
          <a:p>
            <a:pPr lvl="8"/>
            <a:r>
              <a:rPr lang="en-US"/>
              <a:t>9</a:t>
            </a:r>
            <a:endParaRPr lang="en-GB"/>
          </a:p>
        </p:txBody>
      </p:sp>
      <p:sp>
        <p:nvSpPr>
          <p:cNvPr id="27" name="Table Placeholder 9">
            <a:extLst>
              <a:ext uri="{FF2B5EF4-FFF2-40B4-BE49-F238E27FC236}">
                <a16:creationId xmlns:a16="http://schemas.microsoft.com/office/drawing/2014/main" id="{C5A35B5D-FBAE-2340-CF7E-5E329B87FFCB}"/>
              </a:ext>
            </a:extLst>
          </p:cNvPr>
          <p:cNvSpPr>
            <a:spLocks noGrp="1"/>
          </p:cNvSpPr>
          <p:nvPr>
            <p:ph type="tbl" sz="quarter" idx="31"/>
          </p:nvPr>
        </p:nvSpPr>
        <p:spPr>
          <a:xfrm>
            <a:off x="627682" y="5427667"/>
            <a:ext cx="6552000" cy="576000"/>
          </a:xfrm>
        </p:spPr>
        <p:txBody>
          <a:bodyPr/>
          <a:lstStyle/>
          <a:p>
            <a:endParaRPr lang="en-GB"/>
          </a:p>
        </p:txBody>
      </p:sp>
      <p:sp>
        <p:nvSpPr>
          <p:cNvPr id="28" name="Text Placeholder 6">
            <a:extLst>
              <a:ext uri="{FF2B5EF4-FFF2-40B4-BE49-F238E27FC236}">
                <a16:creationId xmlns:a16="http://schemas.microsoft.com/office/drawing/2014/main" id="{2E49696E-82A9-4B7D-7743-8A37EBB60FB1}"/>
              </a:ext>
            </a:extLst>
          </p:cNvPr>
          <p:cNvSpPr>
            <a:spLocks noGrp="1"/>
          </p:cNvSpPr>
          <p:nvPr>
            <p:ph type="body" sz="quarter" idx="32" hasCustomPrompt="1"/>
          </p:nvPr>
        </p:nvSpPr>
        <p:spPr>
          <a:xfrm>
            <a:off x="627682" y="5089001"/>
            <a:ext cx="3059822" cy="252000"/>
          </a:xfrm>
        </p:spPr>
        <p:txBody>
          <a:bodyPr/>
          <a:lstStyle>
            <a:lvl1pPr marL="0" indent="0" algn="l">
              <a:lnSpc>
                <a:spcPct val="100000"/>
              </a:lnSpc>
              <a:spcBef>
                <a:spcPts val="0"/>
              </a:spcBef>
              <a:spcAft>
                <a:spcPts val="600"/>
              </a:spcAft>
              <a:buFont typeface="Arial" panose="020B0604020202020204" pitchFamily="34" charset="0"/>
              <a:buNone/>
              <a:defRPr sz="1400" b="1">
                <a:solidFill>
                  <a:schemeClr val="accent4"/>
                </a:solidFill>
              </a:defRPr>
            </a:lvl1pPr>
            <a:lvl2pPr marL="0" indent="0" algn="l">
              <a:lnSpc>
                <a:spcPct val="100000"/>
              </a:lnSpc>
              <a:spcBef>
                <a:spcPts val="0"/>
              </a:spcBef>
              <a:spcAft>
                <a:spcPts val="600"/>
              </a:spcAft>
              <a:buClr>
                <a:schemeClr val="accent4"/>
              </a:buClr>
              <a:buFont typeface="Arial" panose="020B0604020202020204" pitchFamily="34" charset="0"/>
              <a:buNone/>
              <a:defRPr sz="1400" b="0" baseline="0">
                <a:solidFill>
                  <a:schemeClr val="accent4"/>
                </a:solidFill>
              </a:defRPr>
            </a:lvl2pPr>
            <a:lvl3pPr marL="0" indent="0" algn="l">
              <a:lnSpc>
                <a:spcPct val="100000"/>
              </a:lnSpc>
              <a:buFont typeface="Arial" panose="020B0604020202020204" pitchFamily="34" charset="0"/>
              <a:buNone/>
              <a:defRPr sz="1400" b="0">
                <a:solidFill>
                  <a:schemeClr val="accent4"/>
                </a:solidFill>
              </a:defRPr>
            </a:lvl3pPr>
            <a:lvl4pPr marL="0" indent="0" algn="l">
              <a:lnSpc>
                <a:spcPct val="100000"/>
              </a:lnSpc>
              <a:spcBef>
                <a:spcPts val="0"/>
              </a:spcBef>
              <a:buFont typeface="Arial" panose="020B0604020202020204" pitchFamily="34" charset="0"/>
              <a:buNone/>
              <a:defRPr sz="1400" b="0">
                <a:solidFill>
                  <a:schemeClr val="accent4"/>
                </a:solidFill>
              </a:defRPr>
            </a:lvl4pPr>
            <a:lvl5pPr marL="0" indent="0" algn="l">
              <a:lnSpc>
                <a:spcPct val="100000"/>
              </a:lnSpc>
              <a:buFont typeface="Arial" panose="020B0604020202020204" pitchFamily="34" charset="0"/>
              <a:buNone/>
              <a:defRPr sz="1400" b="0">
                <a:solidFill>
                  <a:schemeClr val="accent4"/>
                </a:solidFill>
              </a:defRPr>
            </a:lvl5pPr>
            <a:lvl6pPr marL="0" indent="0" algn="l">
              <a:lnSpc>
                <a:spcPct val="100000"/>
              </a:lnSpc>
              <a:buFont typeface="Arial" panose="020B0604020202020204" pitchFamily="34" charset="0"/>
              <a:buNone/>
              <a:defRPr sz="1400" b="0">
                <a:solidFill>
                  <a:schemeClr val="accent4"/>
                </a:solidFill>
              </a:defRPr>
            </a:lvl6pPr>
            <a:lvl7pPr marL="0" indent="0" algn="l">
              <a:lnSpc>
                <a:spcPct val="100000"/>
              </a:lnSpc>
              <a:buFont typeface="Arial" panose="020B0604020202020204" pitchFamily="34" charset="0"/>
              <a:buNone/>
              <a:defRPr sz="1400" b="0">
                <a:solidFill>
                  <a:schemeClr val="accent4"/>
                </a:solidFill>
              </a:defRPr>
            </a:lvl7pPr>
            <a:lvl8pPr marL="0" indent="0" algn="l">
              <a:lnSpc>
                <a:spcPct val="100000"/>
              </a:lnSpc>
              <a:buFont typeface="Arial" panose="020B0604020202020204" pitchFamily="34" charset="0"/>
              <a:buNone/>
              <a:defRPr sz="1400" b="0">
                <a:solidFill>
                  <a:schemeClr val="accent4"/>
                </a:solidFill>
              </a:defRPr>
            </a:lvl8pPr>
            <a:lvl9pPr marL="0" indent="0" algn="l">
              <a:lnSpc>
                <a:spcPct val="100000"/>
              </a:lnSpc>
              <a:buFont typeface="Arial" panose="020B0604020202020204" pitchFamily="34" charset="0"/>
              <a:buNone/>
              <a:defRPr sz="1400" b="0">
                <a:solidFill>
                  <a:schemeClr val="accent4"/>
                </a:solidFill>
              </a:defRPr>
            </a:lvl9pPr>
          </a:lstStyle>
          <a:p>
            <a:pPr lvl="0"/>
            <a:r>
              <a:rPr lang="en-US"/>
              <a:t>Click to add text</a:t>
            </a:r>
          </a:p>
          <a:p>
            <a:pPr lvl="1"/>
            <a:r>
              <a:rPr lang="en-US"/>
              <a:t>2</a:t>
            </a:r>
          </a:p>
          <a:p>
            <a:pPr lvl="2"/>
            <a:r>
              <a:rPr lang="en-US"/>
              <a:t>3</a:t>
            </a:r>
          </a:p>
          <a:p>
            <a:pPr lvl="3"/>
            <a:r>
              <a:rPr lang="en-US"/>
              <a:t>4</a:t>
            </a:r>
          </a:p>
          <a:p>
            <a:pPr lvl="4"/>
            <a:r>
              <a:rPr lang="en-US"/>
              <a:t>5</a:t>
            </a:r>
          </a:p>
          <a:p>
            <a:pPr lvl="5"/>
            <a:r>
              <a:rPr lang="en-US"/>
              <a:t>6</a:t>
            </a:r>
          </a:p>
          <a:p>
            <a:pPr lvl="6"/>
            <a:r>
              <a:rPr lang="en-US"/>
              <a:t>7</a:t>
            </a:r>
          </a:p>
          <a:p>
            <a:pPr lvl="7"/>
            <a:r>
              <a:rPr lang="en-US"/>
              <a:t>8</a:t>
            </a:r>
          </a:p>
          <a:p>
            <a:pPr lvl="8"/>
            <a:r>
              <a:rPr lang="en-US"/>
              <a:t>9</a:t>
            </a:r>
            <a:endParaRPr lang="en-GB"/>
          </a:p>
        </p:txBody>
      </p:sp>
    </p:spTree>
    <p:extLst>
      <p:ext uri="{BB962C8B-B14F-4D97-AF65-F5344CB8AC3E}">
        <p14:creationId xmlns:p14="http://schemas.microsoft.com/office/powerpoint/2010/main" val="1937480312"/>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Title, Content and Three Image Placeholder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1C375D9-E878-6B9D-931E-B26160888370}"/>
              </a:ext>
            </a:extLst>
          </p:cNvPr>
          <p:cNvSpPr/>
          <p:nvPr userDrawn="1"/>
        </p:nvSpPr>
        <p:spPr>
          <a:xfrm>
            <a:off x="0" y="0"/>
            <a:ext cx="12192000" cy="6858000"/>
          </a:xfrm>
          <a:prstGeom prst="rect">
            <a:avLst/>
          </a:prstGeom>
          <a:gradFill flip="none" rotWithShape="1">
            <a:gsLst>
              <a:gs pos="0">
                <a:srgbClr val="CCFEFF"/>
              </a:gs>
              <a:gs pos="97000">
                <a:srgbClr val="D5ECD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819"/>
          </a:p>
        </p:txBody>
      </p:sp>
      <p:sp>
        <p:nvSpPr>
          <p:cNvPr id="18" name="Picture Placeholder 7">
            <a:extLst>
              <a:ext uri="{FF2B5EF4-FFF2-40B4-BE49-F238E27FC236}">
                <a16:creationId xmlns:a16="http://schemas.microsoft.com/office/drawing/2014/main" id="{25CC827C-9A2E-00EB-6021-C35779529D72}"/>
              </a:ext>
            </a:extLst>
          </p:cNvPr>
          <p:cNvSpPr>
            <a:spLocks noGrp="1"/>
          </p:cNvSpPr>
          <p:nvPr>
            <p:ph type="pic" sz="quarter" idx="29" hasCustomPrompt="1"/>
          </p:nvPr>
        </p:nvSpPr>
        <p:spPr>
          <a:xfrm>
            <a:off x="7248857" y="1295437"/>
            <a:ext cx="3735941" cy="1776333"/>
          </a:xfrm>
          <a:solidFill>
            <a:schemeClr val="bg1">
              <a:lumMod val="75000"/>
            </a:schemeClr>
          </a:solidFill>
        </p:spPr>
        <p:txBody>
          <a:bodyPr lIns="216000" tIns="216000" rIns="216000" bIns="216000"/>
          <a:lstStyle>
            <a:lvl1pPr>
              <a:defRPr sz="1400">
                <a:solidFill>
                  <a:schemeClr val="tx1"/>
                </a:solidFill>
              </a:defRPr>
            </a:lvl1pPr>
          </a:lstStyle>
          <a:p>
            <a:r>
              <a:rPr lang="en-AU"/>
              <a:t>To insert an image, select ‘Insert Picture’, or click on icon. Select ‘Picture Format &gt; Crop’ to edit size and position of picture.</a:t>
            </a:r>
          </a:p>
        </p:txBody>
      </p:sp>
      <p:sp>
        <p:nvSpPr>
          <p:cNvPr id="21" name="Picture Placeholder 7">
            <a:extLst>
              <a:ext uri="{FF2B5EF4-FFF2-40B4-BE49-F238E27FC236}">
                <a16:creationId xmlns:a16="http://schemas.microsoft.com/office/drawing/2014/main" id="{4A8D31D2-EA89-637D-0AC1-CDA2668B1FC3}"/>
              </a:ext>
            </a:extLst>
          </p:cNvPr>
          <p:cNvSpPr>
            <a:spLocks noGrp="1"/>
          </p:cNvSpPr>
          <p:nvPr>
            <p:ph type="pic" sz="quarter" idx="30" hasCustomPrompt="1"/>
          </p:nvPr>
        </p:nvSpPr>
        <p:spPr>
          <a:xfrm>
            <a:off x="7248857" y="3973050"/>
            <a:ext cx="2910859" cy="2394639"/>
          </a:xfrm>
          <a:solidFill>
            <a:schemeClr val="bg1">
              <a:lumMod val="75000"/>
            </a:schemeClr>
          </a:solidFill>
        </p:spPr>
        <p:txBody>
          <a:bodyPr lIns="216000" tIns="216000" rIns="216000" bIns="216000"/>
          <a:lstStyle>
            <a:lvl1pPr>
              <a:defRPr sz="1400">
                <a:solidFill>
                  <a:schemeClr val="tx1"/>
                </a:solidFill>
              </a:defRPr>
            </a:lvl1pPr>
          </a:lstStyle>
          <a:p>
            <a:r>
              <a:rPr lang="en-AU"/>
              <a:t>To insert an image, select ‘Insert Picture’, or click on icon. Select ‘Picture Format &gt; Crop’ to edit size and position of picture.</a:t>
            </a:r>
          </a:p>
        </p:txBody>
      </p:sp>
      <p:sp>
        <p:nvSpPr>
          <p:cNvPr id="29" name="Text Placeholder 28">
            <a:extLst>
              <a:ext uri="{FF2B5EF4-FFF2-40B4-BE49-F238E27FC236}">
                <a16:creationId xmlns:a16="http://schemas.microsoft.com/office/drawing/2014/main" id="{EE9A78B2-19BE-A922-A12C-E2897EA55190}"/>
              </a:ext>
            </a:extLst>
          </p:cNvPr>
          <p:cNvSpPr>
            <a:spLocks noGrp="1"/>
          </p:cNvSpPr>
          <p:nvPr userDrawn="1">
            <p:ph type="body" sz="quarter" idx="20" hasCustomPrompt="1"/>
          </p:nvPr>
        </p:nvSpPr>
        <p:spPr>
          <a:xfrm rot="16200000">
            <a:off x="10295416" y="1449523"/>
            <a:ext cx="3343715" cy="444673"/>
          </a:xfrm>
          <a:custGeom>
            <a:avLst/>
            <a:gdLst>
              <a:gd name="connsiteX0" fmla="*/ 3343715 w 3343715"/>
              <a:gd name="connsiteY0" fmla="*/ 935 h 444673"/>
              <a:gd name="connsiteX1" fmla="*/ 3343715 w 3343715"/>
              <a:gd name="connsiteY1" fmla="*/ 444673 h 444673"/>
              <a:gd name="connsiteX2" fmla="*/ 0 w 3343715"/>
              <a:gd name="connsiteY2" fmla="*/ 444673 h 444673"/>
              <a:gd name="connsiteX3" fmla="*/ 27671 w 3343715"/>
              <a:gd name="connsiteY3" fmla="*/ 415075 h 444673"/>
              <a:gd name="connsiteX4" fmla="*/ 314324 w 3343715"/>
              <a:gd name="connsiteY4" fmla="*/ 72001 h 444673"/>
              <a:gd name="connsiteX5" fmla="*/ 382615 w 3343715"/>
              <a:gd name="connsiteY5" fmla="*/ 16890 h 444673"/>
              <a:gd name="connsiteX6" fmla="*/ 453912 w 3343715"/>
              <a:gd name="connsiteY6" fmla="*/ 10 h 444673"/>
              <a:gd name="connsiteX7" fmla="*/ 487133 w 3343715"/>
              <a:gd name="connsiteY7" fmla="*/ 10 h 444673"/>
              <a:gd name="connsiteX8" fmla="*/ 3303095 w 3343715"/>
              <a:gd name="connsiteY8" fmla="*/ 241 h 444673"/>
              <a:gd name="connsiteX9" fmla="*/ 3343715 w 3343715"/>
              <a:gd name="connsiteY9" fmla="*/ 935 h 444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43715" h="444673">
                <a:moveTo>
                  <a:pt x="3343715" y="935"/>
                </a:moveTo>
                <a:lnTo>
                  <a:pt x="3343715" y="444673"/>
                </a:lnTo>
                <a:lnTo>
                  <a:pt x="0" y="444673"/>
                </a:lnTo>
                <a:cubicBezTo>
                  <a:pt x="9250" y="434807"/>
                  <a:pt x="19039" y="425403"/>
                  <a:pt x="27671" y="415075"/>
                </a:cubicBezTo>
                <a:cubicBezTo>
                  <a:pt x="123402" y="300845"/>
                  <a:pt x="219133" y="186616"/>
                  <a:pt x="314324" y="72001"/>
                </a:cubicBezTo>
                <a:cubicBezTo>
                  <a:pt x="333516" y="48878"/>
                  <a:pt x="355175" y="29531"/>
                  <a:pt x="382615" y="16890"/>
                </a:cubicBezTo>
                <a:cubicBezTo>
                  <a:pt x="405276" y="6485"/>
                  <a:pt x="428707" y="-298"/>
                  <a:pt x="453912" y="10"/>
                </a:cubicBezTo>
                <a:cubicBezTo>
                  <a:pt x="464934" y="164"/>
                  <a:pt x="476033" y="10"/>
                  <a:pt x="487133" y="10"/>
                </a:cubicBezTo>
                <a:cubicBezTo>
                  <a:pt x="1425787" y="10"/>
                  <a:pt x="2364441" y="164"/>
                  <a:pt x="3303095" y="241"/>
                </a:cubicBezTo>
                <a:cubicBezTo>
                  <a:pt x="3316661" y="241"/>
                  <a:pt x="3330149" y="704"/>
                  <a:pt x="3343715" y="935"/>
                </a:cubicBezTo>
                <a:close/>
              </a:path>
            </a:pathLst>
          </a:custGeom>
          <a:solidFill>
            <a:schemeClr val="tx1"/>
          </a:solidFill>
          <a:ln w="12700">
            <a:noFill/>
          </a:ln>
        </p:spPr>
        <p:txBody>
          <a:bodyPr wrap="square" lIns="756000" rIns="0" bIns="0" anchor="ctr">
            <a:noAutofit/>
          </a:bodyPr>
          <a:lstStyle>
            <a:lvl1pPr marL="0" indent="0" algn="l">
              <a:spcAft>
                <a:spcPts val="0"/>
              </a:spcAft>
              <a:buFont typeface="Arial" panose="020B0604020202020204" pitchFamily="34" charset="0"/>
              <a:buNone/>
              <a:defRPr sz="1240" b="0">
                <a:gradFill flip="none" rotWithShape="1">
                  <a:gsLst>
                    <a:gs pos="0">
                      <a:srgbClr val="16D6A8"/>
                    </a:gs>
                    <a:gs pos="100000">
                      <a:srgbClr val="2FA745"/>
                    </a:gs>
                  </a:gsLst>
                  <a:lin ang="16200000" scaled="1"/>
                  <a:tileRect/>
                </a:gradFill>
              </a:defRPr>
            </a:lvl1pPr>
            <a:lvl2pPr marL="0" indent="0" algn="l">
              <a:buNone/>
              <a:defRPr sz="1240" b="0">
                <a:solidFill>
                  <a:schemeClr val="tx1"/>
                </a:solidFill>
              </a:defRPr>
            </a:lvl2pPr>
            <a:lvl3pPr marL="0" indent="0" algn="l">
              <a:buNone/>
              <a:defRPr sz="1240" b="0"/>
            </a:lvl3pPr>
            <a:lvl4pPr marL="0" indent="0" algn="l">
              <a:buFont typeface="Arial" panose="020B0604020202020204" pitchFamily="34" charset="0"/>
              <a:buNone/>
              <a:defRPr sz="1240" b="0"/>
            </a:lvl4pPr>
            <a:lvl5pPr marL="0" indent="0" algn="l">
              <a:buFont typeface="Arial" panose="020B0604020202020204" pitchFamily="34" charset="0"/>
              <a:buNone/>
              <a:defRPr sz="1240" b="0"/>
            </a:lvl5pPr>
            <a:lvl6pPr marL="0" indent="0" algn="l">
              <a:buFont typeface="Arial" panose="020B0604020202020204" pitchFamily="34" charset="0"/>
              <a:buNone/>
              <a:defRPr sz="1240" b="0"/>
            </a:lvl6pPr>
            <a:lvl7pPr marL="0" indent="0" algn="l">
              <a:buFont typeface="Arial" panose="020B0604020202020204" pitchFamily="34" charset="0"/>
              <a:buNone/>
              <a:defRPr sz="1240" b="0"/>
            </a:lvl7pPr>
            <a:lvl8pPr marL="0" indent="0" algn="l">
              <a:buFont typeface="Arial" panose="020B0604020202020204" pitchFamily="34" charset="0"/>
              <a:buNone/>
              <a:defRPr sz="1240" b="0"/>
            </a:lvl8pPr>
            <a:lvl9pPr marL="0" indent="0" algn="l">
              <a:buFont typeface="Arial" panose="020B0604020202020204" pitchFamily="34" charset="0"/>
              <a:buNone/>
              <a:defRPr sz="1240" b="0"/>
            </a:lvl9pPr>
          </a:lstStyle>
          <a:p>
            <a:pPr lvl="0"/>
            <a:r>
              <a:rPr lang="en-US"/>
              <a:t>Click to add section title</a:t>
            </a:r>
          </a:p>
        </p:txBody>
      </p:sp>
      <p:sp>
        <p:nvSpPr>
          <p:cNvPr id="26" name="Text Placeholder 13">
            <a:extLst>
              <a:ext uri="{FF2B5EF4-FFF2-40B4-BE49-F238E27FC236}">
                <a16:creationId xmlns:a16="http://schemas.microsoft.com/office/drawing/2014/main" id="{33B141C1-A98F-A752-0B11-878619DFC251}"/>
              </a:ext>
            </a:extLst>
          </p:cNvPr>
          <p:cNvSpPr>
            <a:spLocks noGrp="1"/>
          </p:cNvSpPr>
          <p:nvPr userDrawn="1">
            <p:ph type="body" sz="quarter" idx="19" hasCustomPrompt="1"/>
          </p:nvPr>
        </p:nvSpPr>
        <p:spPr>
          <a:xfrm rot="16200000">
            <a:off x="11834923" y="2622708"/>
            <a:ext cx="252000" cy="216000"/>
          </a:xfrm>
          <a:noFill/>
          <a:ln w="12700">
            <a:noFill/>
          </a:ln>
        </p:spPr>
        <p:txBody>
          <a:bodyPr lIns="0" rIns="0" bIns="0" anchor="ctr"/>
          <a:lstStyle>
            <a:lvl1pPr marL="0" indent="0" algn="l">
              <a:spcAft>
                <a:spcPts val="0"/>
              </a:spcAft>
              <a:buFont typeface="Arial" panose="020B0604020202020204" pitchFamily="34" charset="0"/>
              <a:buNone/>
              <a:defRPr sz="1240" b="1">
                <a:solidFill>
                  <a:schemeClr val="bg1"/>
                </a:solidFill>
              </a:defRPr>
            </a:lvl1pPr>
            <a:lvl2pPr marL="0" indent="0" algn="l">
              <a:buNone/>
              <a:defRPr sz="1240" b="1">
                <a:solidFill>
                  <a:schemeClr val="tx1"/>
                </a:solidFill>
              </a:defRPr>
            </a:lvl2pPr>
            <a:lvl3pPr marL="0" indent="0" algn="l">
              <a:buNone/>
              <a:defRPr sz="1240" b="1"/>
            </a:lvl3pPr>
            <a:lvl4pPr marL="0" indent="0" algn="l">
              <a:buFont typeface="Arial" panose="020B0604020202020204" pitchFamily="34" charset="0"/>
              <a:buNone/>
              <a:defRPr sz="1240" b="1"/>
            </a:lvl4pPr>
            <a:lvl5pPr marL="0" indent="0" algn="l">
              <a:buFont typeface="Arial" panose="020B0604020202020204" pitchFamily="34" charset="0"/>
              <a:buNone/>
              <a:defRPr sz="1240" b="1"/>
            </a:lvl5pPr>
            <a:lvl6pPr marL="0" indent="0" algn="l">
              <a:buFont typeface="Arial" panose="020B0604020202020204" pitchFamily="34" charset="0"/>
              <a:buNone/>
              <a:defRPr sz="1240" b="1"/>
            </a:lvl6pPr>
            <a:lvl7pPr marL="0" indent="0" algn="l">
              <a:buFont typeface="Arial" panose="020B0604020202020204" pitchFamily="34" charset="0"/>
              <a:buNone/>
              <a:defRPr sz="1240" b="1"/>
            </a:lvl7pPr>
            <a:lvl8pPr marL="0" indent="0" algn="l">
              <a:buFont typeface="Arial" panose="020B0604020202020204" pitchFamily="34" charset="0"/>
              <a:buNone/>
              <a:defRPr sz="1240" b="1"/>
            </a:lvl8pPr>
            <a:lvl9pPr marL="0" indent="0" algn="l">
              <a:buFont typeface="Arial" panose="020B0604020202020204" pitchFamily="34" charset="0"/>
              <a:buNone/>
              <a:defRPr sz="1240" b="1"/>
            </a:lvl9pPr>
          </a:lstStyle>
          <a:p>
            <a:pPr lvl="0"/>
            <a:r>
              <a:rPr lang="en-US"/>
              <a:t>00</a:t>
            </a:r>
          </a:p>
        </p:txBody>
      </p:sp>
      <p:sp>
        <p:nvSpPr>
          <p:cNvPr id="7" name="Date Placeholder 6">
            <a:extLst>
              <a:ext uri="{FF2B5EF4-FFF2-40B4-BE49-F238E27FC236}">
                <a16:creationId xmlns:a16="http://schemas.microsoft.com/office/drawing/2014/main" id="{198457B9-651E-12E0-23E6-BB4C8804B590}"/>
              </a:ext>
            </a:extLst>
          </p:cNvPr>
          <p:cNvSpPr>
            <a:spLocks noGrp="1"/>
          </p:cNvSpPr>
          <p:nvPr>
            <p:ph type="dt" sz="half" idx="24"/>
          </p:nvPr>
        </p:nvSpPr>
        <p:spPr/>
        <p:txBody>
          <a:bodyPr/>
          <a:lstStyle/>
          <a:p>
            <a:fld id="{47AF0FF1-F972-4FE0-93C7-143ABF7BA031}" type="datetime1">
              <a:rPr lang="en-GB" smtClean="0"/>
              <a:t>25/05/2023</a:t>
            </a:fld>
            <a:endParaRPr lang="en-GB"/>
          </a:p>
        </p:txBody>
      </p:sp>
      <p:sp>
        <p:nvSpPr>
          <p:cNvPr id="8" name="Footer Placeholder 7">
            <a:extLst>
              <a:ext uri="{FF2B5EF4-FFF2-40B4-BE49-F238E27FC236}">
                <a16:creationId xmlns:a16="http://schemas.microsoft.com/office/drawing/2014/main" id="{13D7E581-8303-BB98-9586-3BAFCDF420C7}"/>
              </a:ext>
            </a:extLst>
          </p:cNvPr>
          <p:cNvSpPr>
            <a:spLocks noGrp="1"/>
          </p:cNvSpPr>
          <p:nvPr>
            <p:ph type="ftr" sz="quarter" idx="25"/>
          </p:nvPr>
        </p:nvSpPr>
        <p:spPr/>
        <p:txBody>
          <a:bodyPr/>
          <a:lstStyle/>
          <a:p>
            <a:r>
              <a:rPr lang="en-US"/>
              <a:t>Freshwave Contiguous Coverage to Railway Tunnels</a:t>
            </a:r>
            <a:endParaRPr lang="en-GB"/>
          </a:p>
        </p:txBody>
      </p:sp>
      <p:sp>
        <p:nvSpPr>
          <p:cNvPr id="9" name="Slide Number Placeholder 8">
            <a:extLst>
              <a:ext uri="{FF2B5EF4-FFF2-40B4-BE49-F238E27FC236}">
                <a16:creationId xmlns:a16="http://schemas.microsoft.com/office/drawing/2014/main" id="{87D6968D-08FF-8A32-8F44-C103D8FEDD88}"/>
              </a:ext>
            </a:extLst>
          </p:cNvPr>
          <p:cNvSpPr>
            <a:spLocks noGrp="1"/>
          </p:cNvSpPr>
          <p:nvPr>
            <p:ph type="sldNum" sz="quarter" idx="26"/>
          </p:nvPr>
        </p:nvSpPr>
        <p:spPr/>
        <p:txBody>
          <a:bodyPr/>
          <a:lstStyle/>
          <a:p>
            <a:fld id="{F5AEA0E0-5CC6-4BD0-905C-A0021E419432}" type="slidenum">
              <a:rPr lang="en-GB" smtClean="0"/>
              <a:pPr/>
              <a:t>‹#›</a:t>
            </a:fld>
            <a:endParaRPr lang="en-GB"/>
          </a:p>
        </p:txBody>
      </p:sp>
      <p:sp>
        <p:nvSpPr>
          <p:cNvPr id="19" name="Text Placeholder 18">
            <a:extLst>
              <a:ext uri="{FF2B5EF4-FFF2-40B4-BE49-F238E27FC236}">
                <a16:creationId xmlns:a16="http://schemas.microsoft.com/office/drawing/2014/main" id="{AF808994-DCC8-39A6-AF78-A10211E03FB1}"/>
              </a:ext>
            </a:extLst>
          </p:cNvPr>
          <p:cNvSpPr>
            <a:spLocks noGrp="1"/>
          </p:cNvSpPr>
          <p:nvPr>
            <p:ph type="body" sz="quarter" idx="28"/>
          </p:nvPr>
        </p:nvSpPr>
        <p:spPr>
          <a:xfrm>
            <a:off x="873238" y="2232349"/>
            <a:ext cx="2520001" cy="3456000"/>
          </a:xfrm>
        </p:spPr>
        <p:txBody>
          <a:bodyPr/>
          <a:lstStyle>
            <a:lvl1pPr>
              <a:defRPr sz="1490"/>
            </a:lvl1pPr>
            <a:lvl2pPr>
              <a:defRPr sz="1490"/>
            </a:lvl2pPr>
            <a:lvl3pPr>
              <a:defRPr sz="1490"/>
            </a:lvl3pPr>
            <a:lvl4pPr>
              <a:defRPr sz="1490"/>
            </a:lvl4pPr>
            <a:lvl5pPr>
              <a:defRPr sz="149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itle 1">
            <a:extLst>
              <a:ext uri="{FF2B5EF4-FFF2-40B4-BE49-F238E27FC236}">
                <a16:creationId xmlns:a16="http://schemas.microsoft.com/office/drawing/2014/main" id="{1415CE71-8710-FC32-5B32-CF4F56B7EBA1}"/>
              </a:ext>
            </a:extLst>
          </p:cNvPr>
          <p:cNvSpPr>
            <a:spLocks noGrp="1"/>
          </p:cNvSpPr>
          <p:nvPr>
            <p:ph type="title"/>
          </p:nvPr>
        </p:nvSpPr>
        <p:spPr>
          <a:xfrm>
            <a:off x="873237" y="918699"/>
            <a:ext cx="6084000" cy="1080000"/>
          </a:xfrm>
        </p:spPr>
        <p:txBody>
          <a:bodyPr anchor="t"/>
          <a:lstStyle>
            <a:lvl1pPr>
              <a:defRPr sz="3000" b="1">
                <a:solidFill>
                  <a:schemeClr val="tx1"/>
                </a:solidFill>
              </a:defRPr>
            </a:lvl1pPr>
          </a:lstStyle>
          <a:p>
            <a:endParaRPr lang="en-GB"/>
          </a:p>
        </p:txBody>
      </p:sp>
      <p:sp>
        <p:nvSpPr>
          <p:cNvPr id="17" name="Picture Placeholder 7">
            <a:extLst>
              <a:ext uri="{FF2B5EF4-FFF2-40B4-BE49-F238E27FC236}">
                <a16:creationId xmlns:a16="http://schemas.microsoft.com/office/drawing/2014/main" id="{CE13FF18-247F-4A4F-7687-E1244546875C}"/>
              </a:ext>
            </a:extLst>
          </p:cNvPr>
          <p:cNvSpPr>
            <a:spLocks noGrp="1"/>
          </p:cNvSpPr>
          <p:nvPr>
            <p:ph type="pic" sz="quarter" idx="14" hasCustomPrompt="1"/>
          </p:nvPr>
        </p:nvSpPr>
        <p:spPr>
          <a:xfrm>
            <a:off x="3643595" y="2660718"/>
            <a:ext cx="3059823" cy="3049386"/>
          </a:xfrm>
          <a:solidFill>
            <a:schemeClr val="bg1">
              <a:lumMod val="75000"/>
            </a:schemeClr>
          </a:solidFill>
        </p:spPr>
        <p:txBody>
          <a:bodyPr lIns="216000" tIns="216000" rIns="216000" bIns="216000"/>
          <a:lstStyle>
            <a:lvl1pPr>
              <a:defRPr sz="1400">
                <a:solidFill>
                  <a:schemeClr val="tx1"/>
                </a:solidFill>
              </a:defRPr>
            </a:lvl1pPr>
          </a:lstStyle>
          <a:p>
            <a:r>
              <a:rPr lang="en-AU"/>
              <a:t>To insert an image, select ‘Insert Picture’, or click on icon. Select ‘Picture Format &gt; Crop’ to edit size and position of picture.</a:t>
            </a:r>
          </a:p>
        </p:txBody>
      </p:sp>
      <p:sp>
        <p:nvSpPr>
          <p:cNvPr id="22" name="Text Placeholder 6">
            <a:extLst>
              <a:ext uri="{FF2B5EF4-FFF2-40B4-BE49-F238E27FC236}">
                <a16:creationId xmlns:a16="http://schemas.microsoft.com/office/drawing/2014/main" id="{14B3FE7E-53ED-59FE-E519-A8B9E1BEB2B5}"/>
              </a:ext>
            </a:extLst>
          </p:cNvPr>
          <p:cNvSpPr>
            <a:spLocks noGrp="1"/>
          </p:cNvSpPr>
          <p:nvPr>
            <p:ph type="body" sz="quarter" idx="23" hasCustomPrompt="1"/>
          </p:nvPr>
        </p:nvSpPr>
        <p:spPr>
          <a:xfrm>
            <a:off x="3643594" y="2271284"/>
            <a:ext cx="3059822" cy="324000"/>
          </a:xfrm>
        </p:spPr>
        <p:txBody>
          <a:bodyPr/>
          <a:lstStyle>
            <a:lvl1pPr marL="0" indent="0" algn="l">
              <a:lnSpc>
                <a:spcPct val="100000"/>
              </a:lnSpc>
              <a:spcBef>
                <a:spcPts val="0"/>
              </a:spcBef>
              <a:spcAft>
                <a:spcPts val="600"/>
              </a:spcAft>
              <a:buFont typeface="Arial" panose="020B0604020202020204" pitchFamily="34" charset="0"/>
              <a:buNone/>
              <a:defRPr sz="1430" b="1">
                <a:solidFill>
                  <a:schemeClr val="accent4"/>
                </a:solidFill>
              </a:defRPr>
            </a:lvl1pPr>
            <a:lvl2pPr marL="0" indent="0" algn="l">
              <a:lnSpc>
                <a:spcPct val="100000"/>
              </a:lnSpc>
              <a:spcBef>
                <a:spcPts val="0"/>
              </a:spcBef>
              <a:spcAft>
                <a:spcPts val="600"/>
              </a:spcAft>
              <a:buClr>
                <a:schemeClr val="accent4"/>
              </a:buClr>
              <a:buFont typeface="Arial" panose="020B0604020202020204" pitchFamily="34" charset="0"/>
              <a:buNone/>
              <a:defRPr sz="1430" b="0" baseline="0">
                <a:solidFill>
                  <a:schemeClr val="accent4"/>
                </a:solidFill>
              </a:defRPr>
            </a:lvl2pPr>
            <a:lvl3pPr marL="0" indent="0" algn="l">
              <a:lnSpc>
                <a:spcPct val="100000"/>
              </a:lnSpc>
              <a:buFont typeface="Arial" panose="020B0604020202020204" pitchFamily="34" charset="0"/>
              <a:buNone/>
              <a:defRPr sz="1430" b="0">
                <a:solidFill>
                  <a:schemeClr val="accent4"/>
                </a:solidFill>
              </a:defRPr>
            </a:lvl3pPr>
            <a:lvl4pPr marL="0" indent="0" algn="l">
              <a:lnSpc>
                <a:spcPct val="100000"/>
              </a:lnSpc>
              <a:spcBef>
                <a:spcPts val="0"/>
              </a:spcBef>
              <a:buFont typeface="Arial" panose="020B0604020202020204" pitchFamily="34" charset="0"/>
              <a:buNone/>
              <a:defRPr sz="1430" b="0">
                <a:solidFill>
                  <a:schemeClr val="accent4"/>
                </a:solidFill>
              </a:defRPr>
            </a:lvl4pPr>
            <a:lvl5pPr marL="0" indent="0" algn="l">
              <a:lnSpc>
                <a:spcPct val="100000"/>
              </a:lnSpc>
              <a:buFont typeface="Arial" panose="020B0604020202020204" pitchFamily="34" charset="0"/>
              <a:buNone/>
              <a:defRPr sz="1430" b="0">
                <a:solidFill>
                  <a:schemeClr val="accent4"/>
                </a:solidFill>
              </a:defRPr>
            </a:lvl5pPr>
            <a:lvl6pPr marL="0" indent="0" algn="l">
              <a:lnSpc>
                <a:spcPct val="100000"/>
              </a:lnSpc>
              <a:buFont typeface="Arial" panose="020B0604020202020204" pitchFamily="34" charset="0"/>
              <a:buNone/>
              <a:defRPr sz="1430" b="0">
                <a:solidFill>
                  <a:schemeClr val="accent4"/>
                </a:solidFill>
              </a:defRPr>
            </a:lvl6pPr>
            <a:lvl7pPr marL="0" indent="0" algn="l">
              <a:lnSpc>
                <a:spcPct val="100000"/>
              </a:lnSpc>
              <a:buFont typeface="Arial" panose="020B0604020202020204" pitchFamily="34" charset="0"/>
              <a:buNone/>
              <a:defRPr sz="1430" b="0">
                <a:solidFill>
                  <a:schemeClr val="accent4"/>
                </a:solidFill>
              </a:defRPr>
            </a:lvl7pPr>
            <a:lvl8pPr marL="0" indent="0" algn="l">
              <a:lnSpc>
                <a:spcPct val="100000"/>
              </a:lnSpc>
              <a:buFont typeface="Arial" panose="020B0604020202020204" pitchFamily="34" charset="0"/>
              <a:buNone/>
              <a:defRPr sz="1430" b="0">
                <a:solidFill>
                  <a:schemeClr val="accent4"/>
                </a:solidFill>
              </a:defRPr>
            </a:lvl8pPr>
            <a:lvl9pPr marL="0" indent="0" algn="l">
              <a:lnSpc>
                <a:spcPct val="100000"/>
              </a:lnSpc>
              <a:buFont typeface="Arial" panose="020B0604020202020204" pitchFamily="34" charset="0"/>
              <a:buNone/>
              <a:defRPr sz="1430" b="0">
                <a:solidFill>
                  <a:schemeClr val="accent4"/>
                </a:solidFill>
              </a:defRPr>
            </a:lvl9pPr>
          </a:lstStyle>
          <a:p>
            <a:pPr lvl="0"/>
            <a:r>
              <a:rPr lang="en-US"/>
              <a:t>Click to add text</a:t>
            </a:r>
          </a:p>
          <a:p>
            <a:pPr lvl="1"/>
            <a:r>
              <a:rPr lang="en-US"/>
              <a:t>2</a:t>
            </a:r>
          </a:p>
          <a:p>
            <a:pPr lvl="2"/>
            <a:r>
              <a:rPr lang="en-US"/>
              <a:t>3</a:t>
            </a:r>
          </a:p>
          <a:p>
            <a:pPr lvl="3"/>
            <a:r>
              <a:rPr lang="en-US"/>
              <a:t>4</a:t>
            </a:r>
          </a:p>
          <a:p>
            <a:pPr lvl="4"/>
            <a:r>
              <a:rPr lang="en-US"/>
              <a:t>5</a:t>
            </a:r>
          </a:p>
          <a:p>
            <a:pPr lvl="5"/>
            <a:r>
              <a:rPr lang="en-US"/>
              <a:t>6</a:t>
            </a:r>
          </a:p>
          <a:p>
            <a:pPr lvl="6"/>
            <a:r>
              <a:rPr lang="en-US"/>
              <a:t>7</a:t>
            </a:r>
          </a:p>
          <a:p>
            <a:pPr lvl="7"/>
            <a:r>
              <a:rPr lang="en-US"/>
              <a:t>8</a:t>
            </a:r>
          </a:p>
          <a:p>
            <a:pPr lvl="8"/>
            <a:r>
              <a:rPr lang="en-US"/>
              <a:t>9</a:t>
            </a:r>
            <a:endParaRPr lang="en-GB"/>
          </a:p>
        </p:txBody>
      </p:sp>
      <p:sp>
        <p:nvSpPr>
          <p:cNvPr id="23" name="Text Placeholder 6">
            <a:extLst>
              <a:ext uri="{FF2B5EF4-FFF2-40B4-BE49-F238E27FC236}">
                <a16:creationId xmlns:a16="http://schemas.microsoft.com/office/drawing/2014/main" id="{F3816717-E1CB-FB8B-B82E-7A050966DD64}"/>
              </a:ext>
            </a:extLst>
          </p:cNvPr>
          <p:cNvSpPr>
            <a:spLocks noGrp="1"/>
          </p:cNvSpPr>
          <p:nvPr>
            <p:ph type="body" sz="quarter" idx="31" hasCustomPrompt="1"/>
          </p:nvPr>
        </p:nvSpPr>
        <p:spPr>
          <a:xfrm>
            <a:off x="7248856" y="918699"/>
            <a:ext cx="3735940" cy="324000"/>
          </a:xfrm>
        </p:spPr>
        <p:txBody>
          <a:bodyPr/>
          <a:lstStyle>
            <a:lvl1pPr marL="0" indent="0" algn="l">
              <a:lnSpc>
                <a:spcPct val="100000"/>
              </a:lnSpc>
              <a:spcBef>
                <a:spcPts val="0"/>
              </a:spcBef>
              <a:spcAft>
                <a:spcPts val="600"/>
              </a:spcAft>
              <a:buFont typeface="Arial" panose="020B0604020202020204" pitchFamily="34" charset="0"/>
              <a:buNone/>
              <a:defRPr sz="1430" b="1">
                <a:solidFill>
                  <a:schemeClr val="accent4"/>
                </a:solidFill>
              </a:defRPr>
            </a:lvl1pPr>
            <a:lvl2pPr marL="0" indent="0" algn="l">
              <a:lnSpc>
                <a:spcPct val="100000"/>
              </a:lnSpc>
              <a:spcBef>
                <a:spcPts val="0"/>
              </a:spcBef>
              <a:spcAft>
                <a:spcPts val="600"/>
              </a:spcAft>
              <a:buClr>
                <a:schemeClr val="accent4"/>
              </a:buClr>
              <a:buFont typeface="Arial" panose="020B0604020202020204" pitchFamily="34" charset="0"/>
              <a:buNone/>
              <a:defRPr sz="1430" b="0" baseline="0">
                <a:solidFill>
                  <a:schemeClr val="accent4"/>
                </a:solidFill>
              </a:defRPr>
            </a:lvl2pPr>
            <a:lvl3pPr marL="0" indent="0" algn="l">
              <a:lnSpc>
                <a:spcPct val="100000"/>
              </a:lnSpc>
              <a:buFont typeface="Arial" panose="020B0604020202020204" pitchFamily="34" charset="0"/>
              <a:buNone/>
              <a:defRPr sz="1430" b="0">
                <a:solidFill>
                  <a:schemeClr val="accent4"/>
                </a:solidFill>
              </a:defRPr>
            </a:lvl3pPr>
            <a:lvl4pPr marL="0" indent="0" algn="l">
              <a:lnSpc>
                <a:spcPct val="100000"/>
              </a:lnSpc>
              <a:spcBef>
                <a:spcPts val="0"/>
              </a:spcBef>
              <a:buFont typeface="Arial" panose="020B0604020202020204" pitchFamily="34" charset="0"/>
              <a:buNone/>
              <a:defRPr sz="1430" b="0">
                <a:solidFill>
                  <a:schemeClr val="accent4"/>
                </a:solidFill>
              </a:defRPr>
            </a:lvl4pPr>
            <a:lvl5pPr marL="0" indent="0" algn="l">
              <a:lnSpc>
                <a:spcPct val="100000"/>
              </a:lnSpc>
              <a:buFont typeface="Arial" panose="020B0604020202020204" pitchFamily="34" charset="0"/>
              <a:buNone/>
              <a:defRPr sz="1430" b="0">
                <a:solidFill>
                  <a:schemeClr val="accent4"/>
                </a:solidFill>
              </a:defRPr>
            </a:lvl5pPr>
            <a:lvl6pPr marL="0" indent="0" algn="l">
              <a:lnSpc>
                <a:spcPct val="100000"/>
              </a:lnSpc>
              <a:buFont typeface="Arial" panose="020B0604020202020204" pitchFamily="34" charset="0"/>
              <a:buNone/>
              <a:defRPr sz="1430" b="0">
                <a:solidFill>
                  <a:schemeClr val="accent4"/>
                </a:solidFill>
              </a:defRPr>
            </a:lvl6pPr>
            <a:lvl7pPr marL="0" indent="0" algn="l">
              <a:lnSpc>
                <a:spcPct val="100000"/>
              </a:lnSpc>
              <a:buFont typeface="Arial" panose="020B0604020202020204" pitchFamily="34" charset="0"/>
              <a:buNone/>
              <a:defRPr sz="1430" b="0">
                <a:solidFill>
                  <a:schemeClr val="accent4"/>
                </a:solidFill>
              </a:defRPr>
            </a:lvl7pPr>
            <a:lvl8pPr marL="0" indent="0" algn="l">
              <a:lnSpc>
                <a:spcPct val="100000"/>
              </a:lnSpc>
              <a:buFont typeface="Arial" panose="020B0604020202020204" pitchFamily="34" charset="0"/>
              <a:buNone/>
              <a:defRPr sz="1430" b="0">
                <a:solidFill>
                  <a:schemeClr val="accent4"/>
                </a:solidFill>
              </a:defRPr>
            </a:lvl8pPr>
            <a:lvl9pPr marL="0" indent="0" algn="l">
              <a:lnSpc>
                <a:spcPct val="100000"/>
              </a:lnSpc>
              <a:buFont typeface="Arial" panose="020B0604020202020204" pitchFamily="34" charset="0"/>
              <a:buNone/>
              <a:defRPr sz="1430" b="0">
                <a:solidFill>
                  <a:schemeClr val="accent4"/>
                </a:solidFill>
              </a:defRPr>
            </a:lvl9pPr>
          </a:lstStyle>
          <a:p>
            <a:pPr lvl="0"/>
            <a:r>
              <a:rPr lang="en-US"/>
              <a:t>Click to add text</a:t>
            </a:r>
          </a:p>
          <a:p>
            <a:pPr lvl="1"/>
            <a:r>
              <a:rPr lang="en-US"/>
              <a:t>2</a:t>
            </a:r>
          </a:p>
          <a:p>
            <a:pPr lvl="2"/>
            <a:r>
              <a:rPr lang="en-US"/>
              <a:t>3</a:t>
            </a:r>
          </a:p>
          <a:p>
            <a:pPr lvl="3"/>
            <a:r>
              <a:rPr lang="en-US"/>
              <a:t>4</a:t>
            </a:r>
          </a:p>
          <a:p>
            <a:pPr lvl="4"/>
            <a:r>
              <a:rPr lang="en-US"/>
              <a:t>5</a:t>
            </a:r>
          </a:p>
          <a:p>
            <a:pPr lvl="5"/>
            <a:r>
              <a:rPr lang="en-US"/>
              <a:t>6</a:t>
            </a:r>
          </a:p>
          <a:p>
            <a:pPr lvl="6"/>
            <a:r>
              <a:rPr lang="en-US"/>
              <a:t>7</a:t>
            </a:r>
          </a:p>
          <a:p>
            <a:pPr lvl="7"/>
            <a:r>
              <a:rPr lang="en-US"/>
              <a:t>8</a:t>
            </a:r>
          </a:p>
          <a:p>
            <a:pPr lvl="8"/>
            <a:r>
              <a:rPr lang="en-US"/>
              <a:t>9</a:t>
            </a:r>
            <a:endParaRPr lang="en-GB"/>
          </a:p>
        </p:txBody>
      </p:sp>
      <p:sp>
        <p:nvSpPr>
          <p:cNvPr id="25" name="Text Placeholder 6">
            <a:extLst>
              <a:ext uri="{FF2B5EF4-FFF2-40B4-BE49-F238E27FC236}">
                <a16:creationId xmlns:a16="http://schemas.microsoft.com/office/drawing/2014/main" id="{0C606429-9EF7-4DA4-567E-905A1AD3B26B}"/>
              </a:ext>
            </a:extLst>
          </p:cNvPr>
          <p:cNvSpPr>
            <a:spLocks noGrp="1"/>
          </p:cNvSpPr>
          <p:nvPr>
            <p:ph type="body" sz="quarter" idx="33" hasCustomPrompt="1"/>
          </p:nvPr>
        </p:nvSpPr>
        <p:spPr>
          <a:xfrm>
            <a:off x="7248857" y="3596311"/>
            <a:ext cx="2910859" cy="324000"/>
          </a:xfrm>
        </p:spPr>
        <p:txBody>
          <a:bodyPr/>
          <a:lstStyle>
            <a:lvl1pPr marL="0" indent="0" algn="l">
              <a:lnSpc>
                <a:spcPct val="100000"/>
              </a:lnSpc>
              <a:spcBef>
                <a:spcPts val="0"/>
              </a:spcBef>
              <a:spcAft>
                <a:spcPts val="600"/>
              </a:spcAft>
              <a:buFont typeface="Arial" panose="020B0604020202020204" pitchFamily="34" charset="0"/>
              <a:buNone/>
              <a:defRPr sz="1430" b="1">
                <a:solidFill>
                  <a:schemeClr val="accent4"/>
                </a:solidFill>
              </a:defRPr>
            </a:lvl1pPr>
            <a:lvl2pPr marL="0" indent="0" algn="l">
              <a:lnSpc>
                <a:spcPct val="100000"/>
              </a:lnSpc>
              <a:spcBef>
                <a:spcPts val="0"/>
              </a:spcBef>
              <a:spcAft>
                <a:spcPts val="600"/>
              </a:spcAft>
              <a:buClr>
                <a:schemeClr val="accent4"/>
              </a:buClr>
              <a:buFont typeface="Arial" panose="020B0604020202020204" pitchFamily="34" charset="0"/>
              <a:buNone/>
              <a:defRPr sz="1430" b="0" baseline="0">
                <a:solidFill>
                  <a:schemeClr val="accent4"/>
                </a:solidFill>
              </a:defRPr>
            </a:lvl2pPr>
            <a:lvl3pPr marL="0" indent="0" algn="l">
              <a:lnSpc>
                <a:spcPct val="100000"/>
              </a:lnSpc>
              <a:buFont typeface="Arial" panose="020B0604020202020204" pitchFamily="34" charset="0"/>
              <a:buNone/>
              <a:defRPr sz="1430" b="0">
                <a:solidFill>
                  <a:schemeClr val="accent4"/>
                </a:solidFill>
              </a:defRPr>
            </a:lvl3pPr>
            <a:lvl4pPr marL="0" indent="0" algn="l">
              <a:lnSpc>
                <a:spcPct val="100000"/>
              </a:lnSpc>
              <a:spcBef>
                <a:spcPts val="0"/>
              </a:spcBef>
              <a:buFont typeface="Arial" panose="020B0604020202020204" pitchFamily="34" charset="0"/>
              <a:buNone/>
              <a:defRPr sz="1430" b="0">
                <a:solidFill>
                  <a:schemeClr val="accent4"/>
                </a:solidFill>
              </a:defRPr>
            </a:lvl4pPr>
            <a:lvl5pPr marL="0" indent="0" algn="l">
              <a:lnSpc>
                <a:spcPct val="100000"/>
              </a:lnSpc>
              <a:buFont typeface="Arial" panose="020B0604020202020204" pitchFamily="34" charset="0"/>
              <a:buNone/>
              <a:defRPr sz="1430" b="0">
                <a:solidFill>
                  <a:schemeClr val="accent4"/>
                </a:solidFill>
              </a:defRPr>
            </a:lvl5pPr>
            <a:lvl6pPr marL="0" indent="0" algn="l">
              <a:lnSpc>
                <a:spcPct val="100000"/>
              </a:lnSpc>
              <a:buFont typeface="Arial" panose="020B0604020202020204" pitchFamily="34" charset="0"/>
              <a:buNone/>
              <a:defRPr sz="1430" b="0">
                <a:solidFill>
                  <a:schemeClr val="accent4"/>
                </a:solidFill>
              </a:defRPr>
            </a:lvl6pPr>
            <a:lvl7pPr marL="0" indent="0" algn="l">
              <a:lnSpc>
                <a:spcPct val="100000"/>
              </a:lnSpc>
              <a:buFont typeface="Arial" panose="020B0604020202020204" pitchFamily="34" charset="0"/>
              <a:buNone/>
              <a:defRPr sz="1430" b="0">
                <a:solidFill>
                  <a:schemeClr val="accent4"/>
                </a:solidFill>
              </a:defRPr>
            </a:lvl7pPr>
            <a:lvl8pPr marL="0" indent="0" algn="l">
              <a:lnSpc>
                <a:spcPct val="100000"/>
              </a:lnSpc>
              <a:buFont typeface="Arial" panose="020B0604020202020204" pitchFamily="34" charset="0"/>
              <a:buNone/>
              <a:defRPr sz="1430" b="0">
                <a:solidFill>
                  <a:schemeClr val="accent4"/>
                </a:solidFill>
              </a:defRPr>
            </a:lvl8pPr>
            <a:lvl9pPr marL="0" indent="0" algn="l">
              <a:lnSpc>
                <a:spcPct val="100000"/>
              </a:lnSpc>
              <a:buFont typeface="Arial" panose="020B0604020202020204" pitchFamily="34" charset="0"/>
              <a:buNone/>
              <a:defRPr sz="1430" b="0">
                <a:solidFill>
                  <a:schemeClr val="accent4"/>
                </a:solidFill>
              </a:defRPr>
            </a:lvl9pPr>
          </a:lstStyle>
          <a:p>
            <a:pPr lvl="0"/>
            <a:r>
              <a:rPr lang="en-US"/>
              <a:t>Click to add text</a:t>
            </a:r>
          </a:p>
          <a:p>
            <a:pPr lvl="1"/>
            <a:r>
              <a:rPr lang="en-US"/>
              <a:t>2</a:t>
            </a:r>
          </a:p>
          <a:p>
            <a:pPr lvl="2"/>
            <a:r>
              <a:rPr lang="en-US"/>
              <a:t>3</a:t>
            </a:r>
          </a:p>
          <a:p>
            <a:pPr lvl="3"/>
            <a:r>
              <a:rPr lang="en-US"/>
              <a:t>4</a:t>
            </a:r>
          </a:p>
          <a:p>
            <a:pPr lvl="4"/>
            <a:r>
              <a:rPr lang="en-US"/>
              <a:t>5</a:t>
            </a:r>
          </a:p>
          <a:p>
            <a:pPr lvl="5"/>
            <a:r>
              <a:rPr lang="en-US"/>
              <a:t>6</a:t>
            </a:r>
          </a:p>
          <a:p>
            <a:pPr lvl="6"/>
            <a:r>
              <a:rPr lang="en-US"/>
              <a:t>7</a:t>
            </a:r>
          </a:p>
          <a:p>
            <a:pPr lvl="7"/>
            <a:r>
              <a:rPr lang="en-US"/>
              <a:t>8</a:t>
            </a:r>
          </a:p>
          <a:p>
            <a:pPr lvl="8"/>
            <a:r>
              <a:rPr lang="en-US"/>
              <a:t>9</a:t>
            </a:r>
            <a:endParaRPr lang="en-GB"/>
          </a:p>
        </p:txBody>
      </p:sp>
    </p:spTree>
    <p:extLst>
      <p:ext uri="{BB962C8B-B14F-4D97-AF65-F5344CB8AC3E}">
        <p14:creationId xmlns:p14="http://schemas.microsoft.com/office/powerpoint/2010/main" val="1133976806"/>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1_Title, Content and Three Image Placeholders">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327A2560-45E2-D0D4-E250-61465A0A72F4}"/>
              </a:ext>
            </a:extLst>
          </p:cNvPr>
          <p:cNvSpPr/>
          <p:nvPr userDrawn="1"/>
        </p:nvSpPr>
        <p:spPr>
          <a:xfrm>
            <a:off x="5110630" y="0"/>
            <a:ext cx="708137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819"/>
          </a:p>
        </p:txBody>
      </p:sp>
      <p:sp>
        <p:nvSpPr>
          <p:cNvPr id="17" name="Picture Placeholder 7">
            <a:extLst>
              <a:ext uri="{FF2B5EF4-FFF2-40B4-BE49-F238E27FC236}">
                <a16:creationId xmlns:a16="http://schemas.microsoft.com/office/drawing/2014/main" id="{CE13FF18-247F-4A4F-7687-E1244546875C}"/>
              </a:ext>
            </a:extLst>
          </p:cNvPr>
          <p:cNvSpPr>
            <a:spLocks noGrp="1"/>
          </p:cNvSpPr>
          <p:nvPr>
            <p:ph type="pic" sz="quarter" idx="14" hasCustomPrompt="1"/>
          </p:nvPr>
        </p:nvSpPr>
        <p:spPr>
          <a:xfrm>
            <a:off x="5113020" y="0"/>
            <a:ext cx="7078980" cy="6857998"/>
          </a:xfrm>
          <a:noFill/>
        </p:spPr>
        <p:txBody>
          <a:bodyPr lIns="216000" tIns="216000" rIns="216000" bIns="216000"/>
          <a:lstStyle>
            <a:lvl1pPr>
              <a:defRPr sz="1400">
                <a:solidFill>
                  <a:schemeClr val="tx1"/>
                </a:solidFill>
              </a:defRPr>
            </a:lvl1pPr>
          </a:lstStyle>
          <a:p>
            <a:r>
              <a:rPr lang="en-AU"/>
              <a:t>To insert an image, select ‘Insert Picture’, or click on icon. Select ‘Picture Format &gt; Crop’ to edit size and position of picture.</a:t>
            </a:r>
          </a:p>
        </p:txBody>
      </p:sp>
      <p:sp>
        <p:nvSpPr>
          <p:cNvPr id="2" name="Rectangle 1">
            <a:extLst>
              <a:ext uri="{FF2B5EF4-FFF2-40B4-BE49-F238E27FC236}">
                <a16:creationId xmlns:a16="http://schemas.microsoft.com/office/drawing/2014/main" id="{5120BBA2-5BBA-464A-8003-7659017287F7}"/>
              </a:ext>
            </a:extLst>
          </p:cNvPr>
          <p:cNvSpPr/>
          <p:nvPr userDrawn="1"/>
        </p:nvSpPr>
        <p:spPr>
          <a:xfrm>
            <a:off x="0" y="0"/>
            <a:ext cx="5110630" cy="6858000"/>
          </a:xfrm>
          <a:prstGeom prst="rect">
            <a:avLst/>
          </a:prstGeom>
          <a:solidFill>
            <a:srgbClr val="E8FA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819"/>
          </a:p>
        </p:txBody>
      </p:sp>
      <p:sp>
        <p:nvSpPr>
          <p:cNvPr id="29" name="Text Placeholder 28">
            <a:extLst>
              <a:ext uri="{FF2B5EF4-FFF2-40B4-BE49-F238E27FC236}">
                <a16:creationId xmlns:a16="http://schemas.microsoft.com/office/drawing/2014/main" id="{EE9A78B2-19BE-A922-A12C-E2897EA55190}"/>
              </a:ext>
            </a:extLst>
          </p:cNvPr>
          <p:cNvSpPr>
            <a:spLocks noGrp="1"/>
          </p:cNvSpPr>
          <p:nvPr userDrawn="1">
            <p:ph type="body" sz="quarter" idx="20" hasCustomPrompt="1"/>
          </p:nvPr>
        </p:nvSpPr>
        <p:spPr>
          <a:xfrm rot="16200000">
            <a:off x="10295416" y="1449523"/>
            <a:ext cx="3343715" cy="444673"/>
          </a:xfrm>
          <a:custGeom>
            <a:avLst/>
            <a:gdLst>
              <a:gd name="connsiteX0" fmla="*/ 3343715 w 3343715"/>
              <a:gd name="connsiteY0" fmla="*/ 935 h 444673"/>
              <a:gd name="connsiteX1" fmla="*/ 3343715 w 3343715"/>
              <a:gd name="connsiteY1" fmla="*/ 444673 h 444673"/>
              <a:gd name="connsiteX2" fmla="*/ 0 w 3343715"/>
              <a:gd name="connsiteY2" fmla="*/ 444673 h 444673"/>
              <a:gd name="connsiteX3" fmla="*/ 27671 w 3343715"/>
              <a:gd name="connsiteY3" fmla="*/ 415075 h 444673"/>
              <a:gd name="connsiteX4" fmla="*/ 314324 w 3343715"/>
              <a:gd name="connsiteY4" fmla="*/ 72001 h 444673"/>
              <a:gd name="connsiteX5" fmla="*/ 382615 w 3343715"/>
              <a:gd name="connsiteY5" fmla="*/ 16890 h 444673"/>
              <a:gd name="connsiteX6" fmla="*/ 453912 w 3343715"/>
              <a:gd name="connsiteY6" fmla="*/ 10 h 444673"/>
              <a:gd name="connsiteX7" fmla="*/ 487133 w 3343715"/>
              <a:gd name="connsiteY7" fmla="*/ 10 h 444673"/>
              <a:gd name="connsiteX8" fmla="*/ 3303095 w 3343715"/>
              <a:gd name="connsiteY8" fmla="*/ 241 h 444673"/>
              <a:gd name="connsiteX9" fmla="*/ 3343715 w 3343715"/>
              <a:gd name="connsiteY9" fmla="*/ 935 h 444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43715" h="444673">
                <a:moveTo>
                  <a:pt x="3343715" y="935"/>
                </a:moveTo>
                <a:lnTo>
                  <a:pt x="3343715" y="444673"/>
                </a:lnTo>
                <a:lnTo>
                  <a:pt x="0" y="444673"/>
                </a:lnTo>
                <a:cubicBezTo>
                  <a:pt x="9250" y="434807"/>
                  <a:pt x="19039" y="425403"/>
                  <a:pt x="27671" y="415075"/>
                </a:cubicBezTo>
                <a:cubicBezTo>
                  <a:pt x="123402" y="300845"/>
                  <a:pt x="219133" y="186616"/>
                  <a:pt x="314324" y="72001"/>
                </a:cubicBezTo>
                <a:cubicBezTo>
                  <a:pt x="333516" y="48878"/>
                  <a:pt x="355175" y="29531"/>
                  <a:pt x="382615" y="16890"/>
                </a:cubicBezTo>
                <a:cubicBezTo>
                  <a:pt x="405276" y="6485"/>
                  <a:pt x="428707" y="-298"/>
                  <a:pt x="453912" y="10"/>
                </a:cubicBezTo>
                <a:cubicBezTo>
                  <a:pt x="464934" y="164"/>
                  <a:pt x="476033" y="10"/>
                  <a:pt x="487133" y="10"/>
                </a:cubicBezTo>
                <a:cubicBezTo>
                  <a:pt x="1425787" y="10"/>
                  <a:pt x="2364441" y="164"/>
                  <a:pt x="3303095" y="241"/>
                </a:cubicBezTo>
                <a:cubicBezTo>
                  <a:pt x="3316661" y="241"/>
                  <a:pt x="3330149" y="704"/>
                  <a:pt x="3343715" y="935"/>
                </a:cubicBezTo>
                <a:close/>
              </a:path>
            </a:pathLst>
          </a:custGeom>
          <a:solidFill>
            <a:schemeClr val="tx1"/>
          </a:solidFill>
          <a:ln w="12700">
            <a:noFill/>
          </a:ln>
        </p:spPr>
        <p:txBody>
          <a:bodyPr wrap="square" lIns="756000" rIns="0" bIns="0" anchor="ctr">
            <a:noAutofit/>
          </a:bodyPr>
          <a:lstStyle>
            <a:lvl1pPr marL="0" indent="0" algn="l">
              <a:spcAft>
                <a:spcPts val="0"/>
              </a:spcAft>
              <a:buFont typeface="Arial" panose="020B0604020202020204" pitchFamily="34" charset="0"/>
              <a:buNone/>
              <a:defRPr sz="1240" b="0">
                <a:gradFill flip="none" rotWithShape="1">
                  <a:gsLst>
                    <a:gs pos="0">
                      <a:srgbClr val="16D6A8"/>
                    </a:gs>
                    <a:gs pos="100000">
                      <a:srgbClr val="2FA745"/>
                    </a:gs>
                  </a:gsLst>
                  <a:lin ang="16200000" scaled="1"/>
                  <a:tileRect/>
                </a:gradFill>
              </a:defRPr>
            </a:lvl1pPr>
            <a:lvl2pPr marL="0" indent="0" algn="l">
              <a:buNone/>
              <a:defRPr sz="1240" b="0">
                <a:solidFill>
                  <a:schemeClr val="tx1"/>
                </a:solidFill>
              </a:defRPr>
            </a:lvl2pPr>
            <a:lvl3pPr marL="0" indent="0" algn="l">
              <a:buNone/>
              <a:defRPr sz="1240" b="0"/>
            </a:lvl3pPr>
            <a:lvl4pPr marL="0" indent="0" algn="l">
              <a:buFont typeface="Arial" panose="020B0604020202020204" pitchFamily="34" charset="0"/>
              <a:buNone/>
              <a:defRPr sz="1240" b="0"/>
            </a:lvl4pPr>
            <a:lvl5pPr marL="0" indent="0" algn="l">
              <a:buFont typeface="Arial" panose="020B0604020202020204" pitchFamily="34" charset="0"/>
              <a:buNone/>
              <a:defRPr sz="1240" b="0"/>
            </a:lvl5pPr>
            <a:lvl6pPr marL="0" indent="0" algn="l">
              <a:buFont typeface="Arial" panose="020B0604020202020204" pitchFamily="34" charset="0"/>
              <a:buNone/>
              <a:defRPr sz="1240" b="0"/>
            </a:lvl6pPr>
            <a:lvl7pPr marL="0" indent="0" algn="l">
              <a:buFont typeface="Arial" panose="020B0604020202020204" pitchFamily="34" charset="0"/>
              <a:buNone/>
              <a:defRPr sz="1240" b="0"/>
            </a:lvl7pPr>
            <a:lvl8pPr marL="0" indent="0" algn="l">
              <a:buFont typeface="Arial" panose="020B0604020202020204" pitchFamily="34" charset="0"/>
              <a:buNone/>
              <a:defRPr sz="1240" b="0"/>
            </a:lvl8pPr>
            <a:lvl9pPr marL="0" indent="0" algn="l">
              <a:buFont typeface="Arial" panose="020B0604020202020204" pitchFamily="34" charset="0"/>
              <a:buNone/>
              <a:defRPr sz="1240" b="0"/>
            </a:lvl9pPr>
          </a:lstStyle>
          <a:p>
            <a:pPr lvl="0"/>
            <a:r>
              <a:rPr lang="en-US"/>
              <a:t>Click to add section title</a:t>
            </a:r>
          </a:p>
        </p:txBody>
      </p:sp>
      <p:sp>
        <p:nvSpPr>
          <p:cNvPr id="26" name="Text Placeholder 13">
            <a:extLst>
              <a:ext uri="{FF2B5EF4-FFF2-40B4-BE49-F238E27FC236}">
                <a16:creationId xmlns:a16="http://schemas.microsoft.com/office/drawing/2014/main" id="{33B141C1-A98F-A752-0B11-878619DFC251}"/>
              </a:ext>
            </a:extLst>
          </p:cNvPr>
          <p:cNvSpPr>
            <a:spLocks noGrp="1"/>
          </p:cNvSpPr>
          <p:nvPr userDrawn="1">
            <p:ph type="body" sz="quarter" idx="19" hasCustomPrompt="1"/>
          </p:nvPr>
        </p:nvSpPr>
        <p:spPr>
          <a:xfrm rot="16200000">
            <a:off x="11834923" y="2622708"/>
            <a:ext cx="252000" cy="216000"/>
          </a:xfrm>
          <a:noFill/>
          <a:ln w="12700">
            <a:noFill/>
          </a:ln>
        </p:spPr>
        <p:txBody>
          <a:bodyPr lIns="0" rIns="0" bIns="0" anchor="ctr"/>
          <a:lstStyle>
            <a:lvl1pPr marL="0" indent="0" algn="l">
              <a:spcAft>
                <a:spcPts val="0"/>
              </a:spcAft>
              <a:buFont typeface="Arial" panose="020B0604020202020204" pitchFamily="34" charset="0"/>
              <a:buNone/>
              <a:defRPr sz="1240" b="1">
                <a:solidFill>
                  <a:schemeClr val="bg1"/>
                </a:solidFill>
              </a:defRPr>
            </a:lvl1pPr>
            <a:lvl2pPr marL="0" indent="0" algn="l">
              <a:buNone/>
              <a:defRPr sz="1240" b="1">
                <a:solidFill>
                  <a:schemeClr val="tx1"/>
                </a:solidFill>
              </a:defRPr>
            </a:lvl2pPr>
            <a:lvl3pPr marL="0" indent="0" algn="l">
              <a:buNone/>
              <a:defRPr sz="1240" b="1"/>
            </a:lvl3pPr>
            <a:lvl4pPr marL="0" indent="0" algn="l">
              <a:buFont typeface="Arial" panose="020B0604020202020204" pitchFamily="34" charset="0"/>
              <a:buNone/>
              <a:defRPr sz="1240" b="1"/>
            </a:lvl4pPr>
            <a:lvl5pPr marL="0" indent="0" algn="l">
              <a:buFont typeface="Arial" panose="020B0604020202020204" pitchFamily="34" charset="0"/>
              <a:buNone/>
              <a:defRPr sz="1240" b="1"/>
            </a:lvl5pPr>
            <a:lvl6pPr marL="0" indent="0" algn="l">
              <a:buFont typeface="Arial" panose="020B0604020202020204" pitchFamily="34" charset="0"/>
              <a:buNone/>
              <a:defRPr sz="1240" b="1"/>
            </a:lvl6pPr>
            <a:lvl7pPr marL="0" indent="0" algn="l">
              <a:buFont typeface="Arial" panose="020B0604020202020204" pitchFamily="34" charset="0"/>
              <a:buNone/>
              <a:defRPr sz="1240" b="1"/>
            </a:lvl7pPr>
            <a:lvl8pPr marL="0" indent="0" algn="l">
              <a:buFont typeface="Arial" panose="020B0604020202020204" pitchFamily="34" charset="0"/>
              <a:buNone/>
              <a:defRPr sz="1240" b="1"/>
            </a:lvl8pPr>
            <a:lvl9pPr marL="0" indent="0" algn="l">
              <a:buFont typeface="Arial" panose="020B0604020202020204" pitchFamily="34" charset="0"/>
              <a:buNone/>
              <a:defRPr sz="1240" b="1"/>
            </a:lvl9pPr>
          </a:lstStyle>
          <a:p>
            <a:pPr lvl="0"/>
            <a:r>
              <a:rPr lang="en-US"/>
              <a:t>00</a:t>
            </a:r>
          </a:p>
        </p:txBody>
      </p:sp>
      <p:sp>
        <p:nvSpPr>
          <p:cNvPr id="7" name="Date Placeholder 6">
            <a:extLst>
              <a:ext uri="{FF2B5EF4-FFF2-40B4-BE49-F238E27FC236}">
                <a16:creationId xmlns:a16="http://schemas.microsoft.com/office/drawing/2014/main" id="{198457B9-651E-12E0-23E6-BB4C8804B590}"/>
              </a:ext>
            </a:extLst>
          </p:cNvPr>
          <p:cNvSpPr>
            <a:spLocks noGrp="1"/>
          </p:cNvSpPr>
          <p:nvPr>
            <p:ph type="dt" sz="half" idx="24"/>
          </p:nvPr>
        </p:nvSpPr>
        <p:spPr/>
        <p:txBody>
          <a:bodyPr/>
          <a:lstStyle/>
          <a:p>
            <a:fld id="{6864D233-7A8E-4B8E-9B81-BD39F5B2D1D9}" type="datetime1">
              <a:rPr lang="en-GB" smtClean="0"/>
              <a:t>25/05/2023</a:t>
            </a:fld>
            <a:endParaRPr lang="en-GB"/>
          </a:p>
        </p:txBody>
      </p:sp>
      <p:sp>
        <p:nvSpPr>
          <p:cNvPr id="8" name="Footer Placeholder 7">
            <a:extLst>
              <a:ext uri="{FF2B5EF4-FFF2-40B4-BE49-F238E27FC236}">
                <a16:creationId xmlns:a16="http://schemas.microsoft.com/office/drawing/2014/main" id="{13D7E581-8303-BB98-9586-3BAFCDF420C7}"/>
              </a:ext>
            </a:extLst>
          </p:cNvPr>
          <p:cNvSpPr>
            <a:spLocks noGrp="1"/>
          </p:cNvSpPr>
          <p:nvPr>
            <p:ph type="ftr" sz="quarter" idx="25"/>
          </p:nvPr>
        </p:nvSpPr>
        <p:spPr/>
        <p:txBody>
          <a:bodyPr/>
          <a:lstStyle/>
          <a:p>
            <a:r>
              <a:rPr lang="en-US"/>
              <a:t>Freshwave Contiguous Coverage to Railway Tunnels</a:t>
            </a:r>
            <a:endParaRPr lang="en-GB"/>
          </a:p>
        </p:txBody>
      </p:sp>
      <p:sp>
        <p:nvSpPr>
          <p:cNvPr id="9" name="Slide Number Placeholder 8">
            <a:extLst>
              <a:ext uri="{FF2B5EF4-FFF2-40B4-BE49-F238E27FC236}">
                <a16:creationId xmlns:a16="http://schemas.microsoft.com/office/drawing/2014/main" id="{87D6968D-08FF-8A32-8F44-C103D8FEDD88}"/>
              </a:ext>
            </a:extLst>
          </p:cNvPr>
          <p:cNvSpPr>
            <a:spLocks noGrp="1"/>
          </p:cNvSpPr>
          <p:nvPr>
            <p:ph type="sldNum" sz="quarter" idx="26"/>
          </p:nvPr>
        </p:nvSpPr>
        <p:spPr/>
        <p:txBody>
          <a:bodyPr/>
          <a:lstStyle/>
          <a:p>
            <a:fld id="{F5AEA0E0-5CC6-4BD0-905C-A0021E419432}" type="slidenum">
              <a:rPr lang="en-GB" smtClean="0"/>
              <a:pPr/>
              <a:t>‹#›</a:t>
            </a:fld>
            <a:endParaRPr lang="en-GB"/>
          </a:p>
        </p:txBody>
      </p:sp>
      <p:sp>
        <p:nvSpPr>
          <p:cNvPr id="19" name="Text Placeholder 18">
            <a:extLst>
              <a:ext uri="{FF2B5EF4-FFF2-40B4-BE49-F238E27FC236}">
                <a16:creationId xmlns:a16="http://schemas.microsoft.com/office/drawing/2014/main" id="{AF808994-DCC8-39A6-AF78-A10211E03FB1}"/>
              </a:ext>
            </a:extLst>
          </p:cNvPr>
          <p:cNvSpPr>
            <a:spLocks noGrp="1"/>
          </p:cNvSpPr>
          <p:nvPr>
            <p:ph type="body" sz="quarter" idx="28"/>
          </p:nvPr>
        </p:nvSpPr>
        <p:spPr>
          <a:xfrm>
            <a:off x="873237" y="2232349"/>
            <a:ext cx="3672000" cy="3456000"/>
          </a:xfrm>
        </p:spPr>
        <p:txBody>
          <a:bodyPr/>
          <a:lstStyle>
            <a:lvl1pPr>
              <a:defRPr sz="1490"/>
            </a:lvl1pPr>
            <a:lvl2pPr>
              <a:defRPr sz="1490"/>
            </a:lvl2pPr>
            <a:lvl3pPr>
              <a:defRPr sz="1490"/>
            </a:lvl3pPr>
            <a:lvl4pPr>
              <a:defRPr sz="1490"/>
            </a:lvl4pPr>
            <a:lvl5pPr>
              <a:defRPr sz="149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itle 1">
            <a:extLst>
              <a:ext uri="{FF2B5EF4-FFF2-40B4-BE49-F238E27FC236}">
                <a16:creationId xmlns:a16="http://schemas.microsoft.com/office/drawing/2014/main" id="{1415CE71-8710-FC32-5B32-CF4F56B7EBA1}"/>
              </a:ext>
            </a:extLst>
          </p:cNvPr>
          <p:cNvSpPr>
            <a:spLocks noGrp="1"/>
          </p:cNvSpPr>
          <p:nvPr>
            <p:ph type="title"/>
          </p:nvPr>
        </p:nvSpPr>
        <p:spPr>
          <a:xfrm>
            <a:off x="873237" y="918699"/>
            <a:ext cx="3672000" cy="1080000"/>
          </a:xfrm>
        </p:spPr>
        <p:txBody>
          <a:bodyPr anchor="t"/>
          <a:lstStyle>
            <a:lvl1pPr>
              <a:defRPr sz="3000" b="1">
                <a:solidFill>
                  <a:schemeClr val="tx1"/>
                </a:solidFill>
              </a:defRPr>
            </a:lvl1pPr>
          </a:lstStyle>
          <a:p>
            <a:endParaRPr lang="en-GB"/>
          </a:p>
        </p:txBody>
      </p:sp>
    </p:spTree>
    <p:extLst>
      <p:ext uri="{BB962C8B-B14F-4D97-AF65-F5344CB8AC3E}">
        <p14:creationId xmlns:p14="http://schemas.microsoft.com/office/powerpoint/2010/main" val="559874441"/>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Partner Ecosystem">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83900DAB-3159-5DCD-F4C6-96A104719399}"/>
              </a:ext>
            </a:extLst>
          </p:cNvPr>
          <p:cNvSpPr/>
          <p:nvPr userDrawn="1"/>
        </p:nvSpPr>
        <p:spPr>
          <a:xfrm>
            <a:off x="5109609" y="0"/>
            <a:ext cx="7080001" cy="6858000"/>
          </a:xfrm>
          <a:prstGeom prst="rect">
            <a:avLst/>
          </a:prstGeom>
          <a:gradFill flip="none" rotWithShape="1">
            <a:gsLst>
              <a:gs pos="0">
                <a:schemeClr val="bg1"/>
              </a:gs>
              <a:gs pos="59000">
                <a:srgbClr val="E8FAF4"/>
              </a:gs>
            </a:gsLst>
            <a:lin ang="10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819"/>
          </a:p>
        </p:txBody>
      </p:sp>
      <p:sp>
        <p:nvSpPr>
          <p:cNvPr id="2" name="Rectangle 1">
            <a:extLst>
              <a:ext uri="{FF2B5EF4-FFF2-40B4-BE49-F238E27FC236}">
                <a16:creationId xmlns:a16="http://schemas.microsoft.com/office/drawing/2014/main" id="{5120BBA2-5BBA-464A-8003-7659017287F7}"/>
              </a:ext>
            </a:extLst>
          </p:cNvPr>
          <p:cNvSpPr/>
          <p:nvPr userDrawn="1"/>
        </p:nvSpPr>
        <p:spPr>
          <a:xfrm>
            <a:off x="5112000" y="2286001"/>
            <a:ext cx="7080000" cy="2286000"/>
          </a:xfrm>
          <a:prstGeom prst="rect">
            <a:avLst/>
          </a:prstGeom>
          <a:solidFill>
            <a:srgbClr val="E8FA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819"/>
          </a:p>
        </p:txBody>
      </p:sp>
      <p:sp>
        <p:nvSpPr>
          <p:cNvPr id="17" name="Picture Placeholder 7">
            <a:extLst>
              <a:ext uri="{FF2B5EF4-FFF2-40B4-BE49-F238E27FC236}">
                <a16:creationId xmlns:a16="http://schemas.microsoft.com/office/drawing/2014/main" id="{CE13FF18-247F-4A4F-7687-E1244546875C}"/>
              </a:ext>
            </a:extLst>
          </p:cNvPr>
          <p:cNvSpPr>
            <a:spLocks noGrp="1"/>
          </p:cNvSpPr>
          <p:nvPr>
            <p:ph type="pic" sz="quarter" idx="14" hasCustomPrompt="1"/>
          </p:nvPr>
        </p:nvSpPr>
        <p:spPr>
          <a:xfrm>
            <a:off x="0" y="0"/>
            <a:ext cx="5112000" cy="6857998"/>
          </a:xfrm>
          <a:solidFill>
            <a:schemeClr val="bg1">
              <a:lumMod val="75000"/>
            </a:schemeClr>
          </a:solidFill>
        </p:spPr>
        <p:txBody>
          <a:bodyPr lIns="216000" tIns="216000" rIns="216000" bIns="216000"/>
          <a:lstStyle>
            <a:lvl1pPr>
              <a:defRPr sz="1400">
                <a:solidFill>
                  <a:schemeClr val="tx1"/>
                </a:solidFill>
              </a:defRPr>
            </a:lvl1pPr>
          </a:lstStyle>
          <a:p>
            <a:r>
              <a:rPr lang="en-AU"/>
              <a:t>To insert an image, select ‘Insert Picture’, or click on icon. Select ‘Picture Format &gt; Crop’ to edit size and position of picture.</a:t>
            </a:r>
          </a:p>
        </p:txBody>
      </p:sp>
      <p:sp>
        <p:nvSpPr>
          <p:cNvPr id="29" name="Text Placeholder 28">
            <a:extLst>
              <a:ext uri="{FF2B5EF4-FFF2-40B4-BE49-F238E27FC236}">
                <a16:creationId xmlns:a16="http://schemas.microsoft.com/office/drawing/2014/main" id="{EE9A78B2-19BE-A922-A12C-E2897EA55190}"/>
              </a:ext>
            </a:extLst>
          </p:cNvPr>
          <p:cNvSpPr>
            <a:spLocks noGrp="1"/>
          </p:cNvSpPr>
          <p:nvPr userDrawn="1">
            <p:ph type="body" sz="quarter" idx="20" hasCustomPrompt="1"/>
          </p:nvPr>
        </p:nvSpPr>
        <p:spPr>
          <a:xfrm rot="16200000">
            <a:off x="10295416" y="1449523"/>
            <a:ext cx="3343715" cy="444673"/>
          </a:xfrm>
          <a:custGeom>
            <a:avLst/>
            <a:gdLst>
              <a:gd name="connsiteX0" fmla="*/ 3343715 w 3343715"/>
              <a:gd name="connsiteY0" fmla="*/ 935 h 444673"/>
              <a:gd name="connsiteX1" fmla="*/ 3343715 w 3343715"/>
              <a:gd name="connsiteY1" fmla="*/ 444673 h 444673"/>
              <a:gd name="connsiteX2" fmla="*/ 0 w 3343715"/>
              <a:gd name="connsiteY2" fmla="*/ 444673 h 444673"/>
              <a:gd name="connsiteX3" fmla="*/ 27671 w 3343715"/>
              <a:gd name="connsiteY3" fmla="*/ 415075 h 444673"/>
              <a:gd name="connsiteX4" fmla="*/ 314324 w 3343715"/>
              <a:gd name="connsiteY4" fmla="*/ 72001 h 444673"/>
              <a:gd name="connsiteX5" fmla="*/ 382615 w 3343715"/>
              <a:gd name="connsiteY5" fmla="*/ 16890 h 444673"/>
              <a:gd name="connsiteX6" fmla="*/ 453912 w 3343715"/>
              <a:gd name="connsiteY6" fmla="*/ 10 h 444673"/>
              <a:gd name="connsiteX7" fmla="*/ 487133 w 3343715"/>
              <a:gd name="connsiteY7" fmla="*/ 10 h 444673"/>
              <a:gd name="connsiteX8" fmla="*/ 3303095 w 3343715"/>
              <a:gd name="connsiteY8" fmla="*/ 241 h 444673"/>
              <a:gd name="connsiteX9" fmla="*/ 3343715 w 3343715"/>
              <a:gd name="connsiteY9" fmla="*/ 935 h 444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43715" h="444673">
                <a:moveTo>
                  <a:pt x="3343715" y="935"/>
                </a:moveTo>
                <a:lnTo>
                  <a:pt x="3343715" y="444673"/>
                </a:lnTo>
                <a:lnTo>
                  <a:pt x="0" y="444673"/>
                </a:lnTo>
                <a:cubicBezTo>
                  <a:pt x="9250" y="434807"/>
                  <a:pt x="19039" y="425403"/>
                  <a:pt x="27671" y="415075"/>
                </a:cubicBezTo>
                <a:cubicBezTo>
                  <a:pt x="123402" y="300845"/>
                  <a:pt x="219133" y="186616"/>
                  <a:pt x="314324" y="72001"/>
                </a:cubicBezTo>
                <a:cubicBezTo>
                  <a:pt x="333516" y="48878"/>
                  <a:pt x="355175" y="29531"/>
                  <a:pt x="382615" y="16890"/>
                </a:cubicBezTo>
                <a:cubicBezTo>
                  <a:pt x="405276" y="6485"/>
                  <a:pt x="428707" y="-298"/>
                  <a:pt x="453912" y="10"/>
                </a:cubicBezTo>
                <a:cubicBezTo>
                  <a:pt x="464934" y="164"/>
                  <a:pt x="476033" y="10"/>
                  <a:pt x="487133" y="10"/>
                </a:cubicBezTo>
                <a:cubicBezTo>
                  <a:pt x="1425787" y="10"/>
                  <a:pt x="2364441" y="164"/>
                  <a:pt x="3303095" y="241"/>
                </a:cubicBezTo>
                <a:cubicBezTo>
                  <a:pt x="3316661" y="241"/>
                  <a:pt x="3330149" y="704"/>
                  <a:pt x="3343715" y="935"/>
                </a:cubicBezTo>
                <a:close/>
              </a:path>
            </a:pathLst>
          </a:custGeom>
          <a:solidFill>
            <a:schemeClr val="tx1"/>
          </a:solidFill>
          <a:ln w="12700">
            <a:noFill/>
          </a:ln>
        </p:spPr>
        <p:txBody>
          <a:bodyPr wrap="square" lIns="756000" rIns="0" bIns="0" anchor="ctr">
            <a:noAutofit/>
          </a:bodyPr>
          <a:lstStyle>
            <a:lvl1pPr marL="0" indent="0" algn="l">
              <a:spcAft>
                <a:spcPts val="0"/>
              </a:spcAft>
              <a:buFont typeface="Arial" panose="020B0604020202020204" pitchFamily="34" charset="0"/>
              <a:buNone/>
              <a:defRPr sz="1240" b="0">
                <a:gradFill flip="none" rotWithShape="1">
                  <a:gsLst>
                    <a:gs pos="0">
                      <a:srgbClr val="16D6A8"/>
                    </a:gs>
                    <a:gs pos="100000">
                      <a:srgbClr val="2FA745"/>
                    </a:gs>
                  </a:gsLst>
                  <a:lin ang="16200000" scaled="1"/>
                  <a:tileRect/>
                </a:gradFill>
              </a:defRPr>
            </a:lvl1pPr>
            <a:lvl2pPr marL="0" indent="0" algn="l">
              <a:buNone/>
              <a:defRPr sz="1240" b="0">
                <a:solidFill>
                  <a:schemeClr val="tx1"/>
                </a:solidFill>
              </a:defRPr>
            </a:lvl2pPr>
            <a:lvl3pPr marL="0" indent="0" algn="l">
              <a:buNone/>
              <a:defRPr sz="1240" b="0"/>
            </a:lvl3pPr>
            <a:lvl4pPr marL="0" indent="0" algn="l">
              <a:buFont typeface="Arial" panose="020B0604020202020204" pitchFamily="34" charset="0"/>
              <a:buNone/>
              <a:defRPr sz="1240" b="0"/>
            </a:lvl4pPr>
            <a:lvl5pPr marL="0" indent="0" algn="l">
              <a:buFont typeface="Arial" panose="020B0604020202020204" pitchFamily="34" charset="0"/>
              <a:buNone/>
              <a:defRPr sz="1240" b="0"/>
            </a:lvl5pPr>
            <a:lvl6pPr marL="0" indent="0" algn="l">
              <a:buFont typeface="Arial" panose="020B0604020202020204" pitchFamily="34" charset="0"/>
              <a:buNone/>
              <a:defRPr sz="1240" b="0"/>
            </a:lvl6pPr>
            <a:lvl7pPr marL="0" indent="0" algn="l">
              <a:buFont typeface="Arial" panose="020B0604020202020204" pitchFamily="34" charset="0"/>
              <a:buNone/>
              <a:defRPr sz="1240" b="0"/>
            </a:lvl7pPr>
            <a:lvl8pPr marL="0" indent="0" algn="l">
              <a:buFont typeface="Arial" panose="020B0604020202020204" pitchFamily="34" charset="0"/>
              <a:buNone/>
              <a:defRPr sz="1240" b="0"/>
            </a:lvl8pPr>
            <a:lvl9pPr marL="0" indent="0" algn="l">
              <a:buFont typeface="Arial" panose="020B0604020202020204" pitchFamily="34" charset="0"/>
              <a:buNone/>
              <a:defRPr sz="1240" b="0"/>
            </a:lvl9pPr>
          </a:lstStyle>
          <a:p>
            <a:pPr lvl="0"/>
            <a:r>
              <a:rPr lang="en-US"/>
              <a:t>Click to add section title</a:t>
            </a:r>
          </a:p>
        </p:txBody>
      </p:sp>
      <p:sp>
        <p:nvSpPr>
          <p:cNvPr id="26" name="Text Placeholder 13">
            <a:extLst>
              <a:ext uri="{FF2B5EF4-FFF2-40B4-BE49-F238E27FC236}">
                <a16:creationId xmlns:a16="http://schemas.microsoft.com/office/drawing/2014/main" id="{33B141C1-A98F-A752-0B11-878619DFC251}"/>
              </a:ext>
            </a:extLst>
          </p:cNvPr>
          <p:cNvSpPr>
            <a:spLocks noGrp="1"/>
          </p:cNvSpPr>
          <p:nvPr userDrawn="1">
            <p:ph type="body" sz="quarter" idx="19" hasCustomPrompt="1"/>
          </p:nvPr>
        </p:nvSpPr>
        <p:spPr>
          <a:xfrm rot="16200000">
            <a:off x="11834923" y="2622708"/>
            <a:ext cx="252000" cy="216000"/>
          </a:xfrm>
          <a:noFill/>
          <a:ln w="12700">
            <a:noFill/>
          </a:ln>
        </p:spPr>
        <p:txBody>
          <a:bodyPr lIns="0" rIns="0" bIns="0" anchor="ctr"/>
          <a:lstStyle>
            <a:lvl1pPr marL="0" indent="0" algn="l">
              <a:spcAft>
                <a:spcPts val="0"/>
              </a:spcAft>
              <a:buFont typeface="Arial" panose="020B0604020202020204" pitchFamily="34" charset="0"/>
              <a:buNone/>
              <a:defRPr sz="1240" b="1">
                <a:solidFill>
                  <a:schemeClr val="bg1"/>
                </a:solidFill>
              </a:defRPr>
            </a:lvl1pPr>
            <a:lvl2pPr marL="0" indent="0" algn="l">
              <a:buNone/>
              <a:defRPr sz="1240" b="1">
                <a:solidFill>
                  <a:schemeClr val="tx1"/>
                </a:solidFill>
              </a:defRPr>
            </a:lvl2pPr>
            <a:lvl3pPr marL="0" indent="0" algn="l">
              <a:buNone/>
              <a:defRPr sz="1240" b="1"/>
            </a:lvl3pPr>
            <a:lvl4pPr marL="0" indent="0" algn="l">
              <a:buFont typeface="Arial" panose="020B0604020202020204" pitchFamily="34" charset="0"/>
              <a:buNone/>
              <a:defRPr sz="1240" b="1"/>
            </a:lvl4pPr>
            <a:lvl5pPr marL="0" indent="0" algn="l">
              <a:buFont typeface="Arial" panose="020B0604020202020204" pitchFamily="34" charset="0"/>
              <a:buNone/>
              <a:defRPr sz="1240" b="1"/>
            </a:lvl5pPr>
            <a:lvl6pPr marL="0" indent="0" algn="l">
              <a:buFont typeface="Arial" panose="020B0604020202020204" pitchFamily="34" charset="0"/>
              <a:buNone/>
              <a:defRPr sz="1240" b="1"/>
            </a:lvl6pPr>
            <a:lvl7pPr marL="0" indent="0" algn="l">
              <a:buFont typeface="Arial" panose="020B0604020202020204" pitchFamily="34" charset="0"/>
              <a:buNone/>
              <a:defRPr sz="1240" b="1"/>
            </a:lvl7pPr>
            <a:lvl8pPr marL="0" indent="0" algn="l">
              <a:buFont typeface="Arial" panose="020B0604020202020204" pitchFamily="34" charset="0"/>
              <a:buNone/>
              <a:defRPr sz="1240" b="1"/>
            </a:lvl8pPr>
            <a:lvl9pPr marL="0" indent="0" algn="l">
              <a:buFont typeface="Arial" panose="020B0604020202020204" pitchFamily="34" charset="0"/>
              <a:buNone/>
              <a:defRPr sz="1240" b="1"/>
            </a:lvl9pPr>
          </a:lstStyle>
          <a:p>
            <a:pPr lvl="0"/>
            <a:r>
              <a:rPr lang="en-US"/>
              <a:t>00</a:t>
            </a:r>
          </a:p>
        </p:txBody>
      </p:sp>
      <p:sp>
        <p:nvSpPr>
          <p:cNvPr id="7" name="Date Placeholder 6">
            <a:extLst>
              <a:ext uri="{FF2B5EF4-FFF2-40B4-BE49-F238E27FC236}">
                <a16:creationId xmlns:a16="http://schemas.microsoft.com/office/drawing/2014/main" id="{198457B9-651E-12E0-23E6-BB4C8804B590}"/>
              </a:ext>
            </a:extLst>
          </p:cNvPr>
          <p:cNvSpPr>
            <a:spLocks noGrp="1"/>
          </p:cNvSpPr>
          <p:nvPr>
            <p:ph type="dt" sz="half" idx="24"/>
          </p:nvPr>
        </p:nvSpPr>
        <p:spPr/>
        <p:txBody>
          <a:bodyPr/>
          <a:lstStyle/>
          <a:p>
            <a:fld id="{5A36635B-B1A3-4737-BBD2-21AF97B00B41}" type="datetime1">
              <a:rPr lang="en-GB" smtClean="0"/>
              <a:t>25/05/2023</a:t>
            </a:fld>
            <a:endParaRPr lang="en-GB"/>
          </a:p>
        </p:txBody>
      </p:sp>
      <p:sp>
        <p:nvSpPr>
          <p:cNvPr id="8" name="Footer Placeholder 7">
            <a:extLst>
              <a:ext uri="{FF2B5EF4-FFF2-40B4-BE49-F238E27FC236}">
                <a16:creationId xmlns:a16="http://schemas.microsoft.com/office/drawing/2014/main" id="{13D7E581-8303-BB98-9586-3BAFCDF420C7}"/>
              </a:ext>
            </a:extLst>
          </p:cNvPr>
          <p:cNvSpPr>
            <a:spLocks noGrp="1"/>
          </p:cNvSpPr>
          <p:nvPr>
            <p:ph type="ftr" sz="quarter" idx="25"/>
          </p:nvPr>
        </p:nvSpPr>
        <p:spPr/>
        <p:txBody>
          <a:bodyPr/>
          <a:lstStyle/>
          <a:p>
            <a:r>
              <a:rPr lang="en-US"/>
              <a:t>Freshwave Contiguous Coverage to Railway Tunnels</a:t>
            </a:r>
            <a:endParaRPr lang="en-GB"/>
          </a:p>
        </p:txBody>
      </p:sp>
      <p:sp>
        <p:nvSpPr>
          <p:cNvPr id="9" name="Slide Number Placeholder 8">
            <a:extLst>
              <a:ext uri="{FF2B5EF4-FFF2-40B4-BE49-F238E27FC236}">
                <a16:creationId xmlns:a16="http://schemas.microsoft.com/office/drawing/2014/main" id="{87D6968D-08FF-8A32-8F44-C103D8FEDD88}"/>
              </a:ext>
            </a:extLst>
          </p:cNvPr>
          <p:cNvSpPr>
            <a:spLocks noGrp="1"/>
          </p:cNvSpPr>
          <p:nvPr>
            <p:ph type="sldNum" sz="quarter" idx="26"/>
          </p:nvPr>
        </p:nvSpPr>
        <p:spPr/>
        <p:txBody>
          <a:bodyPr/>
          <a:lstStyle/>
          <a:p>
            <a:fld id="{F5AEA0E0-5CC6-4BD0-905C-A0021E419432}" type="slidenum">
              <a:rPr lang="en-GB" smtClean="0"/>
              <a:pPr/>
              <a:t>‹#›</a:t>
            </a:fld>
            <a:endParaRPr lang="en-GB"/>
          </a:p>
        </p:txBody>
      </p:sp>
      <p:sp>
        <p:nvSpPr>
          <p:cNvPr id="4" name="Title 1">
            <a:extLst>
              <a:ext uri="{FF2B5EF4-FFF2-40B4-BE49-F238E27FC236}">
                <a16:creationId xmlns:a16="http://schemas.microsoft.com/office/drawing/2014/main" id="{1415CE71-8710-FC32-5B32-CF4F56B7EBA1}"/>
              </a:ext>
            </a:extLst>
          </p:cNvPr>
          <p:cNvSpPr>
            <a:spLocks noGrp="1"/>
          </p:cNvSpPr>
          <p:nvPr>
            <p:ph type="title"/>
          </p:nvPr>
        </p:nvSpPr>
        <p:spPr>
          <a:xfrm>
            <a:off x="873237" y="918699"/>
            <a:ext cx="3672000" cy="1080000"/>
          </a:xfrm>
        </p:spPr>
        <p:txBody>
          <a:bodyPr anchor="t"/>
          <a:lstStyle>
            <a:lvl1pPr>
              <a:defRPr sz="3000" b="1">
                <a:solidFill>
                  <a:schemeClr val="bg1"/>
                </a:solidFill>
              </a:defRPr>
            </a:lvl1pPr>
          </a:lstStyle>
          <a:p>
            <a:endParaRPr lang="en-GB"/>
          </a:p>
        </p:txBody>
      </p:sp>
    </p:spTree>
    <p:extLst>
      <p:ext uri="{BB962C8B-B14F-4D97-AF65-F5344CB8AC3E}">
        <p14:creationId xmlns:p14="http://schemas.microsoft.com/office/powerpoint/2010/main" val="1719590322"/>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Title and Content with graphic">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1C375D9-E878-6B9D-931E-B26160888370}"/>
              </a:ext>
            </a:extLst>
          </p:cNvPr>
          <p:cNvSpPr/>
          <p:nvPr userDrawn="1"/>
        </p:nvSpPr>
        <p:spPr>
          <a:xfrm>
            <a:off x="-3458384" y="-1292303"/>
            <a:ext cx="12192000" cy="6858000"/>
          </a:xfrm>
          <a:prstGeom prst="rect">
            <a:avLst/>
          </a:prstGeom>
          <a:gradFill flip="none" rotWithShape="1">
            <a:gsLst>
              <a:gs pos="0">
                <a:srgbClr val="CCFEFF"/>
              </a:gs>
              <a:gs pos="97000">
                <a:srgbClr val="D5ECD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819"/>
          </a:p>
        </p:txBody>
      </p:sp>
      <p:pic>
        <p:nvPicPr>
          <p:cNvPr id="2" name="Picture 1" descr="Logo&#10;&#10;Description automatically generated">
            <a:extLst>
              <a:ext uri="{FF2B5EF4-FFF2-40B4-BE49-F238E27FC236}">
                <a16:creationId xmlns:a16="http://schemas.microsoft.com/office/drawing/2014/main" id="{CFFC6BFD-8EF7-25E5-6388-6A38D88AEBA0}"/>
              </a:ext>
            </a:extLst>
          </p:cNvPr>
          <p:cNvPicPr>
            <a:picLocks noChangeAspect="1"/>
          </p:cNvPicPr>
          <p:nvPr userDrawn="1"/>
        </p:nvPicPr>
        <p:blipFill rotWithShape="1">
          <a:blip r:embed="rId2" cstate="screen">
            <a:alphaModFix amt="35000"/>
            <a:extLst>
              <a:ext uri="{28A0092B-C50C-407E-A947-70E740481C1C}">
                <a14:useLocalDpi xmlns:a14="http://schemas.microsoft.com/office/drawing/2010/main"/>
              </a:ext>
            </a:extLst>
          </a:blip>
          <a:srcRect/>
          <a:stretch/>
        </p:blipFill>
        <p:spPr>
          <a:xfrm flipH="1">
            <a:off x="6720001" y="-177800"/>
            <a:ext cx="8740747" cy="6858000"/>
          </a:xfrm>
          <a:prstGeom prst="rect">
            <a:avLst/>
          </a:prstGeom>
        </p:spPr>
      </p:pic>
      <p:sp>
        <p:nvSpPr>
          <p:cNvPr id="29" name="Text Placeholder 28">
            <a:extLst>
              <a:ext uri="{FF2B5EF4-FFF2-40B4-BE49-F238E27FC236}">
                <a16:creationId xmlns:a16="http://schemas.microsoft.com/office/drawing/2014/main" id="{EE9A78B2-19BE-A922-A12C-E2897EA55190}"/>
              </a:ext>
            </a:extLst>
          </p:cNvPr>
          <p:cNvSpPr>
            <a:spLocks noGrp="1"/>
          </p:cNvSpPr>
          <p:nvPr userDrawn="1">
            <p:ph type="body" sz="quarter" idx="20" hasCustomPrompt="1"/>
          </p:nvPr>
        </p:nvSpPr>
        <p:spPr>
          <a:xfrm rot="16200000">
            <a:off x="10295416" y="1449523"/>
            <a:ext cx="3343715" cy="444673"/>
          </a:xfrm>
          <a:custGeom>
            <a:avLst/>
            <a:gdLst>
              <a:gd name="connsiteX0" fmla="*/ 3343715 w 3343715"/>
              <a:gd name="connsiteY0" fmla="*/ 935 h 444673"/>
              <a:gd name="connsiteX1" fmla="*/ 3343715 w 3343715"/>
              <a:gd name="connsiteY1" fmla="*/ 444673 h 444673"/>
              <a:gd name="connsiteX2" fmla="*/ 0 w 3343715"/>
              <a:gd name="connsiteY2" fmla="*/ 444673 h 444673"/>
              <a:gd name="connsiteX3" fmla="*/ 27671 w 3343715"/>
              <a:gd name="connsiteY3" fmla="*/ 415075 h 444673"/>
              <a:gd name="connsiteX4" fmla="*/ 314324 w 3343715"/>
              <a:gd name="connsiteY4" fmla="*/ 72001 h 444673"/>
              <a:gd name="connsiteX5" fmla="*/ 382615 w 3343715"/>
              <a:gd name="connsiteY5" fmla="*/ 16890 h 444673"/>
              <a:gd name="connsiteX6" fmla="*/ 453912 w 3343715"/>
              <a:gd name="connsiteY6" fmla="*/ 10 h 444673"/>
              <a:gd name="connsiteX7" fmla="*/ 487133 w 3343715"/>
              <a:gd name="connsiteY7" fmla="*/ 10 h 444673"/>
              <a:gd name="connsiteX8" fmla="*/ 3303095 w 3343715"/>
              <a:gd name="connsiteY8" fmla="*/ 241 h 444673"/>
              <a:gd name="connsiteX9" fmla="*/ 3343715 w 3343715"/>
              <a:gd name="connsiteY9" fmla="*/ 935 h 444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43715" h="444673">
                <a:moveTo>
                  <a:pt x="3343715" y="935"/>
                </a:moveTo>
                <a:lnTo>
                  <a:pt x="3343715" y="444673"/>
                </a:lnTo>
                <a:lnTo>
                  <a:pt x="0" y="444673"/>
                </a:lnTo>
                <a:cubicBezTo>
                  <a:pt x="9250" y="434807"/>
                  <a:pt x="19039" y="425403"/>
                  <a:pt x="27671" y="415075"/>
                </a:cubicBezTo>
                <a:cubicBezTo>
                  <a:pt x="123402" y="300845"/>
                  <a:pt x="219133" y="186616"/>
                  <a:pt x="314324" y="72001"/>
                </a:cubicBezTo>
                <a:cubicBezTo>
                  <a:pt x="333516" y="48878"/>
                  <a:pt x="355175" y="29531"/>
                  <a:pt x="382615" y="16890"/>
                </a:cubicBezTo>
                <a:cubicBezTo>
                  <a:pt x="405276" y="6485"/>
                  <a:pt x="428707" y="-298"/>
                  <a:pt x="453912" y="10"/>
                </a:cubicBezTo>
                <a:cubicBezTo>
                  <a:pt x="464934" y="164"/>
                  <a:pt x="476033" y="10"/>
                  <a:pt x="487133" y="10"/>
                </a:cubicBezTo>
                <a:cubicBezTo>
                  <a:pt x="1425787" y="10"/>
                  <a:pt x="2364441" y="164"/>
                  <a:pt x="3303095" y="241"/>
                </a:cubicBezTo>
                <a:cubicBezTo>
                  <a:pt x="3316661" y="241"/>
                  <a:pt x="3330149" y="704"/>
                  <a:pt x="3343715" y="935"/>
                </a:cubicBezTo>
                <a:close/>
              </a:path>
            </a:pathLst>
          </a:custGeom>
          <a:solidFill>
            <a:schemeClr val="tx1"/>
          </a:solidFill>
          <a:ln w="12700">
            <a:noFill/>
          </a:ln>
        </p:spPr>
        <p:txBody>
          <a:bodyPr wrap="square" lIns="756000" rIns="0" bIns="0" anchor="ctr">
            <a:noAutofit/>
          </a:bodyPr>
          <a:lstStyle>
            <a:lvl1pPr marL="0" indent="0" algn="l">
              <a:spcAft>
                <a:spcPts val="0"/>
              </a:spcAft>
              <a:buFont typeface="Arial" panose="020B0604020202020204" pitchFamily="34" charset="0"/>
              <a:buNone/>
              <a:defRPr sz="1240" b="0">
                <a:gradFill flip="none" rotWithShape="1">
                  <a:gsLst>
                    <a:gs pos="0">
                      <a:srgbClr val="16D6A8"/>
                    </a:gs>
                    <a:gs pos="100000">
                      <a:srgbClr val="2FA745"/>
                    </a:gs>
                  </a:gsLst>
                  <a:lin ang="16200000" scaled="1"/>
                  <a:tileRect/>
                </a:gradFill>
              </a:defRPr>
            </a:lvl1pPr>
            <a:lvl2pPr marL="0" indent="0" algn="l">
              <a:buNone/>
              <a:defRPr sz="1240" b="0">
                <a:solidFill>
                  <a:schemeClr val="tx1"/>
                </a:solidFill>
              </a:defRPr>
            </a:lvl2pPr>
            <a:lvl3pPr marL="0" indent="0" algn="l">
              <a:buNone/>
              <a:defRPr sz="1240" b="0"/>
            </a:lvl3pPr>
            <a:lvl4pPr marL="0" indent="0" algn="l">
              <a:buFont typeface="Arial" panose="020B0604020202020204" pitchFamily="34" charset="0"/>
              <a:buNone/>
              <a:defRPr sz="1240" b="0"/>
            </a:lvl4pPr>
            <a:lvl5pPr marL="0" indent="0" algn="l">
              <a:buFont typeface="Arial" panose="020B0604020202020204" pitchFamily="34" charset="0"/>
              <a:buNone/>
              <a:defRPr sz="1240" b="0"/>
            </a:lvl5pPr>
            <a:lvl6pPr marL="0" indent="0" algn="l">
              <a:buFont typeface="Arial" panose="020B0604020202020204" pitchFamily="34" charset="0"/>
              <a:buNone/>
              <a:defRPr sz="1240" b="0"/>
            </a:lvl6pPr>
            <a:lvl7pPr marL="0" indent="0" algn="l">
              <a:buFont typeface="Arial" panose="020B0604020202020204" pitchFamily="34" charset="0"/>
              <a:buNone/>
              <a:defRPr sz="1240" b="0"/>
            </a:lvl7pPr>
            <a:lvl8pPr marL="0" indent="0" algn="l">
              <a:buFont typeface="Arial" panose="020B0604020202020204" pitchFamily="34" charset="0"/>
              <a:buNone/>
              <a:defRPr sz="1240" b="0"/>
            </a:lvl8pPr>
            <a:lvl9pPr marL="0" indent="0" algn="l">
              <a:buFont typeface="Arial" panose="020B0604020202020204" pitchFamily="34" charset="0"/>
              <a:buNone/>
              <a:defRPr sz="1240" b="0"/>
            </a:lvl9pPr>
          </a:lstStyle>
          <a:p>
            <a:pPr lvl="0"/>
            <a:r>
              <a:rPr lang="en-US"/>
              <a:t>Click to add section title</a:t>
            </a:r>
          </a:p>
        </p:txBody>
      </p:sp>
      <p:sp>
        <p:nvSpPr>
          <p:cNvPr id="26" name="Text Placeholder 13">
            <a:extLst>
              <a:ext uri="{FF2B5EF4-FFF2-40B4-BE49-F238E27FC236}">
                <a16:creationId xmlns:a16="http://schemas.microsoft.com/office/drawing/2014/main" id="{33B141C1-A98F-A752-0B11-878619DFC251}"/>
              </a:ext>
            </a:extLst>
          </p:cNvPr>
          <p:cNvSpPr>
            <a:spLocks noGrp="1"/>
          </p:cNvSpPr>
          <p:nvPr userDrawn="1">
            <p:ph type="body" sz="quarter" idx="19" hasCustomPrompt="1"/>
          </p:nvPr>
        </p:nvSpPr>
        <p:spPr>
          <a:xfrm rot="16200000">
            <a:off x="11834923" y="2622708"/>
            <a:ext cx="252000" cy="216000"/>
          </a:xfrm>
          <a:noFill/>
          <a:ln w="12700">
            <a:noFill/>
          </a:ln>
        </p:spPr>
        <p:txBody>
          <a:bodyPr lIns="0" rIns="0" bIns="0" anchor="ctr"/>
          <a:lstStyle>
            <a:lvl1pPr marL="0" indent="0" algn="l">
              <a:spcAft>
                <a:spcPts val="0"/>
              </a:spcAft>
              <a:buFont typeface="Arial" panose="020B0604020202020204" pitchFamily="34" charset="0"/>
              <a:buNone/>
              <a:defRPr sz="1240" b="1">
                <a:solidFill>
                  <a:schemeClr val="bg1"/>
                </a:solidFill>
              </a:defRPr>
            </a:lvl1pPr>
            <a:lvl2pPr marL="0" indent="0" algn="l">
              <a:buNone/>
              <a:defRPr sz="1240" b="1">
                <a:solidFill>
                  <a:schemeClr val="tx1"/>
                </a:solidFill>
              </a:defRPr>
            </a:lvl2pPr>
            <a:lvl3pPr marL="0" indent="0" algn="l">
              <a:buNone/>
              <a:defRPr sz="1240" b="1"/>
            </a:lvl3pPr>
            <a:lvl4pPr marL="0" indent="0" algn="l">
              <a:buFont typeface="Arial" panose="020B0604020202020204" pitchFamily="34" charset="0"/>
              <a:buNone/>
              <a:defRPr sz="1240" b="1"/>
            </a:lvl4pPr>
            <a:lvl5pPr marL="0" indent="0" algn="l">
              <a:buFont typeface="Arial" panose="020B0604020202020204" pitchFamily="34" charset="0"/>
              <a:buNone/>
              <a:defRPr sz="1240" b="1"/>
            </a:lvl5pPr>
            <a:lvl6pPr marL="0" indent="0" algn="l">
              <a:buFont typeface="Arial" panose="020B0604020202020204" pitchFamily="34" charset="0"/>
              <a:buNone/>
              <a:defRPr sz="1240" b="1"/>
            </a:lvl6pPr>
            <a:lvl7pPr marL="0" indent="0" algn="l">
              <a:buFont typeface="Arial" panose="020B0604020202020204" pitchFamily="34" charset="0"/>
              <a:buNone/>
              <a:defRPr sz="1240" b="1"/>
            </a:lvl7pPr>
            <a:lvl8pPr marL="0" indent="0" algn="l">
              <a:buFont typeface="Arial" panose="020B0604020202020204" pitchFamily="34" charset="0"/>
              <a:buNone/>
              <a:defRPr sz="1240" b="1"/>
            </a:lvl8pPr>
            <a:lvl9pPr marL="0" indent="0" algn="l">
              <a:buFont typeface="Arial" panose="020B0604020202020204" pitchFamily="34" charset="0"/>
              <a:buNone/>
              <a:defRPr sz="1240" b="1"/>
            </a:lvl9pPr>
          </a:lstStyle>
          <a:p>
            <a:pPr lvl="0"/>
            <a:r>
              <a:rPr lang="en-US"/>
              <a:t>00</a:t>
            </a:r>
          </a:p>
        </p:txBody>
      </p:sp>
      <p:sp>
        <p:nvSpPr>
          <p:cNvPr id="7" name="Date Placeholder 6">
            <a:extLst>
              <a:ext uri="{FF2B5EF4-FFF2-40B4-BE49-F238E27FC236}">
                <a16:creationId xmlns:a16="http://schemas.microsoft.com/office/drawing/2014/main" id="{198457B9-651E-12E0-23E6-BB4C8804B590}"/>
              </a:ext>
            </a:extLst>
          </p:cNvPr>
          <p:cNvSpPr>
            <a:spLocks noGrp="1"/>
          </p:cNvSpPr>
          <p:nvPr>
            <p:ph type="dt" sz="half" idx="24"/>
          </p:nvPr>
        </p:nvSpPr>
        <p:spPr/>
        <p:txBody>
          <a:bodyPr/>
          <a:lstStyle/>
          <a:p>
            <a:fld id="{7020F6B2-79B6-48A1-BD62-2070725EBCFB}" type="datetime1">
              <a:rPr lang="en-GB" smtClean="0"/>
              <a:t>25/05/2023</a:t>
            </a:fld>
            <a:endParaRPr lang="en-GB"/>
          </a:p>
        </p:txBody>
      </p:sp>
      <p:sp>
        <p:nvSpPr>
          <p:cNvPr id="8" name="Footer Placeholder 7">
            <a:extLst>
              <a:ext uri="{FF2B5EF4-FFF2-40B4-BE49-F238E27FC236}">
                <a16:creationId xmlns:a16="http://schemas.microsoft.com/office/drawing/2014/main" id="{13D7E581-8303-BB98-9586-3BAFCDF420C7}"/>
              </a:ext>
            </a:extLst>
          </p:cNvPr>
          <p:cNvSpPr>
            <a:spLocks noGrp="1"/>
          </p:cNvSpPr>
          <p:nvPr>
            <p:ph type="ftr" sz="quarter" idx="25"/>
          </p:nvPr>
        </p:nvSpPr>
        <p:spPr/>
        <p:txBody>
          <a:bodyPr/>
          <a:lstStyle/>
          <a:p>
            <a:r>
              <a:rPr lang="en-US"/>
              <a:t>Freshwave Contiguous Coverage to Railway Tunnels</a:t>
            </a:r>
            <a:endParaRPr lang="en-GB"/>
          </a:p>
        </p:txBody>
      </p:sp>
      <p:sp>
        <p:nvSpPr>
          <p:cNvPr id="9" name="Slide Number Placeholder 8">
            <a:extLst>
              <a:ext uri="{FF2B5EF4-FFF2-40B4-BE49-F238E27FC236}">
                <a16:creationId xmlns:a16="http://schemas.microsoft.com/office/drawing/2014/main" id="{87D6968D-08FF-8A32-8F44-C103D8FEDD88}"/>
              </a:ext>
            </a:extLst>
          </p:cNvPr>
          <p:cNvSpPr>
            <a:spLocks noGrp="1"/>
          </p:cNvSpPr>
          <p:nvPr>
            <p:ph type="sldNum" sz="quarter" idx="26"/>
          </p:nvPr>
        </p:nvSpPr>
        <p:spPr/>
        <p:txBody>
          <a:bodyPr/>
          <a:lstStyle/>
          <a:p>
            <a:fld id="{F5AEA0E0-5CC6-4BD0-905C-A0021E419432}" type="slidenum">
              <a:rPr lang="en-GB" smtClean="0"/>
              <a:pPr/>
              <a:t>‹#›</a:t>
            </a:fld>
            <a:endParaRPr lang="en-GB"/>
          </a:p>
        </p:txBody>
      </p:sp>
      <p:sp>
        <p:nvSpPr>
          <p:cNvPr id="19" name="Text Placeholder 18">
            <a:extLst>
              <a:ext uri="{FF2B5EF4-FFF2-40B4-BE49-F238E27FC236}">
                <a16:creationId xmlns:a16="http://schemas.microsoft.com/office/drawing/2014/main" id="{AF808994-DCC8-39A6-AF78-A10211E03FB1}"/>
              </a:ext>
            </a:extLst>
          </p:cNvPr>
          <p:cNvSpPr>
            <a:spLocks noGrp="1"/>
          </p:cNvSpPr>
          <p:nvPr>
            <p:ph type="body" sz="quarter" idx="28"/>
          </p:nvPr>
        </p:nvSpPr>
        <p:spPr>
          <a:xfrm>
            <a:off x="873237" y="2232349"/>
            <a:ext cx="4572000" cy="1332000"/>
          </a:xfrm>
        </p:spPr>
        <p:txBody>
          <a:bodyPr/>
          <a:lstStyle>
            <a:lvl1pPr>
              <a:defRPr sz="1490"/>
            </a:lvl1pPr>
            <a:lvl2pPr>
              <a:defRPr sz="1490"/>
            </a:lvl2pPr>
            <a:lvl3pPr>
              <a:defRPr sz="1490"/>
            </a:lvl3pPr>
            <a:lvl4pPr>
              <a:defRPr sz="1820">
                <a:solidFill>
                  <a:schemeClr val="accent4"/>
                </a:solidFill>
              </a:defRPr>
            </a:lvl4pPr>
            <a:lvl5pPr>
              <a:defRPr sz="149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itle 1">
            <a:extLst>
              <a:ext uri="{FF2B5EF4-FFF2-40B4-BE49-F238E27FC236}">
                <a16:creationId xmlns:a16="http://schemas.microsoft.com/office/drawing/2014/main" id="{1415CE71-8710-FC32-5B32-CF4F56B7EBA1}"/>
              </a:ext>
            </a:extLst>
          </p:cNvPr>
          <p:cNvSpPr>
            <a:spLocks noGrp="1"/>
          </p:cNvSpPr>
          <p:nvPr>
            <p:ph type="title"/>
          </p:nvPr>
        </p:nvSpPr>
        <p:spPr>
          <a:xfrm>
            <a:off x="873237" y="918699"/>
            <a:ext cx="4572000" cy="1080000"/>
          </a:xfrm>
        </p:spPr>
        <p:txBody>
          <a:bodyPr anchor="t"/>
          <a:lstStyle>
            <a:lvl1pPr>
              <a:defRPr sz="3000" b="1">
                <a:solidFill>
                  <a:schemeClr val="tx1"/>
                </a:solidFill>
              </a:defRPr>
            </a:lvl1pPr>
          </a:lstStyle>
          <a:p>
            <a:endParaRPr lang="en-GB"/>
          </a:p>
        </p:txBody>
      </p:sp>
      <p:sp>
        <p:nvSpPr>
          <p:cNvPr id="11" name="Table Placeholder 10">
            <a:extLst>
              <a:ext uri="{FF2B5EF4-FFF2-40B4-BE49-F238E27FC236}">
                <a16:creationId xmlns:a16="http://schemas.microsoft.com/office/drawing/2014/main" id="{45D7264E-8CFA-0F06-19F2-8C55C7A41F1C}"/>
              </a:ext>
            </a:extLst>
          </p:cNvPr>
          <p:cNvSpPr>
            <a:spLocks noGrp="1"/>
          </p:cNvSpPr>
          <p:nvPr>
            <p:ph type="tbl" sz="quarter" idx="29"/>
          </p:nvPr>
        </p:nvSpPr>
        <p:spPr>
          <a:xfrm>
            <a:off x="873125" y="3714178"/>
            <a:ext cx="4572000" cy="2340000"/>
          </a:xfrm>
        </p:spPr>
        <p:txBody>
          <a:bodyPr/>
          <a:lstStyle/>
          <a:p>
            <a:endParaRPr lang="en-GB"/>
          </a:p>
        </p:txBody>
      </p:sp>
      <p:sp>
        <p:nvSpPr>
          <p:cNvPr id="12" name="Text Placeholder 6">
            <a:extLst>
              <a:ext uri="{FF2B5EF4-FFF2-40B4-BE49-F238E27FC236}">
                <a16:creationId xmlns:a16="http://schemas.microsoft.com/office/drawing/2014/main" id="{A6849DA5-C795-3395-122A-3DC23482D425}"/>
              </a:ext>
            </a:extLst>
          </p:cNvPr>
          <p:cNvSpPr>
            <a:spLocks noGrp="1"/>
          </p:cNvSpPr>
          <p:nvPr>
            <p:ph type="body" sz="quarter" idx="30" hasCustomPrompt="1"/>
          </p:nvPr>
        </p:nvSpPr>
        <p:spPr>
          <a:xfrm>
            <a:off x="6090001" y="2797738"/>
            <a:ext cx="1260000" cy="1260000"/>
          </a:xfrm>
          <a:prstGeom prst="ellipse">
            <a:avLst/>
          </a:prstGeom>
          <a:solidFill>
            <a:srgbClr val="0DECD7"/>
          </a:solidFill>
        </p:spPr>
        <p:txBody>
          <a:bodyPr lIns="0" anchor="ctr" anchorCtr="0"/>
          <a:lstStyle>
            <a:lvl1pPr marL="0" indent="0" algn="ctr">
              <a:lnSpc>
                <a:spcPct val="100000"/>
              </a:lnSpc>
              <a:spcBef>
                <a:spcPts val="0"/>
              </a:spcBef>
              <a:spcAft>
                <a:spcPts val="600"/>
              </a:spcAft>
              <a:buFont typeface="+mj-lt"/>
              <a:buNone/>
              <a:defRPr sz="1180" b="1">
                <a:solidFill>
                  <a:schemeClr val="bg1"/>
                </a:solidFill>
              </a:defRPr>
            </a:lvl1pPr>
            <a:lvl2pPr marL="0" indent="0" algn="ctr">
              <a:lnSpc>
                <a:spcPct val="100000"/>
              </a:lnSpc>
              <a:spcAft>
                <a:spcPts val="600"/>
              </a:spcAft>
              <a:buClr>
                <a:schemeClr val="accent4"/>
              </a:buClr>
              <a:buFont typeface="Wingdings" panose="05000000000000000000" pitchFamily="2" charset="2"/>
              <a:buNone/>
              <a:defRPr sz="2430" b="1">
                <a:solidFill>
                  <a:schemeClr val="bg1"/>
                </a:solidFill>
              </a:defRPr>
            </a:lvl2pPr>
            <a:lvl3pPr marL="0" indent="0" algn="ctr">
              <a:lnSpc>
                <a:spcPct val="100000"/>
              </a:lnSpc>
              <a:buNone/>
              <a:defRPr sz="2430" b="1">
                <a:solidFill>
                  <a:schemeClr val="bg1"/>
                </a:solidFill>
              </a:defRPr>
            </a:lvl3pPr>
            <a:lvl4pPr marL="0" algn="ctr">
              <a:lnSpc>
                <a:spcPct val="100000"/>
              </a:lnSpc>
              <a:spcBef>
                <a:spcPts val="0"/>
              </a:spcBef>
              <a:defRPr sz="2430" b="1">
                <a:solidFill>
                  <a:schemeClr val="bg1"/>
                </a:solidFill>
              </a:defRPr>
            </a:lvl4pPr>
            <a:lvl5pPr marL="0" algn="ctr">
              <a:lnSpc>
                <a:spcPct val="100000"/>
              </a:lnSpc>
              <a:defRPr sz="2430" b="1">
                <a:solidFill>
                  <a:schemeClr val="bg1"/>
                </a:solidFill>
              </a:defRPr>
            </a:lvl5pPr>
            <a:lvl6pPr algn="ctr">
              <a:lnSpc>
                <a:spcPct val="100000"/>
              </a:lnSpc>
              <a:defRPr sz="2430" b="1">
                <a:solidFill>
                  <a:schemeClr val="bg1"/>
                </a:solidFill>
              </a:defRPr>
            </a:lvl6pPr>
            <a:lvl7pPr algn="ctr">
              <a:lnSpc>
                <a:spcPct val="100000"/>
              </a:lnSpc>
              <a:defRPr sz="2430" b="1">
                <a:solidFill>
                  <a:schemeClr val="bg1"/>
                </a:solidFill>
              </a:defRPr>
            </a:lvl7pPr>
            <a:lvl8pPr algn="ctr">
              <a:lnSpc>
                <a:spcPct val="100000"/>
              </a:lnSpc>
              <a:defRPr sz="2430" b="1">
                <a:solidFill>
                  <a:schemeClr val="bg1"/>
                </a:solidFill>
              </a:defRPr>
            </a:lvl8pPr>
            <a:lvl9pPr algn="ctr">
              <a:lnSpc>
                <a:spcPct val="100000"/>
              </a:lnSpc>
              <a:defRPr sz="2430" b="1">
                <a:solidFill>
                  <a:schemeClr val="bg1"/>
                </a:solidFill>
              </a:defRPr>
            </a:lvl9pPr>
          </a:lstStyle>
          <a:p>
            <a:pPr lvl="0"/>
            <a:r>
              <a:rPr lang="en-US"/>
              <a:t>Click to add text</a:t>
            </a:r>
          </a:p>
        </p:txBody>
      </p:sp>
      <p:cxnSp>
        <p:nvCxnSpPr>
          <p:cNvPr id="13" name="Straight Connector 12">
            <a:extLst>
              <a:ext uri="{FF2B5EF4-FFF2-40B4-BE49-F238E27FC236}">
                <a16:creationId xmlns:a16="http://schemas.microsoft.com/office/drawing/2014/main" id="{3D1C729A-BDB8-6AF0-B1DE-7133B99A256F}"/>
              </a:ext>
            </a:extLst>
          </p:cNvPr>
          <p:cNvCxnSpPr>
            <a:cxnSpLocks/>
          </p:cNvCxnSpPr>
          <p:nvPr userDrawn="1"/>
        </p:nvCxnSpPr>
        <p:spPr>
          <a:xfrm>
            <a:off x="9643519" y="3444513"/>
            <a:ext cx="713389" cy="0"/>
          </a:xfrm>
          <a:prstGeom prst="line">
            <a:avLst/>
          </a:prstGeom>
          <a:ln w="38100">
            <a:solidFill>
              <a:srgbClr val="2FA745"/>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D2D94B5D-F05B-72A2-6DC4-5EEB0E709058}"/>
              </a:ext>
            </a:extLst>
          </p:cNvPr>
          <p:cNvCxnSpPr>
            <a:cxnSpLocks/>
          </p:cNvCxnSpPr>
          <p:nvPr userDrawn="1"/>
        </p:nvCxnSpPr>
        <p:spPr>
          <a:xfrm>
            <a:off x="7322570" y="3444513"/>
            <a:ext cx="713389" cy="0"/>
          </a:xfrm>
          <a:prstGeom prst="line">
            <a:avLst/>
          </a:prstGeom>
          <a:ln w="38100">
            <a:solidFill>
              <a:srgbClr val="0DECD7"/>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E0D3430F-F0C3-802C-0BDE-D7DB9408741E}"/>
              </a:ext>
            </a:extLst>
          </p:cNvPr>
          <p:cNvCxnSpPr>
            <a:cxnSpLocks/>
          </p:cNvCxnSpPr>
          <p:nvPr userDrawn="1"/>
        </p:nvCxnSpPr>
        <p:spPr>
          <a:xfrm>
            <a:off x="8787608" y="2000027"/>
            <a:ext cx="0" cy="581788"/>
          </a:xfrm>
          <a:prstGeom prst="line">
            <a:avLst/>
          </a:prstGeom>
          <a:ln w="38100">
            <a:solidFill>
              <a:srgbClr val="1AD19F"/>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B486CB74-D3C1-9F0F-0490-B652E45018FD}"/>
              </a:ext>
            </a:extLst>
          </p:cNvPr>
          <p:cNvCxnSpPr>
            <a:cxnSpLocks/>
          </p:cNvCxnSpPr>
          <p:nvPr userDrawn="1"/>
        </p:nvCxnSpPr>
        <p:spPr>
          <a:xfrm>
            <a:off x="8787608" y="4328897"/>
            <a:ext cx="0" cy="581788"/>
          </a:xfrm>
          <a:prstGeom prst="line">
            <a:avLst/>
          </a:prstGeom>
          <a:ln w="38100">
            <a:solidFill>
              <a:srgbClr val="1AD19F"/>
            </a:solidFill>
          </a:ln>
        </p:spPr>
        <p:style>
          <a:lnRef idx="1">
            <a:schemeClr val="accent1"/>
          </a:lnRef>
          <a:fillRef idx="0">
            <a:schemeClr val="accent1"/>
          </a:fillRef>
          <a:effectRef idx="0">
            <a:schemeClr val="accent1"/>
          </a:effectRef>
          <a:fontRef idx="minor">
            <a:schemeClr val="tx1"/>
          </a:fontRef>
        </p:style>
      </p:cxnSp>
      <p:sp>
        <p:nvSpPr>
          <p:cNvPr id="31" name="Text Placeholder 6">
            <a:extLst>
              <a:ext uri="{FF2B5EF4-FFF2-40B4-BE49-F238E27FC236}">
                <a16:creationId xmlns:a16="http://schemas.microsoft.com/office/drawing/2014/main" id="{DD355707-C984-7A22-F5FC-F7561E634C47}"/>
              </a:ext>
            </a:extLst>
          </p:cNvPr>
          <p:cNvSpPr>
            <a:spLocks noGrp="1"/>
          </p:cNvSpPr>
          <p:nvPr>
            <p:ph type="body" sz="quarter" idx="31" hasCustomPrompt="1"/>
          </p:nvPr>
        </p:nvSpPr>
        <p:spPr>
          <a:xfrm>
            <a:off x="7869608" y="2509738"/>
            <a:ext cx="1836000" cy="1836000"/>
          </a:xfrm>
          <a:prstGeom prst="ellipse">
            <a:avLst/>
          </a:prstGeom>
          <a:gradFill>
            <a:gsLst>
              <a:gs pos="0">
                <a:srgbClr val="16D6A8"/>
              </a:gs>
              <a:gs pos="100000">
                <a:srgbClr val="2FA745"/>
              </a:gs>
            </a:gsLst>
            <a:lin ang="0" scaled="1"/>
          </a:gradFill>
          <a:effectLst>
            <a:glow rad="228600">
              <a:schemeClr val="accent3">
                <a:alpha val="40000"/>
              </a:schemeClr>
            </a:glow>
          </a:effectLst>
        </p:spPr>
        <p:txBody>
          <a:bodyPr lIns="0" anchor="ctr" anchorCtr="0"/>
          <a:lstStyle>
            <a:lvl1pPr marL="0" indent="0" algn="ctr">
              <a:lnSpc>
                <a:spcPct val="100000"/>
              </a:lnSpc>
              <a:spcBef>
                <a:spcPts val="0"/>
              </a:spcBef>
              <a:spcAft>
                <a:spcPts val="600"/>
              </a:spcAft>
              <a:buFont typeface="+mj-lt"/>
              <a:buNone/>
              <a:defRPr sz="1910" b="1">
                <a:solidFill>
                  <a:schemeClr val="bg1"/>
                </a:solidFill>
              </a:defRPr>
            </a:lvl1pPr>
            <a:lvl2pPr marL="0" indent="0" algn="ctr">
              <a:lnSpc>
                <a:spcPct val="100000"/>
              </a:lnSpc>
              <a:spcAft>
                <a:spcPts val="600"/>
              </a:spcAft>
              <a:buClr>
                <a:schemeClr val="accent4"/>
              </a:buClr>
              <a:buFont typeface="Wingdings" panose="05000000000000000000" pitchFamily="2" charset="2"/>
              <a:buNone/>
              <a:defRPr sz="2430" b="1">
                <a:solidFill>
                  <a:schemeClr val="bg1"/>
                </a:solidFill>
              </a:defRPr>
            </a:lvl2pPr>
            <a:lvl3pPr marL="0" indent="0" algn="ctr">
              <a:lnSpc>
                <a:spcPct val="100000"/>
              </a:lnSpc>
              <a:buNone/>
              <a:defRPr sz="2430" b="1">
                <a:solidFill>
                  <a:schemeClr val="bg1"/>
                </a:solidFill>
              </a:defRPr>
            </a:lvl3pPr>
            <a:lvl4pPr marL="0" algn="ctr">
              <a:lnSpc>
                <a:spcPct val="100000"/>
              </a:lnSpc>
              <a:spcBef>
                <a:spcPts val="0"/>
              </a:spcBef>
              <a:defRPr sz="2430" b="1">
                <a:solidFill>
                  <a:schemeClr val="bg1"/>
                </a:solidFill>
              </a:defRPr>
            </a:lvl4pPr>
            <a:lvl5pPr marL="0" algn="ctr">
              <a:lnSpc>
                <a:spcPct val="100000"/>
              </a:lnSpc>
              <a:defRPr sz="2430" b="1">
                <a:solidFill>
                  <a:schemeClr val="bg1"/>
                </a:solidFill>
              </a:defRPr>
            </a:lvl5pPr>
            <a:lvl6pPr algn="ctr">
              <a:lnSpc>
                <a:spcPct val="100000"/>
              </a:lnSpc>
              <a:defRPr sz="2430" b="1">
                <a:solidFill>
                  <a:schemeClr val="bg1"/>
                </a:solidFill>
              </a:defRPr>
            </a:lvl6pPr>
            <a:lvl7pPr algn="ctr">
              <a:lnSpc>
                <a:spcPct val="100000"/>
              </a:lnSpc>
              <a:defRPr sz="2430" b="1">
                <a:solidFill>
                  <a:schemeClr val="bg1"/>
                </a:solidFill>
              </a:defRPr>
            </a:lvl7pPr>
            <a:lvl8pPr algn="ctr">
              <a:lnSpc>
                <a:spcPct val="100000"/>
              </a:lnSpc>
              <a:defRPr sz="2430" b="1">
                <a:solidFill>
                  <a:schemeClr val="bg1"/>
                </a:solidFill>
              </a:defRPr>
            </a:lvl8pPr>
            <a:lvl9pPr algn="ctr">
              <a:lnSpc>
                <a:spcPct val="100000"/>
              </a:lnSpc>
              <a:defRPr sz="2430" b="1">
                <a:solidFill>
                  <a:schemeClr val="bg1"/>
                </a:solidFill>
              </a:defRPr>
            </a:lvl9pPr>
          </a:lstStyle>
          <a:p>
            <a:pPr lvl="0"/>
            <a:r>
              <a:rPr lang="en-US"/>
              <a:t>Click to add text</a:t>
            </a:r>
          </a:p>
        </p:txBody>
      </p:sp>
      <p:sp>
        <p:nvSpPr>
          <p:cNvPr id="32" name="Text Placeholder 6">
            <a:extLst>
              <a:ext uri="{FF2B5EF4-FFF2-40B4-BE49-F238E27FC236}">
                <a16:creationId xmlns:a16="http://schemas.microsoft.com/office/drawing/2014/main" id="{DFC5A51A-61E0-AF97-2451-C4B377EE546B}"/>
              </a:ext>
            </a:extLst>
          </p:cNvPr>
          <p:cNvSpPr>
            <a:spLocks noGrp="1"/>
          </p:cNvSpPr>
          <p:nvPr>
            <p:ph type="body" sz="quarter" idx="32" hasCustomPrompt="1"/>
          </p:nvPr>
        </p:nvSpPr>
        <p:spPr>
          <a:xfrm>
            <a:off x="10227156" y="2797738"/>
            <a:ext cx="1260000" cy="1260000"/>
          </a:xfrm>
          <a:prstGeom prst="ellipse">
            <a:avLst/>
          </a:prstGeom>
          <a:solidFill>
            <a:srgbClr val="2FA745"/>
          </a:solidFill>
        </p:spPr>
        <p:txBody>
          <a:bodyPr lIns="0" anchor="ctr" anchorCtr="0"/>
          <a:lstStyle>
            <a:lvl1pPr marL="0" indent="0" algn="ctr">
              <a:lnSpc>
                <a:spcPct val="100000"/>
              </a:lnSpc>
              <a:spcBef>
                <a:spcPts val="0"/>
              </a:spcBef>
              <a:spcAft>
                <a:spcPts val="600"/>
              </a:spcAft>
              <a:buFont typeface="+mj-lt"/>
              <a:buNone/>
              <a:defRPr sz="1180" b="1">
                <a:solidFill>
                  <a:schemeClr val="bg1"/>
                </a:solidFill>
              </a:defRPr>
            </a:lvl1pPr>
            <a:lvl2pPr marL="0" indent="0" algn="ctr">
              <a:lnSpc>
                <a:spcPct val="100000"/>
              </a:lnSpc>
              <a:spcAft>
                <a:spcPts val="600"/>
              </a:spcAft>
              <a:buClr>
                <a:schemeClr val="accent4"/>
              </a:buClr>
              <a:buFont typeface="Wingdings" panose="05000000000000000000" pitchFamily="2" charset="2"/>
              <a:buNone/>
              <a:defRPr sz="2430" b="1">
                <a:solidFill>
                  <a:schemeClr val="bg1"/>
                </a:solidFill>
              </a:defRPr>
            </a:lvl2pPr>
            <a:lvl3pPr marL="0" indent="0" algn="ctr">
              <a:lnSpc>
                <a:spcPct val="100000"/>
              </a:lnSpc>
              <a:buNone/>
              <a:defRPr sz="2430" b="1">
                <a:solidFill>
                  <a:schemeClr val="bg1"/>
                </a:solidFill>
              </a:defRPr>
            </a:lvl3pPr>
            <a:lvl4pPr marL="0" algn="ctr">
              <a:lnSpc>
                <a:spcPct val="100000"/>
              </a:lnSpc>
              <a:spcBef>
                <a:spcPts val="0"/>
              </a:spcBef>
              <a:defRPr sz="2430" b="1">
                <a:solidFill>
                  <a:schemeClr val="bg1"/>
                </a:solidFill>
              </a:defRPr>
            </a:lvl4pPr>
            <a:lvl5pPr marL="0" algn="ctr">
              <a:lnSpc>
                <a:spcPct val="100000"/>
              </a:lnSpc>
              <a:defRPr sz="2430" b="1">
                <a:solidFill>
                  <a:schemeClr val="bg1"/>
                </a:solidFill>
              </a:defRPr>
            </a:lvl5pPr>
            <a:lvl6pPr algn="ctr">
              <a:lnSpc>
                <a:spcPct val="100000"/>
              </a:lnSpc>
              <a:defRPr sz="2430" b="1">
                <a:solidFill>
                  <a:schemeClr val="bg1"/>
                </a:solidFill>
              </a:defRPr>
            </a:lvl6pPr>
            <a:lvl7pPr algn="ctr">
              <a:lnSpc>
                <a:spcPct val="100000"/>
              </a:lnSpc>
              <a:defRPr sz="2430" b="1">
                <a:solidFill>
                  <a:schemeClr val="bg1"/>
                </a:solidFill>
              </a:defRPr>
            </a:lvl7pPr>
            <a:lvl8pPr algn="ctr">
              <a:lnSpc>
                <a:spcPct val="100000"/>
              </a:lnSpc>
              <a:defRPr sz="2430" b="1">
                <a:solidFill>
                  <a:schemeClr val="bg1"/>
                </a:solidFill>
              </a:defRPr>
            </a:lvl8pPr>
            <a:lvl9pPr algn="ctr">
              <a:lnSpc>
                <a:spcPct val="100000"/>
              </a:lnSpc>
              <a:defRPr sz="2430" b="1">
                <a:solidFill>
                  <a:schemeClr val="bg1"/>
                </a:solidFill>
              </a:defRPr>
            </a:lvl9pPr>
          </a:lstStyle>
          <a:p>
            <a:pPr lvl="0"/>
            <a:r>
              <a:rPr lang="en-US"/>
              <a:t>Click to add text</a:t>
            </a:r>
          </a:p>
        </p:txBody>
      </p:sp>
      <p:sp>
        <p:nvSpPr>
          <p:cNvPr id="33" name="Text Placeholder 6">
            <a:extLst>
              <a:ext uri="{FF2B5EF4-FFF2-40B4-BE49-F238E27FC236}">
                <a16:creationId xmlns:a16="http://schemas.microsoft.com/office/drawing/2014/main" id="{A80E2E18-6372-B20A-428C-5889F2671B19}"/>
              </a:ext>
            </a:extLst>
          </p:cNvPr>
          <p:cNvSpPr>
            <a:spLocks noGrp="1"/>
          </p:cNvSpPr>
          <p:nvPr>
            <p:ph type="body" sz="quarter" idx="33" hasCustomPrompt="1"/>
          </p:nvPr>
        </p:nvSpPr>
        <p:spPr>
          <a:xfrm>
            <a:off x="8157608" y="729059"/>
            <a:ext cx="1260000" cy="1260000"/>
          </a:xfrm>
          <a:prstGeom prst="ellipse">
            <a:avLst/>
          </a:prstGeom>
          <a:gradFill>
            <a:gsLst>
              <a:gs pos="0">
                <a:srgbClr val="16D6A8"/>
              </a:gs>
              <a:gs pos="100000">
                <a:srgbClr val="2FA745"/>
              </a:gs>
            </a:gsLst>
            <a:lin ang="0" scaled="1"/>
          </a:gradFill>
        </p:spPr>
        <p:txBody>
          <a:bodyPr lIns="0" anchor="ctr" anchorCtr="0"/>
          <a:lstStyle>
            <a:lvl1pPr marL="0" indent="0" algn="ctr">
              <a:lnSpc>
                <a:spcPct val="100000"/>
              </a:lnSpc>
              <a:spcBef>
                <a:spcPts val="0"/>
              </a:spcBef>
              <a:spcAft>
                <a:spcPts val="600"/>
              </a:spcAft>
              <a:buFont typeface="+mj-lt"/>
              <a:buNone/>
              <a:defRPr sz="1180" b="1">
                <a:solidFill>
                  <a:schemeClr val="bg1"/>
                </a:solidFill>
              </a:defRPr>
            </a:lvl1pPr>
            <a:lvl2pPr marL="0" indent="0" algn="ctr">
              <a:lnSpc>
                <a:spcPct val="100000"/>
              </a:lnSpc>
              <a:spcAft>
                <a:spcPts val="600"/>
              </a:spcAft>
              <a:buClr>
                <a:schemeClr val="accent4"/>
              </a:buClr>
              <a:buFont typeface="Wingdings" panose="05000000000000000000" pitchFamily="2" charset="2"/>
              <a:buNone/>
              <a:defRPr sz="2430" b="1">
                <a:solidFill>
                  <a:schemeClr val="bg1"/>
                </a:solidFill>
              </a:defRPr>
            </a:lvl2pPr>
            <a:lvl3pPr marL="0" indent="0" algn="ctr">
              <a:lnSpc>
                <a:spcPct val="100000"/>
              </a:lnSpc>
              <a:buNone/>
              <a:defRPr sz="2430" b="1">
                <a:solidFill>
                  <a:schemeClr val="bg1"/>
                </a:solidFill>
              </a:defRPr>
            </a:lvl3pPr>
            <a:lvl4pPr marL="0" algn="ctr">
              <a:lnSpc>
                <a:spcPct val="100000"/>
              </a:lnSpc>
              <a:spcBef>
                <a:spcPts val="0"/>
              </a:spcBef>
              <a:defRPr sz="2430" b="1">
                <a:solidFill>
                  <a:schemeClr val="bg1"/>
                </a:solidFill>
              </a:defRPr>
            </a:lvl4pPr>
            <a:lvl5pPr marL="0" algn="ctr">
              <a:lnSpc>
                <a:spcPct val="100000"/>
              </a:lnSpc>
              <a:defRPr sz="2430" b="1">
                <a:solidFill>
                  <a:schemeClr val="bg1"/>
                </a:solidFill>
              </a:defRPr>
            </a:lvl5pPr>
            <a:lvl6pPr algn="ctr">
              <a:lnSpc>
                <a:spcPct val="100000"/>
              </a:lnSpc>
              <a:defRPr sz="2430" b="1">
                <a:solidFill>
                  <a:schemeClr val="bg1"/>
                </a:solidFill>
              </a:defRPr>
            </a:lvl6pPr>
            <a:lvl7pPr algn="ctr">
              <a:lnSpc>
                <a:spcPct val="100000"/>
              </a:lnSpc>
              <a:defRPr sz="2430" b="1">
                <a:solidFill>
                  <a:schemeClr val="bg1"/>
                </a:solidFill>
              </a:defRPr>
            </a:lvl7pPr>
            <a:lvl8pPr algn="ctr">
              <a:lnSpc>
                <a:spcPct val="100000"/>
              </a:lnSpc>
              <a:defRPr sz="2430" b="1">
                <a:solidFill>
                  <a:schemeClr val="bg1"/>
                </a:solidFill>
              </a:defRPr>
            </a:lvl8pPr>
            <a:lvl9pPr algn="ctr">
              <a:lnSpc>
                <a:spcPct val="100000"/>
              </a:lnSpc>
              <a:defRPr sz="2430" b="1">
                <a:solidFill>
                  <a:schemeClr val="bg1"/>
                </a:solidFill>
              </a:defRPr>
            </a:lvl9pPr>
          </a:lstStyle>
          <a:p>
            <a:pPr lvl="0"/>
            <a:r>
              <a:rPr lang="en-US"/>
              <a:t>Click to add text</a:t>
            </a:r>
          </a:p>
        </p:txBody>
      </p:sp>
      <p:sp>
        <p:nvSpPr>
          <p:cNvPr id="34" name="Text Placeholder 6">
            <a:extLst>
              <a:ext uri="{FF2B5EF4-FFF2-40B4-BE49-F238E27FC236}">
                <a16:creationId xmlns:a16="http://schemas.microsoft.com/office/drawing/2014/main" id="{D06FE885-CC15-C8B6-340B-8A271ACC2BF2}"/>
              </a:ext>
            </a:extLst>
          </p:cNvPr>
          <p:cNvSpPr>
            <a:spLocks noGrp="1"/>
          </p:cNvSpPr>
          <p:nvPr>
            <p:ph type="body" sz="quarter" idx="34" hasCustomPrompt="1"/>
          </p:nvPr>
        </p:nvSpPr>
        <p:spPr>
          <a:xfrm>
            <a:off x="8157608" y="4867038"/>
            <a:ext cx="1260000" cy="1260000"/>
          </a:xfrm>
          <a:prstGeom prst="ellipse">
            <a:avLst/>
          </a:prstGeom>
          <a:gradFill>
            <a:gsLst>
              <a:gs pos="0">
                <a:srgbClr val="16D6A8"/>
              </a:gs>
              <a:gs pos="100000">
                <a:srgbClr val="2FA745"/>
              </a:gs>
            </a:gsLst>
            <a:lin ang="0" scaled="1"/>
          </a:gradFill>
        </p:spPr>
        <p:txBody>
          <a:bodyPr lIns="0" anchor="ctr" anchorCtr="0"/>
          <a:lstStyle>
            <a:lvl1pPr marL="0" indent="0" algn="ctr">
              <a:lnSpc>
                <a:spcPct val="100000"/>
              </a:lnSpc>
              <a:spcBef>
                <a:spcPts val="0"/>
              </a:spcBef>
              <a:spcAft>
                <a:spcPts val="600"/>
              </a:spcAft>
              <a:buFont typeface="+mj-lt"/>
              <a:buNone/>
              <a:defRPr sz="1180" b="1">
                <a:solidFill>
                  <a:schemeClr val="bg1"/>
                </a:solidFill>
              </a:defRPr>
            </a:lvl1pPr>
            <a:lvl2pPr marL="0" indent="0" algn="ctr">
              <a:lnSpc>
                <a:spcPct val="100000"/>
              </a:lnSpc>
              <a:spcAft>
                <a:spcPts val="600"/>
              </a:spcAft>
              <a:buClr>
                <a:schemeClr val="accent4"/>
              </a:buClr>
              <a:buFont typeface="Wingdings" panose="05000000000000000000" pitchFamily="2" charset="2"/>
              <a:buNone/>
              <a:defRPr sz="2430" b="1">
                <a:solidFill>
                  <a:schemeClr val="bg1"/>
                </a:solidFill>
              </a:defRPr>
            </a:lvl2pPr>
            <a:lvl3pPr marL="0" indent="0" algn="ctr">
              <a:lnSpc>
                <a:spcPct val="100000"/>
              </a:lnSpc>
              <a:buNone/>
              <a:defRPr sz="2430" b="1">
                <a:solidFill>
                  <a:schemeClr val="bg1"/>
                </a:solidFill>
              </a:defRPr>
            </a:lvl3pPr>
            <a:lvl4pPr marL="0" algn="ctr">
              <a:lnSpc>
                <a:spcPct val="100000"/>
              </a:lnSpc>
              <a:spcBef>
                <a:spcPts val="0"/>
              </a:spcBef>
              <a:defRPr sz="2430" b="1">
                <a:solidFill>
                  <a:schemeClr val="bg1"/>
                </a:solidFill>
              </a:defRPr>
            </a:lvl4pPr>
            <a:lvl5pPr marL="0" algn="ctr">
              <a:lnSpc>
                <a:spcPct val="100000"/>
              </a:lnSpc>
              <a:defRPr sz="2430" b="1">
                <a:solidFill>
                  <a:schemeClr val="bg1"/>
                </a:solidFill>
              </a:defRPr>
            </a:lvl5pPr>
            <a:lvl6pPr algn="ctr">
              <a:lnSpc>
                <a:spcPct val="100000"/>
              </a:lnSpc>
              <a:defRPr sz="2430" b="1">
                <a:solidFill>
                  <a:schemeClr val="bg1"/>
                </a:solidFill>
              </a:defRPr>
            </a:lvl6pPr>
            <a:lvl7pPr algn="ctr">
              <a:lnSpc>
                <a:spcPct val="100000"/>
              </a:lnSpc>
              <a:defRPr sz="2430" b="1">
                <a:solidFill>
                  <a:schemeClr val="bg1"/>
                </a:solidFill>
              </a:defRPr>
            </a:lvl7pPr>
            <a:lvl8pPr algn="ctr">
              <a:lnSpc>
                <a:spcPct val="100000"/>
              </a:lnSpc>
              <a:defRPr sz="2430" b="1">
                <a:solidFill>
                  <a:schemeClr val="bg1"/>
                </a:solidFill>
              </a:defRPr>
            </a:lvl8pPr>
            <a:lvl9pPr algn="ctr">
              <a:lnSpc>
                <a:spcPct val="100000"/>
              </a:lnSpc>
              <a:defRPr sz="2430" b="1">
                <a:solidFill>
                  <a:schemeClr val="bg1"/>
                </a:solidFill>
              </a:defRPr>
            </a:lvl9pPr>
          </a:lstStyle>
          <a:p>
            <a:pPr lvl="0"/>
            <a:r>
              <a:rPr lang="en-US"/>
              <a:t>Click to add text</a:t>
            </a:r>
          </a:p>
        </p:txBody>
      </p:sp>
    </p:spTree>
    <p:extLst>
      <p:ext uri="{BB962C8B-B14F-4D97-AF65-F5344CB8AC3E}">
        <p14:creationId xmlns:p14="http://schemas.microsoft.com/office/powerpoint/2010/main" val="2862719980"/>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Tab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23FBD5C-9E0A-6BFF-55FA-02A469929797}"/>
              </a:ext>
            </a:extLst>
          </p:cNvPr>
          <p:cNvSpPr/>
          <p:nvPr userDrawn="1"/>
        </p:nvSpPr>
        <p:spPr>
          <a:xfrm>
            <a:off x="1" y="-1"/>
            <a:ext cx="12189609" cy="6849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819"/>
          </a:p>
        </p:txBody>
      </p:sp>
      <p:sp>
        <p:nvSpPr>
          <p:cNvPr id="29" name="Text Placeholder 28">
            <a:extLst>
              <a:ext uri="{FF2B5EF4-FFF2-40B4-BE49-F238E27FC236}">
                <a16:creationId xmlns:a16="http://schemas.microsoft.com/office/drawing/2014/main" id="{EE9A78B2-19BE-A922-A12C-E2897EA55190}"/>
              </a:ext>
            </a:extLst>
          </p:cNvPr>
          <p:cNvSpPr>
            <a:spLocks noGrp="1"/>
          </p:cNvSpPr>
          <p:nvPr userDrawn="1">
            <p:ph type="body" sz="quarter" idx="20" hasCustomPrompt="1"/>
          </p:nvPr>
        </p:nvSpPr>
        <p:spPr>
          <a:xfrm rot="16200000">
            <a:off x="10295416" y="1449523"/>
            <a:ext cx="3343715" cy="444673"/>
          </a:xfrm>
          <a:custGeom>
            <a:avLst/>
            <a:gdLst>
              <a:gd name="connsiteX0" fmla="*/ 3343715 w 3343715"/>
              <a:gd name="connsiteY0" fmla="*/ 935 h 444673"/>
              <a:gd name="connsiteX1" fmla="*/ 3343715 w 3343715"/>
              <a:gd name="connsiteY1" fmla="*/ 444673 h 444673"/>
              <a:gd name="connsiteX2" fmla="*/ 0 w 3343715"/>
              <a:gd name="connsiteY2" fmla="*/ 444673 h 444673"/>
              <a:gd name="connsiteX3" fmla="*/ 27671 w 3343715"/>
              <a:gd name="connsiteY3" fmla="*/ 415075 h 444673"/>
              <a:gd name="connsiteX4" fmla="*/ 314324 w 3343715"/>
              <a:gd name="connsiteY4" fmla="*/ 72001 h 444673"/>
              <a:gd name="connsiteX5" fmla="*/ 382615 w 3343715"/>
              <a:gd name="connsiteY5" fmla="*/ 16890 h 444673"/>
              <a:gd name="connsiteX6" fmla="*/ 453912 w 3343715"/>
              <a:gd name="connsiteY6" fmla="*/ 10 h 444673"/>
              <a:gd name="connsiteX7" fmla="*/ 487133 w 3343715"/>
              <a:gd name="connsiteY7" fmla="*/ 10 h 444673"/>
              <a:gd name="connsiteX8" fmla="*/ 3303095 w 3343715"/>
              <a:gd name="connsiteY8" fmla="*/ 241 h 444673"/>
              <a:gd name="connsiteX9" fmla="*/ 3343715 w 3343715"/>
              <a:gd name="connsiteY9" fmla="*/ 935 h 444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43715" h="444673">
                <a:moveTo>
                  <a:pt x="3343715" y="935"/>
                </a:moveTo>
                <a:lnTo>
                  <a:pt x="3343715" y="444673"/>
                </a:lnTo>
                <a:lnTo>
                  <a:pt x="0" y="444673"/>
                </a:lnTo>
                <a:cubicBezTo>
                  <a:pt x="9250" y="434807"/>
                  <a:pt x="19039" y="425403"/>
                  <a:pt x="27671" y="415075"/>
                </a:cubicBezTo>
                <a:cubicBezTo>
                  <a:pt x="123402" y="300845"/>
                  <a:pt x="219133" y="186616"/>
                  <a:pt x="314324" y="72001"/>
                </a:cubicBezTo>
                <a:cubicBezTo>
                  <a:pt x="333516" y="48878"/>
                  <a:pt x="355175" y="29531"/>
                  <a:pt x="382615" y="16890"/>
                </a:cubicBezTo>
                <a:cubicBezTo>
                  <a:pt x="405276" y="6485"/>
                  <a:pt x="428707" y="-298"/>
                  <a:pt x="453912" y="10"/>
                </a:cubicBezTo>
                <a:cubicBezTo>
                  <a:pt x="464934" y="164"/>
                  <a:pt x="476033" y="10"/>
                  <a:pt x="487133" y="10"/>
                </a:cubicBezTo>
                <a:cubicBezTo>
                  <a:pt x="1425787" y="10"/>
                  <a:pt x="2364441" y="164"/>
                  <a:pt x="3303095" y="241"/>
                </a:cubicBezTo>
                <a:cubicBezTo>
                  <a:pt x="3316661" y="241"/>
                  <a:pt x="3330149" y="704"/>
                  <a:pt x="3343715" y="935"/>
                </a:cubicBezTo>
                <a:close/>
              </a:path>
            </a:pathLst>
          </a:custGeom>
          <a:solidFill>
            <a:schemeClr val="tx1"/>
          </a:solidFill>
          <a:ln w="12700">
            <a:noFill/>
          </a:ln>
        </p:spPr>
        <p:txBody>
          <a:bodyPr wrap="square" lIns="756000" rIns="0" bIns="0" anchor="ctr">
            <a:noAutofit/>
          </a:bodyPr>
          <a:lstStyle>
            <a:lvl1pPr marL="0" indent="0" algn="l">
              <a:spcAft>
                <a:spcPts val="0"/>
              </a:spcAft>
              <a:buFont typeface="Arial" panose="020B0604020202020204" pitchFamily="34" charset="0"/>
              <a:buNone/>
              <a:defRPr sz="1240" b="0">
                <a:gradFill flip="none" rotWithShape="1">
                  <a:gsLst>
                    <a:gs pos="0">
                      <a:srgbClr val="16D6A8"/>
                    </a:gs>
                    <a:gs pos="100000">
                      <a:srgbClr val="2FA745"/>
                    </a:gs>
                  </a:gsLst>
                  <a:lin ang="16200000" scaled="1"/>
                  <a:tileRect/>
                </a:gradFill>
              </a:defRPr>
            </a:lvl1pPr>
            <a:lvl2pPr marL="0" indent="0" algn="l">
              <a:buNone/>
              <a:defRPr sz="1240" b="0">
                <a:solidFill>
                  <a:schemeClr val="tx1"/>
                </a:solidFill>
              </a:defRPr>
            </a:lvl2pPr>
            <a:lvl3pPr marL="0" indent="0" algn="l">
              <a:buNone/>
              <a:defRPr sz="1240" b="0"/>
            </a:lvl3pPr>
            <a:lvl4pPr marL="0" indent="0" algn="l">
              <a:buFont typeface="Arial" panose="020B0604020202020204" pitchFamily="34" charset="0"/>
              <a:buNone/>
              <a:defRPr sz="1240" b="0"/>
            </a:lvl4pPr>
            <a:lvl5pPr marL="0" indent="0" algn="l">
              <a:buFont typeface="Arial" panose="020B0604020202020204" pitchFamily="34" charset="0"/>
              <a:buNone/>
              <a:defRPr sz="1240" b="0"/>
            </a:lvl5pPr>
            <a:lvl6pPr marL="0" indent="0" algn="l">
              <a:buFont typeface="Arial" panose="020B0604020202020204" pitchFamily="34" charset="0"/>
              <a:buNone/>
              <a:defRPr sz="1240" b="0"/>
            </a:lvl6pPr>
            <a:lvl7pPr marL="0" indent="0" algn="l">
              <a:buFont typeface="Arial" panose="020B0604020202020204" pitchFamily="34" charset="0"/>
              <a:buNone/>
              <a:defRPr sz="1240" b="0"/>
            </a:lvl7pPr>
            <a:lvl8pPr marL="0" indent="0" algn="l">
              <a:buFont typeface="Arial" panose="020B0604020202020204" pitchFamily="34" charset="0"/>
              <a:buNone/>
              <a:defRPr sz="1240" b="0"/>
            </a:lvl8pPr>
            <a:lvl9pPr marL="0" indent="0" algn="l">
              <a:buFont typeface="Arial" panose="020B0604020202020204" pitchFamily="34" charset="0"/>
              <a:buNone/>
              <a:defRPr sz="1240" b="0"/>
            </a:lvl9pPr>
          </a:lstStyle>
          <a:p>
            <a:pPr lvl="0"/>
            <a:r>
              <a:rPr lang="en-US"/>
              <a:t>Click to add section title</a:t>
            </a:r>
          </a:p>
        </p:txBody>
      </p:sp>
      <p:sp>
        <p:nvSpPr>
          <p:cNvPr id="26" name="Text Placeholder 13">
            <a:extLst>
              <a:ext uri="{FF2B5EF4-FFF2-40B4-BE49-F238E27FC236}">
                <a16:creationId xmlns:a16="http://schemas.microsoft.com/office/drawing/2014/main" id="{33B141C1-A98F-A752-0B11-878619DFC251}"/>
              </a:ext>
            </a:extLst>
          </p:cNvPr>
          <p:cNvSpPr>
            <a:spLocks noGrp="1"/>
          </p:cNvSpPr>
          <p:nvPr userDrawn="1">
            <p:ph type="body" sz="quarter" idx="19" hasCustomPrompt="1"/>
          </p:nvPr>
        </p:nvSpPr>
        <p:spPr>
          <a:xfrm rot="16200000">
            <a:off x="11834923" y="2622708"/>
            <a:ext cx="252000" cy="216000"/>
          </a:xfrm>
          <a:noFill/>
          <a:ln w="12700">
            <a:noFill/>
          </a:ln>
        </p:spPr>
        <p:txBody>
          <a:bodyPr lIns="0" rIns="0" bIns="0" anchor="ctr"/>
          <a:lstStyle>
            <a:lvl1pPr marL="0" indent="0" algn="l">
              <a:spcAft>
                <a:spcPts val="0"/>
              </a:spcAft>
              <a:buFont typeface="Arial" panose="020B0604020202020204" pitchFamily="34" charset="0"/>
              <a:buNone/>
              <a:defRPr sz="1240" b="1">
                <a:solidFill>
                  <a:schemeClr val="bg1"/>
                </a:solidFill>
              </a:defRPr>
            </a:lvl1pPr>
            <a:lvl2pPr marL="0" indent="0" algn="l">
              <a:buNone/>
              <a:defRPr sz="1240" b="1">
                <a:solidFill>
                  <a:schemeClr val="tx1"/>
                </a:solidFill>
              </a:defRPr>
            </a:lvl2pPr>
            <a:lvl3pPr marL="0" indent="0" algn="l">
              <a:buNone/>
              <a:defRPr sz="1240" b="1"/>
            </a:lvl3pPr>
            <a:lvl4pPr marL="0" indent="0" algn="l">
              <a:buFont typeface="Arial" panose="020B0604020202020204" pitchFamily="34" charset="0"/>
              <a:buNone/>
              <a:defRPr sz="1240" b="1"/>
            </a:lvl4pPr>
            <a:lvl5pPr marL="0" indent="0" algn="l">
              <a:buFont typeface="Arial" panose="020B0604020202020204" pitchFamily="34" charset="0"/>
              <a:buNone/>
              <a:defRPr sz="1240" b="1"/>
            </a:lvl5pPr>
            <a:lvl6pPr marL="0" indent="0" algn="l">
              <a:buFont typeface="Arial" panose="020B0604020202020204" pitchFamily="34" charset="0"/>
              <a:buNone/>
              <a:defRPr sz="1240" b="1"/>
            </a:lvl6pPr>
            <a:lvl7pPr marL="0" indent="0" algn="l">
              <a:buFont typeface="Arial" panose="020B0604020202020204" pitchFamily="34" charset="0"/>
              <a:buNone/>
              <a:defRPr sz="1240" b="1"/>
            </a:lvl7pPr>
            <a:lvl8pPr marL="0" indent="0" algn="l">
              <a:buFont typeface="Arial" panose="020B0604020202020204" pitchFamily="34" charset="0"/>
              <a:buNone/>
              <a:defRPr sz="1240" b="1"/>
            </a:lvl8pPr>
            <a:lvl9pPr marL="0" indent="0" algn="l">
              <a:buFont typeface="Arial" panose="020B0604020202020204" pitchFamily="34" charset="0"/>
              <a:buNone/>
              <a:defRPr sz="1240" b="1"/>
            </a:lvl9pPr>
          </a:lstStyle>
          <a:p>
            <a:pPr lvl="0"/>
            <a:r>
              <a:rPr lang="en-US"/>
              <a:t>00</a:t>
            </a:r>
          </a:p>
        </p:txBody>
      </p:sp>
      <p:sp>
        <p:nvSpPr>
          <p:cNvPr id="7" name="Date Placeholder 6">
            <a:extLst>
              <a:ext uri="{FF2B5EF4-FFF2-40B4-BE49-F238E27FC236}">
                <a16:creationId xmlns:a16="http://schemas.microsoft.com/office/drawing/2014/main" id="{198457B9-651E-12E0-23E6-BB4C8804B590}"/>
              </a:ext>
            </a:extLst>
          </p:cNvPr>
          <p:cNvSpPr>
            <a:spLocks noGrp="1"/>
          </p:cNvSpPr>
          <p:nvPr>
            <p:ph type="dt" sz="half" idx="24"/>
          </p:nvPr>
        </p:nvSpPr>
        <p:spPr/>
        <p:txBody>
          <a:bodyPr/>
          <a:lstStyle/>
          <a:p>
            <a:fld id="{759577AD-4953-4C7E-B5A3-C6A29389CE89}" type="datetime1">
              <a:rPr lang="en-GB" smtClean="0"/>
              <a:t>25/05/2023</a:t>
            </a:fld>
            <a:endParaRPr lang="en-GB"/>
          </a:p>
        </p:txBody>
      </p:sp>
      <p:sp>
        <p:nvSpPr>
          <p:cNvPr id="8" name="Footer Placeholder 7">
            <a:extLst>
              <a:ext uri="{FF2B5EF4-FFF2-40B4-BE49-F238E27FC236}">
                <a16:creationId xmlns:a16="http://schemas.microsoft.com/office/drawing/2014/main" id="{13D7E581-8303-BB98-9586-3BAFCDF420C7}"/>
              </a:ext>
            </a:extLst>
          </p:cNvPr>
          <p:cNvSpPr>
            <a:spLocks noGrp="1"/>
          </p:cNvSpPr>
          <p:nvPr>
            <p:ph type="ftr" sz="quarter" idx="25"/>
          </p:nvPr>
        </p:nvSpPr>
        <p:spPr/>
        <p:txBody>
          <a:bodyPr/>
          <a:lstStyle/>
          <a:p>
            <a:r>
              <a:rPr lang="en-US"/>
              <a:t>Freshwave Contiguous Coverage to Railway Tunnels</a:t>
            </a:r>
            <a:endParaRPr lang="en-GB"/>
          </a:p>
        </p:txBody>
      </p:sp>
      <p:sp>
        <p:nvSpPr>
          <p:cNvPr id="9" name="Slide Number Placeholder 8">
            <a:extLst>
              <a:ext uri="{FF2B5EF4-FFF2-40B4-BE49-F238E27FC236}">
                <a16:creationId xmlns:a16="http://schemas.microsoft.com/office/drawing/2014/main" id="{87D6968D-08FF-8A32-8F44-C103D8FEDD88}"/>
              </a:ext>
            </a:extLst>
          </p:cNvPr>
          <p:cNvSpPr>
            <a:spLocks noGrp="1"/>
          </p:cNvSpPr>
          <p:nvPr>
            <p:ph type="sldNum" sz="quarter" idx="26"/>
          </p:nvPr>
        </p:nvSpPr>
        <p:spPr/>
        <p:txBody>
          <a:bodyPr/>
          <a:lstStyle/>
          <a:p>
            <a:fld id="{F5AEA0E0-5CC6-4BD0-905C-A0021E419432}" type="slidenum">
              <a:rPr lang="en-GB" smtClean="0"/>
              <a:pPr/>
              <a:t>‹#›</a:t>
            </a:fld>
            <a:endParaRPr lang="en-GB"/>
          </a:p>
        </p:txBody>
      </p:sp>
      <p:sp>
        <p:nvSpPr>
          <p:cNvPr id="12" name="Title 1">
            <a:extLst>
              <a:ext uri="{FF2B5EF4-FFF2-40B4-BE49-F238E27FC236}">
                <a16:creationId xmlns:a16="http://schemas.microsoft.com/office/drawing/2014/main" id="{8339321B-2F34-6E26-52A7-199ED7051346}"/>
              </a:ext>
            </a:extLst>
          </p:cNvPr>
          <p:cNvSpPr>
            <a:spLocks noGrp="1"/>
          </p:cNvSpPr>
          <p:nvPr>
            <p:ph type="title"/>
          </p:nvPr>
        </p:nvSpPr>
        <p:spPr>
          <a:xfrm>
            <a:off x="627682" y="833552"/>
            <a:ext cx="6552000" cy="504000"/>
          </a:xfrm>
        </p:spPr>
        <p:txBody>
          <a:bodyPr anchor="t"/>
          <a:lstStyle>
            <a:lvl1pPr>
              <a:defRPr sz="3000" b="1"/>
            </a:lvl1pPr>
          </a:lstStyle>
          <a:p>
            <a:endParaRPr lang="en-GB"/>
          </a:p>
        </p:txBody>
      </p:sp>
      <p:sp>
        <p:nvSpPr>
          <p:cNvPr id="10" name="Table Placeholder 9">
            <a:extLst>
              <a:ext uri="{FF2B5EF4-FFF2-40B4-BE49-F238E27FC236}">
                <a16:creationId xmlns:a16="http://schemas.microsoft.com/office/drawing/2014/main" id="{FBD611ED-8DCA-F428-5D3E-CFC585A49423}"/>
              </a:ext>
            </a:extLst>
          </p:cNvPr>
          <p:cNvSpPr>
            <a:spLocks noGrp="1"/>
          </p:cNvSpPr>
          <p:nvPr>
            <p:ph type="tbl" sz="quarter" idx="27"/>
          </p:nvPr>
        </p:nvSpPr>
        <p:spPr>
          <a:xfrm>
            <a:off x="627682" y="1430333"/>
            <a:ext cx="10800000" cy="4536000"/>
          </a:xfrm>
        </p:spPr>
        <p:txBody>
          <a:bodyPr/>
          <a:lstStyle/>
          <a:p>
            <a:endParaRPr lang="en-GB"/>
          </a:p>
        </p:txBody>
      </p:sp>
    </p:spTree>
    <p:extLst>
      <p:ext uri="{BB962C8B-B14F-4D97-AF65-F5344CB8AC3E}">
        <p14:creationId xmlns:p14="http://schemas.microsoft.com/office/powerpoint/2010/main" val="3500023633"/>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Title, Floating Content and Image Placeholders">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1F258190-3154-39E8-77B0-48256B0A12AB}"/>
              </a:ext>
            </a:extLst>
          </p:cNvPr>
          <p:cNvGrpSpPr/>
          <p:nvPr userDrawn="1"/>
        </p:nvGrpSpPr>
        <p:grpSpPr>
          <a:xfrm>
            <a:off x="1" y="0"/>
            <a:ext cx="12218409" cy="6858000"/>
            <a:chOff x="0" y="0"/>
            <a:chExt cx="12218409" cy="6858000"/>
          </a:xfrm>
        </p:grpSpPr>
        <p:sp>
          <p:nvSpPr>
            <p:cNvPr id="11" name="Rectangle 10">
              <a:extLst>
                <a:ext uri="{FF2B5EF4-FFF2-40B4-BE49-F238E27FC236}">
                  <a16:creationId xmlns:a16="http://schemas.microsoft.com/office/drawing/2014/main" id="{05A1D91C-06F6-02B4-4D8E-4F82935A138A}"/>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819"/>
            </a:p>
          </p:txBody>
        </p:sp>
        <p:pic>
          <p:nvPicPr>
            <p:cNvPr id="10" name="Graphic 9">
              <a:extLst>
                <a:ext uri="{FF2B5EF4-FFF2-40B4-BE49-F238E27FC236}">
                  <a16:creationId xmlns:a16="http://schemas.microsoft.com/office/drawing/2014/main" id="{0013913E-5B57-C666-026B-85F09A569083}"/>
                </a:ext>
              </a:extLst>
            </p:cNvPr>
            <p:cNvPicPr>
              <a:picLocks noChangeAspect="1"/>
            </p:cNvPicPr>
            <p:nvPr userDrawn="1"/>
          </p:nvPicPr>
          <p:blipFill rotWithShape="1">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rcRect t="19353" r="26539" b="21637"/>
            <a:stretch/>
          </p:blipFill>
          <p:spPr>
            <a:xfrm>
              <a:off x="2247900" y="0"/>
              <a:ext cx="9970509" cy="6858000"/>
            </a:xfrm>
            <a:prstGeom prst="rect">
              <a:avLst/>
            </a:prstGeom>
          </p:spPr>
        </p:pic>
      </p:grpSp>
      <p:sp>
        <p:nvSpPr>
          <p:cNvPr id="17" name="Picture Placeholder 7">
            <a:extLst>
              <a:ext uri="{FF2B5EF4-FFF2-40B4-BE49-F238E27FC236}">
                <a16:creationId xmlns:a16="http://schemas.microsoft.com/office/drawing/2014/main" id="{CE13FF18-247F-4A4F-7687-E1244546875C}"/>
              </a:ext>
            </a:extLst>
          </p:cNvPr>
          <p:cNvSpPr>
            <a:spLocks noGrp="1"/>
          </p:cNvSpPr>
          <p:nvPr>
            <p:ph type="pic" sz="quarter" idx="14" hasCustomPrompt="1"/>
          </p:nvPr>
        </p:nvSpPr>
        <p:spPr>
          <a:xfrm>
            <a:off x="0" y="0"/>
            <a:ext cx="12192000" cy="6857998"/>
          </a:xfrm>
          <a:noFill/>
        </p:spPr>
        <p:txBody>
          <a:bodyPr lIns="216000" tIns="216000" rIns="216000" bIns="216000"/>
          <a:lstStyle>
            <a:lvl1pPr>
              <a:defRPr sz="1400">
                <a:solidFill>
                  <a:schemeClr val="tx1"/>
                </a:solidFill>
              </a:defRPr>
            </a:lvl1pPr>
          </a:lstStyle>
          <a:p>
            <a:r>
              <a:rPr lang="en-AU"/>
              <a:t>To insert an image, select ‘Insert Picture’, or click on icon. Select ‘Picture Format &gt; Crop’ to edit size and position of picture.</a:t>
            </a:r>
          </a:p>
        </p:txBody>
      </p:sp>
      <p:sp>
        <p:nvSpPr>
          <p:cNvPr id="29" name="Text Placeholder 28">
            <a:extLst>
              <a:ext uri="{FF2B5EF4-FFF2-40B4-BE49-F238E27FC236}">
                <a16:creationId xmlns:a16="http://schemas.microsoft.com/office/drawing/2014/main" id="{EE9A78B2-19BE-A922-A12C-E2897EA55190}"/>
              </a:ext>
            </a:extLst>
          </p:cNvPr>
          <p:cNvSpPr>
            <a:spLocks noGrp="1"/>
          </p:cNvSpPr>
          <p:nvPr userDrawn="1">
            <p:ph type="body" sz="quarter" idx="20" hasCustomPrompt="1"/>
          </p:nvPr>
        </p:nvSpPr>
        <p:spPr>
          <a:xfrm rot="16200000">
            <a:off x="10295416" y="1449523"/>
            <a:ext cx="3343715" cy="444673"/>
          </a:xfrm>
          <a:custGeom>
            <a:avLst/>
            <a:gdLst>
              <a:gd name="connsiteX0" fmla="*/ 3343715 w 3343715"/>
              <a:gd name="connsiteY0" fmla="*/ 935 h 444673"/>
              <a:gd name="connsiteX1" fmla="*/ 3343715 w 3343715"/>
              <a:gd name="connsiteY1" fmla="*/ 444673 h 444673"/>
              <a:gd name="connsiteX2" fmla="*/ 0 w 3343715"/>
              <a:gd name="connsiteY2" fmla="*/ 444673 h 444673"/>
              <a:gd name="connsiteX3" fmla="*/ 27671 w 3343715"/>
              <a:gd name="connsiteY3" fmla="*/ 415075 h 444673"/>
              <a:gd name="connsiteX4" fmla="*/ 314324 w 3343715"/>
              <a:gd name="connsiteY4" fmla="*/ 72001 h 444673"/>
              <a:gd name="connsiteX5" fmla="*/ 382615 w 3343715"/>
              <a:gd name="connsiteY5" fmla="*/ 16890 h 444673"/>
              <a:gd name="connsiteX6" fmla="*/ 453912 w 3343715"/>
              <a:gd name="connsiteY6" fmla="*/ 10 h 444673"/>
              <a:gd name="connsiteX7" fmla="*/ 487133 w 3343715"/>
              <a:gd name="connsiteY7" fmla="*/ 10 h 444673"/>
              <a:gd name="connsiteX8" fmla="*/ 3303095 w 3343715"/>
              <a:gd name="connsiteY8" fmla="*/ 241 h 444673"/>
              <a:gd name="connsiteX9" fmla="*/ 3343715 w 3343715"/>
              <a:gd name="connsiteY9" fmla="*/ 935 h 444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43715" h="444673">
                <a:moveTo>
                  <a:pt x="3343715" y="935"/>
                </a:moveTo>
                <a:lnTo>
                  <a:pt x="3343715" y="444673"/>
                </a:lnTo>
                <a:lnTo>
                  <a:pt x="0" y="444673"/>
                </a:lnTo>
                <a:cubicBezTo>
                  <a:pt x="9250" y="434807"/>
                  <a:pt x="19039" y="425403"/>
                  <a:pt x="27671" y="415075"/>
                </a:cubicBezTo>
                <a:cubicBezTo>
                  <a:pt x="123402" y="300845"/>
                  <a:pt x="219133" y="186616"/>
                  <a:pt x="314324" y="72001"/>
                </a:cubicBezTo>
                <a:cubicBezTo>
                  <a:pt x="333516" y="48878"/>
                  <a:pt x="355175" y="29531"/>
                  <a:pt x="382615" y="16890"/>
                </a:cubicBezTo>
                <a:cubicBezTo>
                  <a:pt x="405276" y="6485"/>
                  <a:pt x="428707" y="-298"/>
                  <a:pt x="453912" y="10"/>
                </a:cubicBezTo>
                <a:cubicBezTo>
                  <a:pt x="464934" y="164"/>
                  <a:pt x="476033" y="10"/>
                  <a:pt x="487133" y="10"/>
                </a:cubicBezTo>
                <a:cubicBezTo>
                  <a:pt x="1425787" y="10"/>
                  <a:pt x="2364441" y="164"/>
                  <a:pt x="3303095" y="241"/>
                </a:cubicBezTo>
                <a:cubicBezTo>
                  <a:pt x="3316661" y="241"/>
                  <a:pt x="3330149" y="704"/>
                  <a:pt x="3343715" y="935"/>
                </a:cubicBezTo>
                <a:close/>
              </a:path>
            </a:pathLst>
          </a:custGeom>
          <a:solidFill>
            <a:schemeClr val="tx1"/>
          </a:solidFill>
          <a:ln w="12700">
            <a:noFill/>
          </a:ln>
        </p:spPr>
        <p:txBody>
          <a:bodyPr wrap="square" lIns="756000" rIns="0" bIns="0" anchor="ctr">
            <a:noAutofit/>
          </a:bodyPr>
          <a:lstStyle>
            <a:lvl1pPr marL="0" indent="0" algn="l">
              <a:spcAft>
                <a:spcPts val="0"/>
              </a:spcAft>
              <a:buFont typeface="Arial" panose="020B0604020202020204" pitchFamily="34" charset="0"/>
              <a:buNone/>
              <a:defRPr sz="1240" b="0">
                <a:gradFill flip="none" rotWithShape="1">
                  <a:gsLst>
                    <a:gs pos="0">
                      <a:srgbClr val="16D6A8"/>
                    </a:gs>
                    <a:gs pos="100000">
                      <a:srgbClr val="2FA745"/>
                    </a:gs>
                  </a:gsLst>
                  <a:lin ang="16200000" scaled="1"/>
                  <a:tileRect/>
                </a:gradFill>
              </a:defRPr>
            </a:lvl1pPr>
            <a:lvl2pPr marL="0" indent="0" algn="l">
              <a:buNone/>
              <a:defRPr sz="1240" b="0">
                <a:solidFill>
                  <a:schemeClr val="tx1"/>
                </a:solidFill>
              </a:defRPr>
            </a:lvl2pPr>
            <a:lvl3pPr marL="0" indent="0" algn="l">
              <a:buNone/>
              <a:defRPr sz="1240" b="0"/>
            </a:lvl3pPr>
            <a:lvl4pPr marL="0" indent="0" algn="l">
              <a:buFont typeface="Arial" panose="020B0604020202020204" pitchFamily="34" charset="0"/>
              <a:buNone/>
              <a:defRPr sz="1240" b="0"/>
            </a:lvl4pPr>
            <a:lvl5pPr marL="0" indent="0" algn="l">
              <a:buFont typeface="Arial" panose="020B0604020202020204" pitchFamily="34" charset="0"/>
              <a:buNone/>
              <a:defRPr sz="1240" b="0"/>
            </a:lvl5pPr>
            <a:lvl6pPr marL="0" indent="0" algn="l">
              <a:buFont typeface="Arial" panose="020B0604020202020204" pitchFamily="34" charset="0"/>
              <a:buNone/>
              <a:defRPr sz="1240" b="0"/>
            </a:lvl6pPr>
            <a:lvl7pPr marL="0" indent="0" algn="l">
              <a:buFont typeface="Arial" panose="020B0604020202020204" pitchFamily="34" charset="0"/>
              <a:buNone/>
              <a:defRPr sz="1240" b="0"/>
            </a:lvl7pPr>
            <a:lvl8pPr marL="0" indent="0" algn="l">
              <a:buFont typeface="Arial" panose="020B0604020202020204" pitchFamily="34" charset="0"/>
              <a:buNone/>
              <a:defRPr sz="1240" b="0"/>
            </a:lvl8pPr>
            <a:lvl9pPr marL="0" indent="0" algn="l">
              <a:buFont typeface="Arial" panose="020B0604020202020204" pitchFamily="34" charset="0"/>
              <a:buNone/>
              <a:defRPr sz="1240" b="0"/>
            </a:lvl9pPr>
          </a:lstStyle>
          <a:p>
            <a:pPr lvl="0"/>
            <a:r>
              <a:rPr lang="en-US"/>
              <a:t>Click to add section title</a:t>
            </a:r>
          </a:p>
        </p:txBody>
      </p:sp>
      <p:sp>
        <p:nvSpPr>
          <p:cNvPr id="26" name="Text Placeholder 13">
            <a:extLst>
              <a:ext uri="{FF2B5EF4-FFF2-40B4-BE49-F238E27FC236}">
                <a16:creationId xmlns:a16="http://schemas.microsoft.com/office/drawing/2014/main" id="{33B141C1-A98F-A752-0B11-878619DFC251}"/>
              </a:ext>
            </a:extLst>
          </p:cNvPr>
          <p:cNvSpPr>
            <a:spLocks noGrp="1"/>
          </p:cNvSpPr>
          <p:nvPr userDrawn="1">
            <p:ph type="body" sz="quarter" idx="19" hasCustomPrompt="1"/>
          </p:nvPr>
        </p:nvSpPr>
        <p:spPr>
          <a:xfrm rot="16200000">
            <a:off x="11834923" y="2622708"/>
            <a:ext cx="252000" cy="216000"/>
          </a:xfrm>
          <a:noFill/>
          <a:ln w="12700">
            <a:noFill/>
          </a:ln>
        </p:spPr>
        <p:txBody>
          <a:bodyPr lIns="0" rIns="0" bIns="0" anchor="ctr"/>
          <a:lstStyle>
            <a:lvl1pPr marL="0" indent="0" algn="l">
              <a:spcAft>
                <a:spcPts val="0"/>
              </a:spcAft>
              <a:buFont typeface="Arial" panose="020B0604020202020204" pitchFamily="34" charset="0"/>
              <a:buNone/>
              <a:defRPr sz="1240" b="1">
                <a:solidFill>
                  <a:schemeClr val="bg1"/>
                </a:solidFill>
              </a:defRPr>
            </a:lvl1pPr>
            <a:lvl2pPr marL="0" indent="0" algn="l">
              <a:buNone/>
              <a:defRPr sz="1240" b="1">
                <a:solidFill>
                  <a:schemeClr val="tx1"/>
                </a:solidFill>
              </a:defRPr>
            </a:lvl2pPr>
            <a:lvl3pPr marL="0" indent="0" algn="l">
              <a:buNone/>
              <a:defRPr sz="1240" b="1"/>
            </a:lvl3pPr>
            <a:lvl4pPr marL="0" indent="0" algn="l">
              <a:buFont typeface="Arial" panose="020B0604020202020204" pitchFamily="34" charset="0"/>
              <a:buNone/>
              <a:defRPr sz="1240" b="1"/>
            </a:lvl4pPr>
            <a:lvl5pPr marL="0" indent="0" algn="l">
              <a:buFont typeface="Arial" panose="020B0604020202020204" pitchFamily="34" charset="0"/>
              <a:buNone/>
              <a:defRPr sz="1240" b="1"/>
            </a:lvl5pPr>
            <a:lvl6pPr marL="0" indent="0" algn="l">
              <a:buFont typeface="Arial" panose="020B0604020202020204" pitchFamily="34" charset="0"/>
              <a:buNone/>
              <a:defRPr sz="1240" b="1"/>
            </a:lvl6pPr>
            <a:lvl7pPr marL="0" indent="0" algn="l">
              <a:buFont typeface="Arial" panose="020B0604020202020204" pitchFamily="34" charset="0"/>
              <a:buNone/>
              <a:defRPr sz="1240" b="1"/>
            </a:lvl7pPr>
            <a:lvl8pPr marL="0" indent="0" algn="l">
              <a:buFont typeface="Arial" panose="020B0604020202020204" pitchFamily="34" charset="0"/>
              <a:buNone/>
              <a:defRPr sz="1240" b="1"/>
            </a:lvl8pPr>
            <a:lvl9pPr marL="0" indent="0" algn="l">
              <a:buFont typeface="Arial" panose="020B0604020202020204" pitchFamily="34" charset="0"/>
              <a:buNone/>
              <a:defRPr sz="1240" b="1"/>
            </a:lvl9pPr>
          </a:lstStyle>
          <a:p>
            <a:pPr lvl="0"/>
            <a:r>
              <a:rPr lang="en-US"/>
              <a:t>00</a:t>
            </a:r>
          </a:p>
        </p:txBody>
      </p:sp>
      <p:sp>
        <p:nvSpPr>
          <p:cNvPr id="7" name="Date Placeholder 6">
            <a:extLst>
              <a:ext uri="{FF2B5EF4-FFF2-40B4-BE49-F238E27FC236}">
                <a16:creationId xmlns:a16="http://schemas.microsoft.com/office/drawing/2014/main" id="{198457B9-651E-12E0-23E6-BB4C8804B590}"/>
              </a:ext>
            </a:extLst>
          </p:cNvPr>
          <p:cNvSpPr>
            <a:spLocks noGrp="1"/>
          </p:cNvSpPr>
          <p:nvPr>
            <p:ph type="dt" sz="half" idx="24"/>
          </p:nvPr>
        </p:nvSpPr>
        <p:spPr/>
        <p:txBody>
          <a:bodyPr/>
          <a:lstStyle/>
          <a:p>
            <a:fld id="{02DDFC54-BC54-4FE0-AC55-2B4872A543CA}" type="datetime1">
              <a:rPr lang="en-GB" smtClean="0"/>
              <a:t>25/05/2023</a:t>
            </a:fld>
            <a:endParaRPr lang="en-GB"/>
          </a:p>
        </p:txBody>
      </p:sp>
      <p:sp>
        <p:nvSpPr>
          <p:cNvPr id="8" name="Footer Placeholder 7">
            <a:extLst>
              <a:ext uri="{FF2B5EF4-FFF2-40B4-BE49-F238E27FC236}">
                <a16:creationId xmlns:a16="http://schemas.microsoft.com/office/drawing/2014/main" id="{13D7E581-8303-BB98-9586-3BAFCDF420C7}"/>
              </a:ext>
            </a:extLst>
          </p:cNvPr>
          <p:cNvSpPr>
            <a:spLocks noGrp="1"/>
          </p:cNvSpPr>
          <p:nvPr>
            <p:ph type="ftr" sz="quarter" idx="25"/>
          </p:nvPr>
        </p:nvSpPr>
        <p:spPr/>
        <p:txBody>
          <a:bodyPr/>
          <a:lstStyle/>
          <a:p>
            <a:r>
              <a:rPr lang="en-US"/>
              <a:t>Freshwave Contiguous Coverage to Railway Tunnels</a:t>
            </a:r>
            <a:endParaRPr lang="en-GB"/>
          </a:p>
        </p:txBody>
      </p:sp>
      <p:sp>
        <p:nvSpPr>
          <p:cNvPr id="9" name="Slide Number Placeholder 8">
            <a:extLst>
              <a:ext uri="{FF2B5EF4-FFF2-40B4-BE49-F238E27FC236}">
                <a16:creationId xmlns:a16="http://schemas.microsoft.com/office/drawing/2014/main" id="{87D6968D-08FF-8A32-8F44-C103D8FEDD88}"/>
              </a:ext>
            </a:extLst>
          </p:cNvPr>
          <p:cNvSpPr>
            <a:spLocks noGrp="1"/>
          </p:cNvSpPr>
          <p:nvPr>
            <p:ph type="sldNum" sz="quarter" idx="26"/>
          </p:nvPr>
        </p:nvSpPr>
        <p:spPr/>
        <p:txBody>
          <a:bodyPr/>
          <a:lstStyle/>
          <a:p>
            <a:fld id="{F5AEA0E0-5CC6-4BD0-905C-A0021E419432}" type="slidenum">
              <a:rPr lang="en-GB" smtClean="0"/>
              <a:pPr/>
              <a:t>‹#›</a:t>
            </a:fld>
            <a:endParaRPr lang="en-GB"/>
          </a:p>
        </p:txBody>
      </p:sp>
      <p:sp>
        <p:nvSpPr>
          <p:cNvPr id="19" name="Text Placeholder 18">
            <a:extLst>
              <a:ext uri="{FF2B5EF4-FFF2-40B4-BE49-F238E27FC236}">
                <a16:creationId xmlns:a16="http://schemas.microsoft.com/office/drawing/2014/main" id="{AF808994-DCC8-39A6-AF78-A10211E03FB1}"/>
              </a:ext>
            </a:extLst>
          </p:cNvPr>
          <p:cNvSpPr>
            <a:spLocks noGrp="1"/>
          </p:cNvSpPr>
          <p:nvPr>
            <p:ph type="body" sz="quarter" idx="28"/>
          </p:nvPr>
        </p:nvSpPr>
        <p:spPr>
          <a:xfrm>
            <a:off x="873234" y="2604708"/>
            <a:ext cx="4824000" cy="3060000"/>
          </a:xfrm>
        </p:spPr>
        <p:txBody>
          <a:bodyPr/>
          <a:lstStyle>
            <a:lvl1pPr>
              <a:defRPr sz="2000"/>
            </a:lvl1pPr>
            <a:lvl2pPr marL="287987" indent="-287987">
              <a:buClr>
                <a:schemeClr val="accent4"/>
              </a:buClr>
              <a:buFont typeface="Wingdings" panose="05000000000000000000" pitchFamily="2" charset="2"/>
              <a:buChar char="ü"/>
              <a:defRPr sz="2000"/>
            </a:lvl2pPr>
            <a:lvl3pPr>
              <a:defRPr sz="20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itle 1">
            <a:extLst>
              <a:ext uri="{FF2B5EF4-FFF2-40B4-BE49-F238E27FC236}">
                <a16:creationId xmlns:a16="http://schemas.microsoft.com/office/drawing/2014/main" id="{1415CE71-8710-FC32-5B32-CF4F56B7EBA1}"/>
              </a:ext>
            </a:extLst>
          </p:cNvPr>
          <p:cNvSpPr>
            <a:spLocks noGrp="1"/>
          </p:cNvSpPr>
          <p:nvPr>
            <p:ph type="title"/>
          </p:nvPr>
        </p:nvSpPr>
        <p:spPr>
          <a:xfrm>
            <a:off x="873235" y="918699"/>
            <a:ext cx="4824000" cy="1476000"/>
          </a:xfrm>
        </p:spPr>
        <p:txBody>
          <a:bodyPr anchor="t"/>
          <a:lstStyle>
            <a:lvl1pPr>
              <a:defRPr sz="5730" b="1">
                <a:solidFill>
                  <a:schemeClr val="tx1"/>
                </a:solidFill>
              </a:defRPr>
            </a:lvl1pPr>
          </a:lstStyle>
          <a:p>
            <a:endParaRPr lang="en-GB"/>
          </a:p>
        </p:txBody>
      </p:sp>
    </p:spTree>
    <p:extLst>
      <p:ext uri="{BB962C8B-B14F-4D97-AF65-F5344CB8AC3E}">
        <p14:creationId xmlns:p14="http://schemas.microsoft.com/office/powerpoint/2010/main" val="647085159"/>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Case Study with Images">
    <p:spTree>
      <p:nvGrpSpPr>
        <p:cNvPr id="1" name=""/>
        <p:cNvGrpSpPr/>
        <p:nvPr/>
      </p:nvGrpSpPr>
      <p:grpSpPr>
        <a:xfrm>
          <a:off x="0" y="0"/>
          <a:ext cx="0" cy="0"/>
          <a:chOff x="0" y="0"/>
          <a:chExt cx="0" cy="0"/>
        </a:xfrm>
      </p:grpSpPr>
      <p:pic>
        <p:nvPicPr>
          <p:cNvPr id="3" name="Picture 2" descr="A picture containing background pattern&#10;&#10;Description automatically generated">
            <a:extLst>
              <a:ext uri="{FF2B5EF4-FFF2-40B4-BE49-F238E27FC236}">
                <a16:creationId xmlns:a16="http://schemas.microsoft.com/office/drawing/2014/main" id="{3054336E-C47E-49B4-4DBB-EF1753629D5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1040"/>
            <a:ext cx="12192000" cy="6855920"/>
          </a:xfrm>
          <a:prstGeom prst="rect">
            <a:avLst/>
          </a:prstGeom>
        </p:spPr>
      </p:pic>
      <p:sp>
        <p:nvSpPr>
          <p:cNvPr id="17" name="Picture Placeholder 7">
            <a:extLst>
              <a:ext uri="{FF2B5EF4-FFF2-40B4-BE49-F238E27FC236}">
                <a16:creationId xmlns:a16="http://schemas.microsoft.com/office/drawing/2014/main" id="{CE13FF18-247F-4A4F-7687-E1244546875C}"/>
              </a:ext>
            </a:extLst>
          </p:cNvPr>
          <p:cNvSpPr>
            <a:spLocks noGrp="1"/>
          </p:cNvSpPr>
          <p:nvPr>
            <p:ph type="pic" sz="quarter" idx="14" hasCustomPrompt="1"/>
          </p:nvPr>
        </p:nvSpPr>
        <p:spPr>
          <a:xfrm>
            <a:off x="0" y="0"/>
            <a:ext cx="12192000" cy="6857998"/>
          </a:xfrm>
          <a:noFill/>
        </p:spPr>
        <p:txBody>
          <a:bodyPr lIns="216000" tIns="216000" rIns="216000" bIns="216000"/>
          <a:lstStyle>
            <a:lvl1pPr>
              <a:defRPr sz="1400">
                <a:solidFill>
                  <a:schemeClr val="tx1"/>
                </a:solidFill>
              </a:defRPr>
            </a:lvl1pPr>
          </a:lstStyle>
          <a:p>
            <a:r>
              <a:rPr lang="en-AU"/>
              <a:t>To insert an image, select ‘Insert Picture’, or click on icon. Select ‘Picture Format &gt; Crop’ to edit size and position of picture.</a:t>
            </a:r>
          </a:p>
        </p:txBody>
      </p:sp>
      <p:sp>
        <p:nvSpPr>
          <p:cNvPr id="7" name="Date Placeholder 6">
            <a:extLst>
              <a:ext uri="{FF2B5EF4-FFF2-40B4-BE49-F238E27FC236}">
                <a16:creationId xmlns:a16="http://schemas.microsoft.com/office/drawing/2014/main" id="{198457B9-651E-12E0-23E6-BB4C8804B590}"/>
              </a:ext>
            </a:extLst>
          </p:cNvPr>
          <p:cNvSpPr>
            <a:spLocks noGrp="1"/>
          </p:cNvSpPr>
          <p:nvPr>
            <p:ph type="dt" sz="half" idx="24"/>
          </p:nvPr>
        </p:nvSpPr>
        <p:spPr/>
        <p:txBody>
          <a:bodyPr/>
          <a:lstStyle/>
          <a:p>
            <a:fld id="{16536A96-9DAE-4C05-9370-2BE3E73ABA58}" type="datetime1">
              <a:rPr lang="en-GB" smtClean="0"/>
              <a:t>25/05/2023</a:t>
            </a:fld>
            <a:endParaRPr lang="en-GB"/>
          </a:p>
        </p:txBody>
      </p:sp>
      <p:sp>
        <p:nvSpPr>
          <p:cNvPr id="8" name="Footer Placeholder 7">
            <a:extLst>
              <a:ext uri="{FF2B5EF4-FFF2-40B4-BE49-F238E27FC236}">
                <a16:creationId xmlns:a16="http://schemas.microsoft.com/office/drawing/2014/main" id="{13D7E581-8303-BB98-9586-3BAFCDF420C7}"/>
              </a:ext>
            </a:extLst>
          </p:cNvPr>
          <p:cNvSpPr>
            <a:spLocks noGrp="1"/>
          </p:cNvSpPr>
          <p:nvPr>
            <p:ph type="ftr" sz="quarter" idx="25"/>
          </p:nvPr>
        </p:nvSpPr>
        <p:spPr/>
        <p:txBody>
          <a:bodyPr/>
          <a:lstStyle/>
          <a:p>
            <a:r>
              <a:rPr lang="en-US"/>
              <a:t>Freshwave Contiguous Coverage to Railway Tunnels</a:t>
            </a:r>
            <a:endParaRPr lang="en-GB"/>
          </a:p>
        </p:txBody>
      </p:sp>
      <p:sp>
        <p:nvSpPr>
          <p:cNvPr id="9" name="Slide Number Placeholder 8">
            <a:extLst>
              <a:ext uri="{FF2B5EF4-FFF2-40B4-BE49-F238E27FC236}">
                <a16:creationId xmlns:a16="http://schemas.microsoft.com/office/drawing/2014/main" id="{87D6968D-08FF-8A32-8F44-C103D8FEDD88}"/>
              </a:ext>
            </a:extLst>
          </p:cNvPr>
          <p:cNvSpPr>
            <a:spLocks noGrp="1"/>
          </p:cNvSpPr>
          <p:nvPr>
            <p:ph type="sldNum" sz="quarter" idx="26"/>
          </p:nvPr>
        </p:nvSpPr>
        <p:spPr>
          <a:xfrm>
            <a:off x="838200" y="6175374"/>
            <a:ext cx="540000" cy="360000"/>
          </a:xfrm>
        </p:spPr>
        <p:txBody>
          <a:bodyPr/>
          <a:lstStyle/>
          <a:p>
            <a:fld id="{F5AEA0E0-5CC6-4BD0-905C-A0021E419432}" type="slidenum">
              <a:rPr lang="en-GB" smtClean="0"/>
              <a:pPr/>
              <a:t>‹#›</a:t>
            </a:fld>
            <a:endParaRPr lang="en-GB"/>
          </a:p>
        </p:txBody>
      </p:sp>
      <p:sp>
        <p:nvSpPr>
          <p:cNvPr id="12" name="Text Placeholder 6">
            <a:extLst>
              <a:ext uri="{FF2B5EF4-FFF2-40B4-BE49-F238E27FC236}">
                <a16:creationId xmlns:a16="http://schemas.microsoft.com/office/drawing/2014/main" id="{63B829DC-623E-732C-F901-72A1724FC91A}"/>
              </a:ext>
            </a:extLst>
          </p:cNvPr>
          <p:cNvSpPr>
            <a:spLocks noGrp="1"/>
          </p:cNvSpPr>
          <p:nvPr>
            <p:ph type="body" sz="quarter" idx="23" hasCustomPrompt="1"/>
          </p:nvPr>
        </p:nvSpPr>
        <p:spPr>
          <a:xfrm>
            <a:off x="838200" y="2096978"/>
            <a:ext cx="3420000" cy="3276000"/>
          </a:xfrm>
        </p:spPr>
        <p:txBody>
          <a:bodyPr/>
          <a:lstStyle>
            <a:lvl1pPr marL="0" indent="0" algn="l">
              <a:lnSpc>
                <a:spcPct val="100000"/>
              </a:lnSpc>
              <a:spcBef>
                <a:spcPts val="0"/>
              </a:spcBef>
              <a:spcAft>
                <a:spcPts val="600"/>
              </a:spcAft>
              <a:buFont typeface="Arial" panose="020B0604020202020204" pitchFamily="34" charset="0"/>
              <a:buNone/>
              <a:defRPr sz="1790" b="0">
                <a:solidFill>
                  <a:schemeClr val="accent4"/>
                </a:solidFill>
              </a:defRPr>
            </a:lvl1pPr>
            <a:lvl2pPr marL="0" indent="0" algn="l">
              <a:lnSpc>
                <a:spcPct val="100000"/>
              </a:lnSpc>
              <a:spcBef>
                <a:spcPts val="0"/>
              </a:spcBef>
              <a:spcAft>
                <a:spcPts val="600"/>
              </a:spcAft>
              <a:buClr>
                <a:schemeClr val="accent4"/>
              </a:buClr>
              <a:buFont typeface="Arial" panose="020B0604020202020204" pitchFamily="34" charset="0"/>
              <a:buNone/>
              <a:defRPr sz="3790" b="1" baseline="0">
                <a:gradFill>
                  <a:gsLst>
                    <a:gs pos="0">
                      <a:srgbClr val="16D6A8"/>
                    </a:gs>
                    <a:gs pos="100000">
                      <a:srgbClr val="2FA745"/>
                    </a:gs>
                  </a:gsLst>
                  <a:lin ang="0" scaled="1"/>
                </a:gradFill>
              </a:defRPr>
            </a:lvl2pPr>
            <a:lvl3pPr marL="0" indent="0" algn="l">
              <a:lnSpc>
                <a:spcPct val="100000"/>
              </a:lnSpc>
              <a:buFont typeface="Arial" panose="020B0604020202020204" pitchFamily="34" charset="0"/>
              <a:buNone/>
              <a:defRPr sz="3090" b="0">
                <a:gradFill>
                  <a:gsLst>
                    <a:gs pos="0">
                      <a:srgbClr val="16D6A8"/>
                    </a:gs>
                    <a:gs pos="100000">
                      <a:srgbClr val="2FA745"/>
                    </a:gs>
                  </a:gsLst>
                  <a:lin ang="0" scaled="1"/>
                </a:gradFill>
              </a:defRPr>
            </a:lvl3pPr>
            <a:lvl4pPr marL="0" indent="0" algn="l">
              <a:lnSpc>
                <a:spcPct val="100000"/>
              </a:lnSpc>
              <a:spcBef>
                <a:spcPts val="0"/>
              </a:spcBef>
              <a:buFont typeface="Arial" panose="020B0604020202020204" pitchFamily="34" charset="0"/>
              <a:buNone/>
              <a:defRPr sz="1430" b="0">
                <a:solidFill>
                  <a:schemeClr val="accent4"/>
                </a:solidFill>
              </a:defRPr>
            </a:lvl4pPr>
            <a:lvl5pPr marL="0" indent="0" algn="l">
              <a:lnSpc>
                <a:spcPct val="100000"/>
              </a:lnSpc>
              <a:buFont typeface="Arial" panose="020B0604020202020204" pitchFamily="34" charset="0"/>
              <a:buNone/>
              <a:defRPr sz="1430" b="0">
                <a:solidFill>
                  <a:schemeClr val="accent4"/>
                </a:solidFill>
              </a:defRPr>
            </a:lvl5pPr>
            <a:lvl6pPr marL="0" indent="0" algn="l">
              <a:lnSpc>
                <a:spcPct val="100000"/>
              </a:lnSpc>
              <a:buFont typeface="Arial" panose="020B0604020202020204" pitchFamily="34" charset="0"/>
              <a:buNone/>
              <a:defRPr sz="1430" b="0">
                <a:solidFill>
                  <a:schemeClr val="accent4"/>
                </a:solidFill>
              </a:defRPr>
            </a:lvl6pPr>
            <a:lvl7pPr marL="0" indent="0" algn="l">
              <a:lnSpc>
                <a:spcPct val="100000"/>
              </a:lnSpc>
              <a:buFont typeface="Arial" panose="020B0604020202020204" pitchFamily="34" charset="0"/>
              <a:buNone/>
              <a:defRPr sz="1430" b="0">
                <a:solidFill>
                  <a:schemeClr val="accent4"/>
                </a:solidFill>
              </a:defRPr>
            </a:lvl7pPr>
            <a:lvl8pPr marL="0" indent="0" algn="l">
              <a:lnSpc>
                <a:spcPct val="100000"/>
              </a:lnSpc>
              <a:buFont typeface="Arial" panose="020B0604020202020204" pitchFamily="34" charset="0"/>
              <a:buNone/>
              <a:defRPr sz="1430" b="0">
                <a:solidFill>
                  <a:schemeClr val="accent4"/>
                </a:solidFill>
              </a:defRPr>
            </a:lvl8pPr>
            <a:lvl9pPr marL="0" indent="0" algn="l">
              <a:lnSpc>
                <a:spcPct val="100000"/>
              </a:lnSpc>
              <a:buFont typeface="Arial" panose="020B0604020202020204" pitchFamily="34" charset="0"/>
              <a:buNone/>
              <a:defRPr sz="1430" b="0">
                <a:solidFill>
                  <a:schemeClr val="accent4"/>
                </a:solidFill>
              </a:defRPr>
            </a:lvl9pPr>
          </a:lstStyle>
          <a:p>
            <a:pPr lvl="0"/>
            <a:r>
              <a:rPr lang="en-US"/>
              <a:t>Click to add text</a:t>
            </a:r>
          </a:p>
          <a:p>
            <a:pPr lvl="1"/>
            <a:r>
              <a:rPr lang="en-US"/>
              <a:t>2</a:t>
            </a:r>
          </a:p>
          <a:p>
            <a:pPr lvl="2"/>
            <a:r>
              <a:rPr lang="en-US"/>
              <a:t>3</a:t>
            </a:r>
          </a:p>
          <a:p>
            <a:pPr lvl="3"/>
            <a:r>
              <a:rPr lang="en-US"/>
              <a:t>4</a:t>
            </a:r>
          </a:p>
          <a:p>
            <a:pPr lvl="4"/>
            <a:r>
              <a:rPr lang="en-US"/>
              <a:t>5</a:t>
            </a:r>
          </a:p>
          <a:p>
            <a:pPr lvl="5"/>
            <a:r>
              <a:rPr lang="en-US"/>
              <a:t>6</a:t>
            </a:r>
          </a:p>
          <a:p>
            <a:pPr lvl="6"/>
            <a:r>
              <a:rPr lang="en-US"/>
              <a:t>7</a:t>
            </a:r>
          </a:p>
          <a:p>
            <a:pPr lvl="7"/>
            <a:r>
              <a:rPr lang="en-US"/>
              <a:t>8</a:t>
            </a:r>
          </a:p>
          <a:p>
            <a:pPr lvl="8"/>
            <a:r>
              <a:rPr lang="en-US"/>
              <a:t>9</a:t>
            </a:r>
            <a:endParaRPr lang="en-GB"/>
          </a:p>
        </p:txBody>
      </p:sp>
    </p:spTree>
    <p:extLst>
      <p:ext uri="{BB962C8B-B14F-4D97-AF65-F5344CB8AC3E}">
        <p14:creationId xmlns:p14="http://schemas.microsoft.com/office/powerpoint/2010/main" val="3035406034"/>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showMasterSp="0" preserve="1" userDrawn="1">
  <p:cSld name="Contact Details">
    <p:spTree>
      <p:nvGrpSpPr>
        <p:cNvPr id="1" name=""/>
        <p:cNvGrpSpPr/>
        <p:nvPr/>
      </p:nvGrpSpPr>
      <p:grpSpPr>
        <a:xfrm>
          <a:off x="0" y="0"/>
          <a:ext cx="0" cy="0"/>
          <a:chOff x="0" y="0"/>
          <a:chExt cx="0" cy="0"/>
        </a:xfrm>
      </p:grpSpPr>
      <p:pic>
        <p:nvPicPr>
          <p:cNvPr id="3" name="Picture 2" descr="Diagram&#10;&#10;Description automatically generated">
            <a:extLst>
              <a:ext uri="{FF2B5EF4-FFF2-40B4-BE49-F238E27FC236}">
                <a16:creationId xmlns:a16="http://schemas.microsoft.com/office/drawing/2014/main" id="{BD6CFE0F-48C9-0D0E-84EF-2C5F0294CAC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1040"/>
            <a:ext cx="12192000" cy="6855920"/>
          </a:xfrm>
          <a:prstGeom prst="rect">
            <a:avLst/>
          </a:prstGeom>
        </p:spPr>
      </p:pic>
      <p:sp>
        <p:nvSpPr>
          <p:cNvPr id="4" name="object 7">
            <a:extLst>
              <a:ext uri="{FF2B5EF4-FFF2-40B4-BE49-F238E27FC236}">
                <a16:creationId xmlns:a16="http://schemas.microsoft.com/office/drawing/2014/main" id="{7F17D054-3E42-FFC1-AC7C-9D3F258C532B}"/>
              </a:ext>
            </a:extLst>
          </p:cNvPr>
          <p:cNvSpPr txBox="1"/>
          <p:nvPr userDrawn="1"/>
        </p:nvSpPr>
        <p:spPr>
          <a:xfrm>
            <a:off x="627683" y="524390"/>
            <a:ext cx="2216817" cy="445580"/>
          </a:xfrm>
          <a:prstGeom prst="rect">
            <a:avLst/>
          </a:prstGeom>
        </p:spPr>
        <p:txBody>
          <a:bodyPr vert="horz" wrap="square" lIns="0" tIns="6931" rIns="0" bIns="0" rtlCol="0">
            <a:spAutoFit/>
          </a:bodyPr>
          <a:lstStyle/>
          <a:p>
            <a:pPr marL="7701">
              <a:spcBef>
                <a:spcPts val="55"/>
              </a:spcBef>
            </a:pPr>
            <a:r>
              <a:rPr sz="2850" b="1" spc="-24">
                <a:solidFill>
                  <a:srgbClr val="13312B"/>
                </a:solidFill>
                <a:latin typeface="Arial"/>
                <a:cs typeface="Arial"/>
              </a:rPr>
              <a:t>Find</a:t>
            </a:r>
            <a:r>
              <a:rPr sz="2850" b="1" spc="-139">
                <a:solidFill>
                  <a:srgbClr val="13312B"/>
                </a:solidFill>
                <a:latin typeface="Arial"/>
                <a:cs typeface="Arial"/>
              </a:rPr>
              <a:t> </a:t>
            </a:r>
            <a:r>
              <a:rPr sz="2850" b="1">
                <a:solidFill>
                  <a:srgbClr val="13312B"/>
                </a:solidFill>
                <a:latin typeface="Arial"/>
                <a:cs typeface="Arial"/>
              </a:rPr>
              <a:t>out</a:t>
            </a:r>
            <a:r>
              <a:rPr sz="2850" b="1" spc="-139">
                <a:solidFill>
                  <a:srgbClr val="13312B"/>
                </a:solidFill>
                <a:latin typeface="Arial"/>
                <a:cs typeface="Arial"/>
              </a:rPr>
              <a:t> </a:t>
            </a:r>
            <a:r>
              <a:rPr sz="2850" b="1" spc="-15">
                <a:solidFill>
                  <a:srgbClr val="13312B"/>
                </a:solidFill>
                <a:latin typeface="Arial"/>
                <a:cs typeface="Arial"/>
              </a:rPr>
              <a:t>how</a:t>
            </a:r>
            <a:endParaRPr sz="2850">
              <a:latin typeface="Arial"/>
              <a:cs typeface="Arial"/>
            </a:endParaRPr>
          </a:p>
        </p:txBody>
      </p:sp>
      <p:sp>
        <p:nvSpPr>
          <p:cNvPr id="5" name="object 8">
            <a:extLst>
              <a:ext uri="{FF2B5EF4-FFF2-40B4-BE49-F238E27FC236}">
                <a16:creationId xmlns:a16="http://schemas.microsoft.com/office/drawing/2014/main" id="{B41E8AE9-1E25-9E5B-A186-D07A5D4B7225}"/>
              </a:ext>
            </a:extLst>
          </p:cNvPr>
          <p:cNvSpPr txBox="1"/>
          <p:nvPr userDrawn="1"/>
        </p:nvSpPr>
        <p:spPr>
          <a:xfrm>
            <a:off x="627683" y="1665921"/>
            <a:ext cx="1385462" cy="504956"/>
          </a:xfrm>
          <a:prstGeom prst="rect">
            <a:avLst/>
          </a:prstGeom>
        </p:spPr>
        <p:txBody>
          <a:bodyPr vert="horz" wrap="square" lIns="0" tIns="31188" rIns="0" bIns="0" rtlCol="0">
            <a:spAutoFit/>
          </a:bodyPr>
          <a:lstStyle/>
          <a:p>
            <a:pPr marL="7701">
              <a:spcBef>
                <a:spcPts val="246"/>
              </a:spcBef>
            </a:pPr>
            <a:r>
              <a:rPr sz="1455" spc="-12">
                <a:solidFill>
                  <a:srgbClr val="13312B"/>
                </a:solidFill>
                <a:latin typeface="Arial"/>
                <a:cs typeface="Arial"/>
              </a:rPr>
              <a:t>Call</a:t>
            </a:r>
            <a:endParaRPr sz="1455">
              <a:latin typeface="Arial"/>
              <a:cs typeface="Arial"/>
            </a:endParaRPr>
          </a:p>
          <a:p>
            <a:pPr marL="7701">
              <a:spcBef>
                <a:spcPts val="185"/>
              </a:spcBef>
            </a:pPr>
            <a:r>
              <a:rPr sz="1455" b="1">
                <a:solidFill>
                  <a:srgbClr val="FF5C5D"/>
                </a:solidFill>
                <a:latin typeface="Arial"/>
                <a:cs typeface="Arial"/>
              </a:rPr>
              <a:t>+44</a:t>
            </a:r>
            <a:r>
              <a:rPr sz="1455" b="1" spc="27">
                <a:solidFill>
                  <a:srgbClr val="FF5C5D"/>
                </a:solidFill>
                <a:latin typeface="Arial"/>
                <a:cs typeface="Arial"/>
              </a:rPr>
              <a:t> </a:t>
            </a:r>
            <a:r>
              <a:rPr sz="1455" b="1" spc="-21">
                <a:solidFill>
                  <a:srgbClr val="FF5C5D"/>
                </a:solidFill>
                <a:latin typeface="Arial"/>
                <a:cs typeface="Arial"/>
              </a:rPr>
              <a:t>7813100682</a:t>
            </a:r>
            <a:endParaRPr sz="1455">
              <a:latin typeface="Arial"/>
              <a:cs typeface="Arial"/>
            </a:endParaRPr>
          </a:p>
        </p:txBody>
      </p:sp>
      <p:sp>
        <p:nvSpPr>
          <p:cNvPr id="6" name="object 9">
            <a:extLst>
              <a:ext uri="{FF2B5EF4-FFF2-40B4-BE49-F238E27FC236}">
                <a16:creationId xmlns:a16="http://schemas.microsoft.com/office/drawing/2014/main" id="{B4B0DE17-B3DC-F08D-AA67-EACA9940A1FF}"/>
              </a:ext>
            </a:extLst>
          </p:cNvPr>
          <p:cNvSpPr txBox="1"/>
          <p:nvPr userDrawn="1"/>
        </p:nvSpPr>
        <p:spPr>
          <a:xfrm>
            <a:off x="627682" y="2881804"/>
            <a:ext cx="2973084" cy="504956"/>
          </a:xfrm>
          <a:prstGeom prst="rect">
            <a:avLst/>
          </a:prstGeom>
        </p:spPr>
        <p:txBody>
          <a:bodyPr vert="horz" wrap="square" lIns="0" tIns="31188" rIns="0" bIns="0" rtlCol="0">
            <a:spAutoFit/>
          </a:bodyPr>
          <a:lstStyle/>
          <a:p>
            <a:pPr marL="7701">
              <a:spcBef>
                <a:spcPts val="246"/>
              </a:spcBef>
            </a:pPr>
            <a:r>
              <a:rPr sz="1455" spc="-6">
                <a:solidFill>
                  <a:srgbClr val="13312B"/>
                </a:solidFill>
                <a:latin typeface="Arial"/>
                <a:cs typeface="Arial"/>
              </a:rPr>
              <a:t>email</a:t>
            </a:r>
            <a:endParaRPr sz="1455">
              <a:latin typeface="Arial"/>
              <a:cs typeface="Arial"/>
            </a:endParaRPr>
          </a:p>
          <a:p>
            <a:pPr marL="7701">
              <a:spcBef>
                <a:spcPts val="185"/>
              </a:spcBef>
            </a:pPr>
            <a:r>
              <a:rPr sz="1455" b="1" spc="-6">
                <a:solidFill>
                  <a:schemeClr val="accent1"/>
                </a:solidFill>
                <a:latin typeface="Arial"/>
                <a:cs typeface="Arial"/>
                <a:hlinkClick r:id="rId3">
                  <a:extLst>
                    <a:ext uri="{A12FA001-AC4F-418D-AE19-62706E023703}">
                      <ahyp:hlinkClr xmlns:ahyp="http://schemas.microsoft.com/office/drawing/2018/hyperlinkcolor" val="tx"/>
                    </a:ext>
                  </a:extLst>
                </a:hlinkClick>
              </a:rPr>
              <a:t>healthcare@freshwavegroup.com</a:t>
            </a:r>
            <a:endParaRPr sz="1455">
              <a:solidFill>
                <a:schemeClr val="accent1"/>
              </a:solidFill>
              <a:latin typeface="Arial"/>
              <a:cs typeface="Arial"/>
            </a:endParaRPr>
          </a:p>
        </p:txBody>
      </p:sp>
      <p:pic>
        <p:nvPicPr>
          <p:cNvPr id="7" name="Picture 6">
            <a:extLst>
              <a:ext uri="{FF2B5EF4-FFF2-40B4-BE49-F238E27FC236}">
                <a16:creationId xmlns:a16="http://schemas.microsoft.com/office/drawing/2014/main" id="{C87B78D5-C975-587E-663D-D20013E5B006}"/>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637263" y="2459598"/>
            <a:ext cx="227342" cy="378904"/>
          </a:xfrm>
          <a:prstGeom prst="rect">
            <a:avLst/>
          </a:prstGeom>
        </p:spPr>
      </p:pic>
      <p:pic>
        <p:nvPicPr>
          <p:cNvPr id="8" name="Picture 7">
            <a:extLst>
              <a:ext uri="{FF2B5EF4-FFF2-40B4-BE49-F238E27FC236}">
                <a16:creationId xmlns:a16="http://schemas.microsoft.com/office/drawing/2014/main" id="{855528BB-3579-B279-6820-25A561AF44D5}"/>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635713" y="1151823"/>
            <a:ext cx="246287" cy="435739"/>
          </a:xfrm>
          <a:prstGeom prst="rect">
            <a:avLst/>
          </a:prstGeom>
        </p:spPr>
      </p:pic>
      <p:sp>
        <p:nvSpPr>
          <p:cNvPr id="9" name="object 13">
            <a:extLst>
              <a:ext uri="{FF2B5EF4-FFF2-40B4-BE49-F238E27FC236}">
                <a16:creationId xmlns:a16="http://schemas.microsoft.com/office/drawing/2014/main" id="{55446921-E13F-7A80-C7F7-A818BDED64C7}"/>
              </a:ext>
            </a:extLst>
          </p:cNvPr>
          <p:cNvSpPr txBox="1"/>
          <p:nvPr userDrawn="1"/>
        </p:nvSpPr>
        <p:spPr>
          <a:xfrm>
            <a:off x="5054707" y="2720324"/>
            <a:ext cx="6539552" cy="2085268"/>
          </a:xfrm>
          <a:prstGeom prst="rect">
            <a:avLst/>
          </a:prstGeom>
        </p:spPr>
        <p:txBody>
          <a:bodyPr vert="horz" wrap="square" lIns="0" tIns="7701" rIns="0" bIns="0" rtlCol="0">
            <a:spAutoFit/>
          </a:bodyPr>
          <a:lstStyle/>
          <a:p>
            <a:pPr marL="7701">
              <a:lnSpc>
                <a:spcPts val="5100"/>
              </a:lnSpc>
              <a:spcBef>
                <a:spcPts val="61"/>
              </a:spcBef>
            </a:pPr>
            <a:r>
              <a:rPr sz="5094" spc="-379">
                <a:solidFill>
                  <a:srgbClr val="13312B"/>
                </a:solidFill>
                <a:latin typeface="Arial"/>
                <a:cs typeface="Arial"/>
              </a:rPr>
              <a:t>F</a:t>
            </a:r>
            <a:r>
              <a:rPr sz="5094" spc="-182">
                <a:solidFill>
                  <a:srgbClr val="13312B"/>
                </a:solidFill>
                <a:latin typeface="Arial"/>
                <a:cs typeface="Arial"/>
              </a:rPr>
              <a:t>r</a:t>
            </a:r>
            <a:r>
              <a:rPr sz="5094" spc="-158">
                <a:solidFill>
                  <a:srgbClr val="13312B"/>
                </a:solidFill>
                <a:latin typeface="Arial"/>
                <a:cs typeface="Arial"/>
              </a:rPr>
              <a:t>e</a:t>
            </a:r>
            <a:r>
              <a:rPr sz="5094" spc="-185">
                <a:solidFill>
                  <a:srgbClr val="13312B"/>
                </a:solidFill>
                <a:latin typeface="Arial"/>
                <a:cs typeface="Arial"/>
              </a:rPr>
              <a:t>s</a:t>
            </a:r>
            <a:r>
              <a:rPr sz="5094" spc="-230">
                <a:solidFill>
                  <a:srgbClr val="13312B"/>
                </a:solidFill>
                <a:latin typeface="Arial"/>
                <a:cs typeface="Arial"/>
              </a:rPr>
              <a:t>h</a:t>
            </a:r>
            <a:r>
              <a:rPr sz="5094" spc="-224">
                <a:solidFill>
                  <a:srgbClr val="13312B"/>
                </a:solidFill>
                <a:latin typeface="Arial"/>
                <a:cs typeface="Arial"/>
              </a:rPr>
              <a:t>w</a:t>
            </a:r>
            <a:r>
              <a:rPr sz="5094" spc="-273">
                <a:solidFill>
                  <a:srgbClr val="13312B"/>
                </a:solidFill>
                <a:latin typeface="Arial"/>
                <a:cs typeface="Arial"/>
              </a:rPr>
              <a:t>a</a:t>
            </a:r>
            <a:r>
              <a:rPr sz="5094" spc="-267">
                <a:solidFill>
                  <a:srgbClr val="13312B"/>
                </a:solidFill>
                <a:latin typeface="Arial"/>
                <a:cs typeface="Arial"/>
              </a:rPr>
              <a:t>v</a:t>
            </a:r>
            <a:r>
              <a:rPr sz="5094" spc="-6">
                <a:solidFill>
                  <a:srgbClr val="13312B"/>
                </a:solidFill>
                <a:latin typeface="Arial"/>
                <a:cs typeface="Arial"/>
              </a:rPr>
              <a:t>e</a:t>
            </a:r>
            <a:endParaRPr sz="5094">
              <a:latin typeface="Arial"/>
              <a:cs typeface="Arial"/>
            </a:endParaRPr>
          </a:p>
          <a:p>
            <a:pPr marL="1189023" algn="ctr">
              <a:lnSpc>
                <a:spcPts val="11066"/>
              </a:lnSpc>
            </a:pPr>
            <a:r>
              <a:rPr sz="10066" b="1" spc="-1216">
                <a:solidFill>
                  <a:srgbClr val="13312B"/>
                </a:solidFill>
                <a:latin typeface="Arial"/>
                <a:cs typeface="Arial"/>
              </a:rPr>
              <a:t>Y</a:t>
            </a:r>
            <a:r>
              <a:rPr sz="10066" b="1" spc="-293">
                <a:solidFill>
                  <a:srgbClr val="13312B"/>
                </a:solidFill>
                <a:latin typeface="Arial"/>
                <a:cs typeface="Arial"/>
              </a:rPr>
              <a:t>o</a:t>
            </a:r>
            <a:r>
              <a:rPr sz="10066" b="1" spc="-391">
                <a:solidFill>
                  <a:srgbClr val="13312B"/>
                </a:solidFill>
                <a:latin typeface="Arial"/>
                <a:cs typeface="Arial"/>
              </a:rPr>
              <a:t>u</a:t>
            </a:r>
            <a:r>
              <a:rPr sz="10066" b="1" spc="-876">
                <a:solidFill>
                  <a:srgbClr val="13312B"/>
                </a:solidFill>
                <a:latin typeface="Arial"/>
                <a:cs typeface="Arial"/>
              </a:rPr>
              <a:t>’</a:t>
            </a:r>
            <a:r>
              <a:rPr sz="10066" b="1" spc="-285">
                <a:solidFill>
                  <a:srgbClr val="13312B"/>
                </a:solidFill>
                <a:latin typeface="Arial"/>
                <a:cs typeface="Arial"/>
              </a:rPr>
              <a:t>r</a:t>
            </a:r>
            <a:r>
              <a:rPr sz="10066" b="1">
                <a:solidFill>
                  <a:srgbClr val="13312B"/>
                </a:solidFill>
                <a:latin typeface="Arial"/>
                <a:cs typeface="Arial"/>
              </a:rPr>
              <a:t>e</a:t>
            </a:r>
            <a:r>
              <a:rPr sz="10066" b="1" spc="-1161">
                <a:solidFill>
                  <a:srgbClr val="13312B"/>
                </a:solidFill>
                <a:latin typeface="Arial"/>
                <a:cs typeface="Arial"/>
              </a:rPr>
              <a:t> </a:t>
            </a:r>
            <a:r>
              <a:rPr sz="10066" b="1" spc="-52">
                <a:solidFill>
                  <a:srgbClr val="13312B"/>
                </a:solidFill>
                <a:latin typeface="Arial"/>
                <a:cs typeface="Arial"/>
              </a:rPr>
              <a:t>on</a:t>
            </a:r>
            <a:endParaRPr sz="10066">
              <a:latin typeface="Arial"/>
              <a:cs typeface="Arial"/>
            </a:endParaRPr>
          </a:p>
        </p:txBody>
      </p:sp>
    </p:spTree>
    <p:extLst>
      <p:ext uri="{BB962C8B-B14F-4D97-AF65-F5344CB8AC3E}">
        <p14:creationId xmlns:p14="http://schemas.microsoft.com/office/powerpoint/2010/main" val="2692171516"/>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Title only-oval gradien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950D159-A4A9-6939-A08A-395E90DE9353}"/>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819"/>
          </a:p>
        </p:txBody>
      </p:sp>
      <p:pic>
        <p:nvPicPr>
          <p:cNvPr id="11" name="object 2">
            <a:extLst>
              <a:ext uri="{FF2B5EF4-FFF2-40B4-BE49-F238E27FC236}">
                <a16:creationId xmlns:a16="http://schemas.microsoft.com/office/drawing/2014/main" id="{3025BB5E-15EC-1254-84BF-2CE46443D5D4}"/>
              </a:ext>
            </a:extLst>
          </p:cNvPr>
          <p:cNvPicPr/>
          <p:nvPr userDrawn="1"/>
        </p:nvPicPr>
        <p:blipFill>
          <a:blip r:embed="rId2" cstate="print"/>
          <a:stretch>
            <a:fillRect/>
          </a:stretch>
        </p:blipFill>
        <p:spPr>
          <a:xfrm>
            <a:off x="856" y="-480"/>
            <a:ext cx="12191144" cy="6857519"/>
          </a:xfrm>
          <a:prstGeom prst="rect">
            <a:avLst/>
          </a:prstGeom>
        </p:spPr>
      </p:pic>
      <p:sp>
        <p:nvSpPr>
          <p:cNvPr id="5" name="Slide Number Placeholder 4">
            <a:extLst>
              <a:ext uri="{FF2B5EF4-FFF2-40B4-BE49-F238E27FC236}">
                <a16:creationId xmlns:a16="http://schemas.microsoft.com/office/drawing/2014/main" id="{2179B83A-F547-AD2C-F3D1-67507B1D3605}"/>
              </a:ext>
            </a:extLst>
          </p:cNvPr>
          <p:cNvSpPr>
            <a:spLocks noGrp="1"/>
          </p:cNvSpPr>
          <p:nvPr>
            <p:ph type="sldNum" sz="quarter" idx="12"/>
          </p:nvPr>
        </p:nvSpPr>
        <p:spPr/>
        <p:txBody>
          <a:bodyPr/>
          <a:lstStyle/>
          <a:p>
            <a:fld id="{F5AEA0E0-5CC6-4BD0-905C-A0021E419432}" type="slidenum">
              <a:rPr lang="en-GB" smtClean="0"/>
              <a:pPr/>
              <a:t>‹#›</a:t>
            </a:fld>
            <a:endParaRPr lang="en-GB"/>
          </a:p>
        </p:txBody>
      </p:sp>
      <p:sp>
        <p:nvSpPr>
          <p:cNvPr id="2" name="Text Placeholder 28">
            <a:extLst>
              <a:ext uri="{FF2B5EF4-FFF2-40B4-BE49-F238E27FC236}">
                <a16:creationId xmlns:a16="http://schemas.microsoft.com/office/drawing/2014/main" id="{F2DC45BB-0831-4D24-4467-29757B0B752C}"/>
              </a:ext>
            </a:extLst>
          </p:cNvPr>
          <p:cNvSpPr>
            <a:spLocks noGrp="1"/>
          </p:cNvSpPr>
          <p:nvPr>
            <p:ph type="body" sz="quarter" idx="20" hasCustomPrompt="1"/>
          </p:nvPr>
        </p:nvSpPr>
        <p:spPr>
          <a:xfrm rot="16200000">
            <a:off x="10295416" y="1449523"/>
            <a:ext cx="3343715" cy="444673"/>
          </a:xfrm>
          <a:custGeom>
            <a:avLst/>
            <a:gdLst>
              <a:gd name="connsiteX0" fmla="*/ 3343715 w 3343715"/>
              <a:gd name="connsiteY0" fmla="*/ 935 h 444673"/>
              <a:gd name="connsiteX1" fmla="*/ 3343715 w 3343715"/>
              <a:gd name="connsiteY1" fmla="*/ 444673 h 444673"/>
              <a:gd name="connsiteX2" fmla="*/ 0 w 3343715"/>
              <a:gd name="connsiteY2" fmla="*/ 444673 h 444673"/>
              <a:gd name="connsiteX3" fmla="*/ 27671 w 3343715"/>
              <a:gd name="connsiteY3" fmla="*/ 415075 h 444673"/>
              <a:gd name="connsiteX4" fmla="*/ 314324 w 3343715"/>
              <a:gd name="connsiteY4" fmla="*/ 72001 h 444673"/>
              <a:gd name="connsiteX5" fmla="*/ 382615 w 3343715"/>
              <a:gd name="connsiteY5" fmla="*/ 16890 h 444673"/>
              <a:gd name="connsiteX6" fmla="*/ 453912 w 3343715"/>
              <a:gd name="connsiteY6" fmla="*/ 10 h 444673"/>
              <a:gd name="connsiteX7" fmla="*/ 487133 w 3343715"/>
              <a:gd name="connsiteY7" fmla="*/ 10 h 444673"/>
              <a:gd name="connsiteX8" fmla="*/ 3303095 w 3343715"/>
              <a:gd name="connsiteY8" fmla="*/ 241 h 444673"/>
              <a:gd name="connsiteX9" fmla="*/ 3343715 w 3343715"/>
              <a:gd name="connsiteY9" fmla="*/ 935 h 444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43715" h="444673">
                <a:moveTo>
                  <a:pt x="3343715" y="935"/>
                </a:moveTo>
                <a:lnTo>
                  <a:pt x="3343715" y="444673"/>
                </a:lnTo>
                <a:lnTo>
                  <a:pt x="0" y="444673"/>
                </a:lnTo>
                <a:cubicBezTo>
                  <a:pt x="9250" y="434807"/>
                  <a:pt x="19039" y="425403"/>
                  <a:pt x="27671" y="415075"/>
                </a:cubicBezTo>
                <a:cubicBezTo>
                  <a:pt x="123402" y="300845"/>
                  <a:pt x="219133" y="186616"/>
                  <a:pt x="314324" y="72001"/>
                </a:cubicBezTo>
                <a:cubicBezTo>
                  <a:pt x="333516" y="48878"/>
                  <a:pt x="355175" y="29531"/>
                  <a:pt x="382615" y="16890"/>
                </a:cubicBezTo>
                <a:cubicBezTo>
                  <a:pt x="405276" y="6485"/>
                  <a:pt x="428707" y="-298"/>
                  <a:pt x="453912" y="10"/>
                </a:cubicBezTo>
                <a:cubicBezTo>
                  <a:pt x="464934" y="164"/>
                  <a:pt x="476033" y="10"/>
                  <a:pt x="487133" y="10"/>
                </a:cubicBezTo>
                <a:cubicBezTo>
                  <a:pt x="1425787" y="10"/>
                  <a:pt x="2364441" y="164"/>
                  <a:pt x="3303095" y="241"/>
                </a:cubicBezTo>
                <a:cubicBezTo>
                  <a:pt x="3316661" y="241"/>
                  <a:pt x="3330149" y="704"/>
                  <a:pt x="3343715" y="935"/>
                </a:cubicBezTo>
                <a:close/>
              </a:path>
            </a:pathLst>
          </a:custGeom>
          <a:solidFill>
            <a:schemeClr val="tx1"/>
          </a:solidFill>
          <a:ln w="12700">
            <a:noFill/>
          </a:ln>
        </p:spPr>
        <p:txBody>
          <a:bodyPr wrap="square" lIns="756000" rIns="0" bIns="0" anchor="ctr">
            <a:noAutofit/>
          </a:bodyPr>
          <a:lstStyle>
            <a:lvl1pPr marL="0" indent="0" algn="l">
              <a:spcAft>
                <a:spcPts val="0"/>
              </a:spcAft>
              <a:buFont typeface="Arial" panose="020B0604020202020204" pitchFamily="34" charset="0"/>
              <a:buNone/>
              <a:defRPr sz="1240" b="0">
                <a:gradFill flip="none" rotWithShape="1">
                  <a:gsLst>
                    <a:gs pos="0">
                      <a:srgbClr val="16D6A8"/>
                    </a:gs>
                    <a:gs pos="100000">
                      <a:srgbClr val="2FA745"/>
                    </a:gs>
                  </a:gsLst>
                  <a:lin ang="16200000" scaled="1"/>
                  <a:tileRect/>
                </a:gradFill>
              </a:defRPr>
            </a:lvl1pPr>
            <a:lvl2pPr marL="0" indent="0" algn="l">
              <a:buNone/>
              <a:defRPr sz="1240" b="0">
                <a:solidFill>
                  <a:schemeClr val="tx1"/>
                </a:solidFill>
              </a:defRPr>
            </a:lvl2pPr>
            <a:lvl3pPr marL="0" indent="0" algn="l">
              <a:buNone/>
              <a:defRPr sz="1240" b="0"/>
            </a:lvl3pPr>
            <a:lvl4pPr marL="0" indent="0" algn="l">
              <a:buFont typeface="Arial" panose="020B0604020202020204" pitchFamily="34" charset="0"/>
              <a:buNone/>
              <a:defRPr sz="1240" b="0"/>
            </a:lvl4pPr>
            <a:lvl5pPr marL="0" indent="0" algn="l">
              <a:buFont typeface="Arial" panose="020B0604020202020204" pitchFamily="34" charset="0"/>
              <a:buNone/>
              <a:defRPr sz="1240" b="0"/>
            </a:lvl5pPr>
            <a:lvl6pPr marL="0" indent="0" algn="l">
              <a:buFont typeface="Arial" panose="020B0604020202020204" pitchFamily="34" charset="0"/>
              <a:buNone/>
              <a:defRPr sz="1240" b="0"/>
            </a:lvl6pPr>
            <a:lvl7pPr marL="0" indent="0" algn="l">
              <a:buFont typeface="Arial" panose="020B0604020202020204" pitchFamily="34" charset="0"/>
              <a:buNone/>
              <a:defRPr sz="1240" b="0"/>
            </a:lvl7pPr>
            <a:lvl8pPr marL="0" indent="0" algn="l">
              <a:buFont typeface="Arial" panose="020B0604020202020204" pitchFamily="34" charset="0"/>
              <a:buNone/>
              <a:defRPr sz="1240" b="0"/>
            </a:lvl8pPr>
            <a:lvl9pPr marL="0" indent="0" algn="l">
              <a:buFont typeface="Arial" panose="020B0604020202020204" pitchFamily="34" charset="0"/>
              <a:buNone/>
              <a:defRPr sz="1240" b="0"/>
            </a:lvl9pPr>
          </a:lstStyle>
          <a:p>
            <a:pPr lvl="0"/>
            <a:r>
              <a:rPr lang="en-US"/>
              <a:t>Click to add section title</a:t>
            </a:r>
          </a:p>
        </p:txBody>
      </p:sp>
      <p:sp>
        <p:nvSpPr>
          <p:cNvPr id="3" name="Text Placeholder 13">
            <a:extLst>
              <a:ext uri="{FF2B5EF4-FFF2-40B4-BE49-F238E27FC236}">
                <a16:creationId xmlns:a16="http://schemas.microsoft.com/office/drawing/2014/main" id="{FA8C393F-FCB3-35B7-EF5B-157BEDC1A1D8}"/>
              </a:ext>
            </a:extLst>
          </p:cNvPr>
          <p:cNvSpPr>
            <a:spLocks noGrp="1"/>
          </p:cNvSpPr>
          <p:nvPr>
            <p:ph type="body" sz="quarter" idx="19" hasCustomPrompt="1"/>
          </p:nvPr>
        </p:nvSpPr>
        <p:spPr>
          <a:xfrm rot="16200000">
            <a:off x="11834923" y="2622708"/>
            <a:ext cx="252000" cy="216000"/>
          </a:xfrm>
          <a:noFill/>
          <a:ln w="12700">
            <a:noFill/>
          </a:ln>
        </p:spPr>
        <p:txBody>
          <a:bodyPr lIns="0" rIns="0" bIns="0" anchor="ctr"/>
          <a:lstStyle>
            <a:lvl1pPr marL="0" indent="0" algn="l">
              <a:spcAft>
                <a:spcPts val="0"/>
              </a:spcAft>
              <a:buFont typeface="Arial" panose="020B0604020202020204" pitchFamily="34" charset="0"/>
              <a:buNone/>
              <a:defRPr sz="1240" b="1">
                <a:solidFill>
                  <a:schemeClr val="bg1"/>
                </a:solidFill>
              </a:defRPr>
            </a:lvl1pPr>
            <a:lvl2pPr marL="0" indent="0" algn="l">
              <a:buNone/>
              <a:defRPr sz="1240" b="1">
                <a:solidFill>
                  <a:schemeClr val="tx1"/>
                </a:solidFill>
              </a:defRPr>
            </a:lvl2pPr>
            <a:lvl3pPr marL="0" indent="0" algn="l">
              <a:buNone/>
              <a:defRPr sz="1240" b="1"/>
            </a:lvl3pPr>
            <a:lvl4pPr marL="0" indent="0" algn="l">
              <a:buFont typeface="Arial" panose="020B0604020202020204" pitchFamily="34" charset="0"/>
              <a:buNone/>
              <a:defRPr sz="1240" b="1"/>
            </a:lvl4pPr>
            <a:lvl5pPr marL="0" indent="0" algn="l">
              <a:buFont typeface="Arial" panose="020B0604020202020204" pitchFamily="34" charset="0"/>
              <a:buNone/>
              <a:defRPr sz="1240" b="1"/>
            </a:lvl5pPr>
            <a:lvl6pPr marL="0" indent="0" algn="l">
              <a:buFont typeface="Arial" panose="020B0604020202020204" pitchFamily="34" charset="0"/>
              <a:buNone/>
              <a:defRPr sz="1240" b="1"/>
            </a:lvl6pPr>
            <a:lvl7pPr marL="0" indent="0" algn="l">
              <a:buFont typeface="Arial" panose="020B0604020202020204" pitchFamily="34" charset="0"/>
              <a:buNone/>
              <a:defRPr sz="1240" b="1"/>
            </a:lvl7pPr>
            <a:lvl8pPr marL="0" indent="0" algn="l">
              <a:buFont typeface="Arial" panose="020B0604020202020204" pitchFamily="34" charset="0"/>
              <a:buNone/>
              <a:defRPr sz="1240" b="1"/>
            </a:lvl8pPr>
            <a:lvl9pPr marL="0" indent="0" algn="l">
              <a:buFont typeface="Arial" panose="020B0604020202020204" pitchFamily="34" charset="0"/>
              <a:buNone/>
              <a:defRPr sz="1240" b="1"/>
            </a:lvl9pPr>
          </a:lstStyle>
          <a:p>
            <a:pPr lvl="0"/>
            <a:r>
              <a:rPr lang="en-US"/>
              <a:t>00</a:t>
            </a:r>
          </a:p>
        </p:txBody>
      </p:sp>
      <p:sp>
        <p:nvSpPr>
          <p:cNvPr id="4" name="Title 1">
            <a:extLst>
              <a:ext uri="{FF2B5EF4-FFF2-40B4-BE49-F238E27FC236}">
                <a16:creationId xmlns:a16="http://schemas.microsoft.com/office/drawing/2014/main" id="{9EA64C5B-5465-57A8-510D-5D922B07B6EF}"/>
              </a:ext>
            </a:extLst>
          </p:cNvPr>
          <p:cNvSpPr>
            <a:spLocks noGrp="1"/>
          </p:cNvSpPr>
          <p:nvPr>
            <p:ph type="title"/>
          </p:nvPr>
        </p:nvSpPr>
        <p:spPr>
          <a:xfrm>
            <a:off x="627682" y="833551"/>
            <a:ext cx="5364000" cy="576000"/>
          </a:xfrm>
        </p:spPr>
        <p:txBody>
          <a:bodyPr anchor="t"/>
          <a:lstStyle>
            <a:lvl1pPr>
              <a:defRPr sz="3000" b="1"/>
            </a:lvl1pPr>
          </a:lstStyle>
          <a:p>
            <a:endParaRPr lang="en-GB"/>
          </a:p>
        </p:txBody>
      </p:sp>
    </p:spTree>
    <p:extLst>
      <p:ext uri="{BB962C8B-B14F-4D97-AF65-F5344CB8AC3E}">
        <p14:creationId xmlns:p14="http://schemas.microsoft.com/office/powerpoint/2010/main" val="36061290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PhAnim="0" matchingName="Blank" userDrawn="1">
  <p:cSld name="Blank">
    <p:spTree>
      <p:nvGrpSpPr>
        <p:cNvPr id="1" name=""/>
        <p:cNvGrpSpPr/>
        <p:nvPr/>
      </p:nvGrpSpPr>
      <p:grpSpPr bwMode="auto">
        <a:xfrm>
          <a:off x="0" y="0"/>
          <a:ext cx="0" cy="0"/>
          <a:chOff x="0" y="0"/>
          <a:chExt cx="0" cy="0"/>
        </a:xfrm>
      </p:grpSpPr>
      <p:pic>
        <p:nvPicPr>
          <p:cNvPr id="10" name="Google Shape;10;p12"/>
          <p:cNvPicPr/>
          <p:nvPr/>
        </p:nvPicPr>
        <p:blipFill>
          <a:blip r:embed="rId2">
            <a:alphaModFix/>
          </a:blip>
          <a:stretch/>
        </p:blipFill>
        <p:spPr bwMode="auto">
          <a:xfrm>
            <a:off x="0" y="0"/>
            <a:ext cx="12192000" cy="6858000"/>
          </a:xfrm>
          <a:prstGeom prst="rect">
            <a:avLst/>
          </a:prstGeom>
          <a:noFill/>
          <a:ln>
            <a:noFill/>
          </a:ln>
        </p:spPr>
      </p:pic>
      <p:sp>
        <p:nvSpPr>
          <p:cNvPr id="11" name="Google Shape;11;p12"/>
          <p:cNvSpPr/>
          <p:nvPr/>
        </p:nvSpPr>
        <p:spPr bwMode="auto">
          <a:xfrm>
            <a:off x="0" y="2617881"/>
            <a:ext cx="12192000" cy="4243630"/>
          </a:xfrm>
          <a:custGeom>
            <a:avLst/>
            <a:gdLst/>
            <a:ahLst/>
            <a:cxnLst/>
            <a:rect l="l" t="t" r="r" b="b"/>
            <a:pathLst>
              <a:path w="7553655" h="3810099" extrusionOk="0">
                <a:moveTo>
                  <a:pt x="7553655" y="0"/>
                </a:moveTo>
                <a:lnTo>
                  <a:pt x="0" y="778470"/>
                </a:lnTo>
                <a:lnTo>
                  <a:pt x="0" y="3810099"/>
                </a:lnTo>
                <a:lnTo>
                  <a:pt x="7550033" y="3810099"/>
                </a:lnTo>
                <a:cubicBezTo>
                  <a:pt x="7551240" y="3749169"/>
                  <a:pt x="7552448" y="3688240"/>
                  <a:pt x="7553655" y="3627310"/>
                </a:cubicBezTo>
                <a:lnTo>
                  <a:pt x="7553655" y="0"/>
                </a:lnTo>
                <a:close/>
              </a:path>
            </a:pathLst>
          </a:custGeom>
          <a:solidFill>
            <a:srgbClr val="231F20">
              <a:alpha val="74901"/>
            </a:srgbClr>
          </a:solidFill>
          <a:ln>
            <a:noFill/>
          </a:ln>
        </p:spPr>
        <p:txBody>
          <a:bodyPr spcFirstLastPara="1" wrap="square" lIns="0" tIns="0" rIns="0" bIns="0" anchor="t" anchorCtr="0">
            <a:noAutofit/>
          </a:bodyPr>
          <a:lstStyle/>
          <a:p>
            <a:pPr marL="0" marR="0" lvl="0" indent="0" algn="l">
              <a:lnSpc>
                <a:spcPct val="100000"/>
              </a:lnSpc>
              <a:spcBef>
                <a:spcPts val="0"/>
              </a:spcBef>
              <a:spcAft>
                <a:spcPts val="0"/>
              </a:spcAft>
              <a:buClr>
                <a:srgbClr val="000000"/>
              </a:buClr>
              <a:buSzPts val="1800"/>
              <a:buFont typeface="Arial"/>
              <a:buNone/>
              <a:defRPr/>
            </a:pPr>
            <a:endParaRPr sz="2179" b="0" i="0" u="none" strike="noStrike" cap="none">
              <a:solidFill>
                <a:schemeClr val="dk1"/>
              </a:solidFill>
              <a:latin typeface="Calibri"/>
              <a:ea typeface="Calibri"/>
              <a:cs typeface="Calibri"/>
            </a:endParaRPr>
          </a:p>
        </p:txBody>
      </p:sp>
      <p:sp>
        <p:nvSpPr>
          <p:cNvPr id="12" name="Google Shape;12;p12"/>
          <p:cNvSpPr/>
          <p:nvPr/>
        </p:nvSpPr>
        <p:spPr bwMode="auto">
          <a:xfrm>
            <a:off x="4493431" y="4817086"/>
            <a:ext cx="6450038" cy="0"/>
          </a:xfrm>
          <a:custGeom>
            <a:avLst/>
            <a:gdLst/>
            <a:ahLst/>
            <a:cxnLst/>
            <a:rect l="l" t="t" r="r" b="b"/>
            <a:pathLst>
              <a:path w="3663315" h="120000" extrusionOk="0">
                <a:moveTo>
                  <a:pt x="0" y="0"/>
                </a:moveTo>
                <a:lnTo>
                  <a:pt x="3663005" y="0"/>
                </a:lnTo>
              </a:path>
            </a:pathLst>
          </a:custGeom>
          <a:noFill/>
          <a:ln w="12700" cap="flat" cmpd="sng">
            <a:solidFill>
              <a:srgbClr val="FFFFFF"/>
            </a:solidFill>
            <a:prstDash val="solid"/>
            <a:round/>
            <a:headEnd type="none" w="sm" len="sm"/>
            <a:tailEnd type="none" w="sm" len="sm"/>
          </a:ln>
        </p:spPr>
        <p:txBody>
          <a:bodyPr spcFirstLastPara="1" wrap="square" lIns="0" tIns="0" rIns="0" bIns="0" anchor="t" anchorCtr="0">
            <a:noAutofit/>
          </a:bodyPr>
          <a:lstStyle/>
          <a:p>
            <a:pPr marL="0" marR="0" lvl="0" indent="0" algn="l">
              <a:lnSpc>
                <a:spcPct val="100000"/>
              </a:lnSpc>
              <a:spcBef>
                <a:spcPts val="0"/>
              </a:spcBef>
              <a:spcAft>
                <a:spcPts val="0"/>
              </a:spcAft>
              <a:buClr>
                <a:srgbClr val="000000"/>
              </a:buClr>
              <a:buSzPts val="1800"/>
              <a:buFont typeface="Arial"/>
              <a:buNone/>
              <a:defRPr/>
            </a:pPr>
            <a:endParaRPr sz="2179" b="0" i="0" u="none" strike="noStrike" cap="none">
              <a:solidFill>
                <a:schemeClr val="dk1"/>
              </a:solidFill>
              <a:latin typeface="Calibri"/>
              <a:ea typeface="Calibri"/>
              <a:cs typeface="Calibri"/>
            </a:endParaRPr>
          </a:p>
        </p:txBody>
      </p:sp>
      <p:pic>
        <p:nvPicPr>
          <p:cNvPr id="13" name="Google Shape;13;p12" descr="A picture containing drawing&#10;&#10;Description automatically generated"/>
          <p:cNvPicPr/>
          <p:nvPr/>
        </p:nvPicPr>
        <p:blipFill>
          <a:blip r:embed="rId3">
            <a:alphaModFix/>
          </a:blip>
          <a:stretch/>
        </p:blipFill>
        <p:spPr bwMode="auto">
          <a:xfrm>
            <a:off x="1293812" y="4040186"/>
            <a:ext cx="2802314" cy="1669084"/>
          </a:xfrm>
          <a:prstGeom prst="rect">
            <a:avLst/>
          </a:prstGeom>
          <a:noFill/>
          <a:ln>
            <a:noFill/>
          </a:ln>
        </p:spPr>
      </p:pic>
      <p:sp>
        <p:nvSpPr>
          <p:cNvPr id="14" name="Google Shape;14;p12"/>
          <p:cNvSpPr/>
          <p:nvPr/>
        </p:nvSpPr>
        <p:spPr bwMode="auto">
          <a:xfrm>
            <a:off x="-9225" y="6271353"/>
            <a:ext cx="12201225" cy="483564"/>
          </a:xfrm>
          <a:prstGeom prst="rect">
            <a:avLst/>
          </a:prstGeom>
          <a:solidFill>
            <a:srgbClr val="FFFFFF">
              <a:alpha val="72549"/>
            </a:srgbClr>
          </a:solidFill>
          <a:ln>
            <a:noFill/>
          </a:ln>
        </p:spPr>
        <p:txBody>
          <a:bodyPr spcFirstLastPara="1" wrap="square" lIns="110678" tIns="55324" rIns="110678" bIns="55324" anchor="ctr" anchorCtr="0">
            <a:noAutofit/>
          </a:bodyPr>
          <a:lstStyle/>
          <a:p>
            <a:pPr marL="0" marR="0" lvl="0" indent="0" algn="ctr">
              <a:lnSpc>
                <a:spcPct val="100000"/>
              </a:lnSpc>
              <a:spcBef>
                <a:spcPts val="0"/>
              </a:spcBef>
              <a:spcAft>
                <a:spcPts val="0"/>
              </a:spcAft>
              <a:buClr>
                <a:srgbClr val="000000"/>
              </a:buClr>
              <a:buSzPts val="1200"/>
              <a:buFont typeface="Arial"/>
              <a:buNone/>
              <a:defRPr/>
            </a:pPr>
            <a:endParaRPr sz="1453" b="0" i="0" u="none" strike="noStrike" cap="none">
              <a:solidFill>
                <a:srgbClr val="FFFFFF"/>
              </a:solidFill>
              <a:latin typeface="Arial"/>
              <a:ea typeface="Arial"/>
              <a:cs typeface="Arial"/>
            </a:endParaRPr>
          </a:p>
        </p:txBody>
      </p:sp>
      <p:pic>
        <p:nvPicPr>
          <p:cNvPr id="15" name="Google Shape;15;p12" descr="Image result for twitter icon png"/>
          <p:cNvPicPr/>
          <p:nvPr/>
        </p:nvPicPr>
        <p:blipFill>
          <a:blip r:embed="rId4">
            <a:alphaModFix/>
          </a:blip>
          <a:stretch/>
        </p:blipFill>
        <p:spPr bwMode="auto">
          <a:xfrm>
            <a:off x="5045614" y="6403026"/>
            <a:ext cx="294420" cy="294461"/>
          </a:xfrm>
          <a:prstGeom prst="rect">
            <a:avLst/>
          </a:prstGeom>
          <a:noFill/>
          <a:ln>
            <a:noFill/>
          </a:ln>
        </p:spPr>
      </p:pic>
      <p:sp>
        <p:nvSpPr>
          <p:cNvPr id="16" name="Google Shape;16;p12"/>
          <p:cNvSpPr/>
          <p:nvPr/>
        </p:nvSpPr>
        <p:spPr bwMode="auto">
          <a:xfrm>
            <a:off x="5291151" y="6354336"/>
            <a:ext cx="3609624" cy="335260"/>
          </a:xfrm>
          <a:prstGeom prst="rect">
            <a:avLst/>
          </a:prstGeom>
          <a:noFill/>
          <a:ln>
            <a:noFill/>
          </a:ln>
        </p:spPr>
        <p:txBody>
          <a:bodyPr spcFirstLastPara="1" wrap="square" lIns="110678" tIns="55324" rIns="110678" bIns="55324" anchor="t" anchorCtr="0">
            <a:noAutofit/>
          </a:bodyPr>
          <a:lstStyle/>
          <a:p>
            <a:pPr marL="0" marR="0" lvl="0" indent="0" algn="l">
              <a:lnSpc>
                <a:spcPct val="100000"/>
              </a:lnSpc>
              <a:spcBef>
                <a:spcPts val="0"/>
              </a:spcBef>
              <a:spcAft>
                <a:spcPts val="0"/>
              </a:spcAft>
              <a:buClr>
                <a:srgbClr val="000000"/>
              </a:buClr>
              <a:buSzPts val="1200"/>
              <a:buFont typeface="Arial"/>
              <a:buNone/>
              <a:defRPr/>
            </a:pPr>
            <a:r>
              <a:rPr lang="en-US" sz="1453" b="0" i="0" u="none" strike="noStrike" cap="none">
                <a:solidFill>
                  <a:srgbClr val="000000"/>
                </a:solidFill>
                <a:latin typeface="Roboto"/>
                <a:ea typeface="Roboto"/>
                <a:cs typeface="Roboto"/>
              </a:rPr>
              <a:t>@</a:t>
            </a:r>
            <a:r>
              <a:rPr lang="en-US" sz="1453" b="0" i="0" u="sng" strike="noStrike" cap="none">
                <a:solidFill>
                  <a:srgbClr val="000000"/>
                </a:solidFill>
                <a:latin typeface="Roboto"/>
                <a:ea typeface="Roboto"/>
                <a:cs typeface="Roboto"/>
                <a:hlinkClick r:id="rId5" tooltip="https://twitter.com/druid_software"/>
              </a:rPr>
              <a:t>druid_software</a:t>
            </a:r>
            <a:endParaRPr sz="1453" b="0" i="0" u="none" strike="noStrike" cap="none">
              <a:solidFill>
                <a:srgbClr val="000000"/>
              </a:solidFill>
              <a:latin typeface="Roboto"/>
              <a:ea typeface="Roboto"/>
              <a:cs typeface="Roboto"/>
            </a:endParaRPr>
          </a:p>
        </p:txBody>
      </p:sp>
      <p:sp>
        <p:nvSpPr>
          <p:cNvPr id="17" name="Google Shape;17;p12"/>
          <p:cNvSpPr/>
          <p:nvPr/>
        </p:nvSpPr>
        <p:spPr bwMode="auto">
          <a:xfrm>
            <a:off x="2077541" y="6360905"/>
            <a:ext cx="2897069" cy="335260"/>
          </a:xfrm>
          <a:prstGeom prst="rect">
            <a:avLst/>
          </a:prstGeom>
          <a:noFill/>
          <a:ln>
            <a:noFill/>
          </a:ln>
        </p:spPr>
        <p:txBody>
          <a:bodyPr spcFirstLastPara="1" wrap="square" lIns="110678" tIns="55324" rIns="110678" bIns="55324" anchor="t" anchorCtr="0">
            <a:noAutofit/>
          </a:bodyPr>
          <a:lstStyle/>
          <a:p>
            <a:pPr marL="0" marR="0" lvl="0" indent="0" algn="l">
              <a:lnSpc>
                <a:spcPct val="100000"/>
              </a:lnSpc>
              <a:spcBef>
                <a:spcPts val="0"/>
              </a:spcBef>
              <a:spcAft>
                <a:spcPts val="0"/>
              </a:spcAft>
              <a:buClr>
                <a:srgbClr val="000000"/>
              </a:buClr>
              <a:buSzPts val="1200"/>
              <a:buFont typeface="Arial"/>
              <a:buNone/>
              <a:defRPr/>
            </a:pPr>
            <a:r>
              <a:rPr lang="en-US" sz="1453" b="0" i="0" u="none" strike="noStrike" cap="none">
                <a:solidFill>
                  <a:srgbClr val="000000"/>
                </a:solidFill>
                <a:latin typeface="Roboto"/>
                <a:ea typeface="Roboto"/>
                <a:cs typeface="Roboto"/>
              </a:rPr>
              <a:t>l</a:t>
            </a:r>
            <a:r>
              <a:rPr lang="en-US" sz="1453" b="0" i="0" u="sng" strike="noStrike" cap="none">
                <a:solidFill>
                  <a:srgbClr val="000000"/>
                </a:solidFill>
                <a:latin typeface="Roboto"/>
                <a:ea typeface="Roboto"/>
                <a:cs typeface="Roboto"/>
                <a:hlinkClick r:id="rId6" tooltip="https://www.linkedin.com/company/druid-software/"/>
              </a:rPr>
              <a:t>inkedin.com/in/druid-software/</a:t>
            </a:r>
            <a:endParaRPr sz="1453" b="0" i="0" u="none" strike="noStrike" cap="none">
              <a:solidFill>
                <a:srgbClr val="000000"/>
              </a:solidFill>
              <a:latin typeface="Roboto"/>
              <a:ea typeface="Roboto"/>
              <a:cs typeface="Roboto"/>
            </a:endParaRPr>
          </a:p>
        </p:txBody>
      </p:sp>
      <p:pic>
        <p:nvPicPr>
          <p:cNvPr id="18" name="Google Shape;18;p12" descr="Image result for linkedin icon png"/>
          <p:cNvPicPr/>
          <p:nvPr/>
        </p:nvPicPr>
        <p:blipFill>
          <a:blip r:embed="rId7">
            <a:alphaModFix/>
          </a:blip>
          <a:stretch/>
        </p:blipFill>
        <p:spPr bwMode="auto">
          <a:xfrm>
            <a:off x="1783191" y="6365237"/>
            <a:ext cx="323861" cy="323907"/>
          </a:xfrm>
          <a:prstGeom prst="rect">
            <a:avLst/>
          </a:prstGeom>
          <a:noFill/>
          <a:ln>
            <a:noFill/>
          </a:ln>
        </p:spPr>
      </p:pic>
      <p:sp>
        <p:nvSpPr>
          <p:cNvPr id="19" name="Google Shape;19;p12"/>
          <p:cNvSpPr/>
          <p:nvPr/>
        </p:nvSpPr>
        <p:spPr bwMode="auto">
          <a:xfrm>
            <a:off x="7687600" y="6354336"/>
            <a:ext cx="2902374" cy="335260"/>
          </a:xfrm>
          <a:prstGeom prst="rect">
            <a:avLst/>
          </a:prstGeom>
          <a:noFill/>
          <a:ln>
            <a:noFill/>
          </a:ln>
        </p:spPr>
        <p:txBody>
          <a:bodyPr spcFirstLastPara="1" wrap="square" lIns="110678" tIns="55324" rIns="110678" bIns="55324" anchor="t" anchorCtr="0">
            <a:noAutofit/>
          </a:bodyPr>
          <a:lstStyle/>
          <a:p>
            <a:pPr marL="0" marR="0" lvl="0" indent="0" algn="l">
              <a:lnSpc>
                <a:spcPct val="100000"/>
              </a:lnSpc>
              <a:spcBef>
                <a:spcPts val="0"/>
              </a:spcBef>
              <a:spcAft>
                <a:spcPts val="0"/>
              </a:spcAft>
              <a:buClr>
                <a:srgbClr val="000000"/>
              </a:buClr>
              <a:buSzPts val="1200"/>
              <a:buFont typeface="Arial"/>
              <a:buNone/>
              <a:defRPr/>
            </a:pPr>
            <a:r>
              <a:rPr lang="en-US" sz="1453" b="0" i="0" u="none" strike="noStrike" cap="none">
                <a:solidFill>
                  <a:srgbClr val="000000"/>
                </a:solidFill>
                <a:latin typeface="Roboto"/>
                <a:ea typeface="Roboto"/>
                <a:cs typeface="Roboto"/>
              </a:rPr>
              <a:t>https://www.druidsoftware.com</a:t>
            </a:r>
            <a:endParaRPr sz="1695" b="0" i="0" u="none" strike="noStrike" cap="none">
              <a:solidFill>
                <a:srgbClr val="000000"/>
              </a:solidFill>
              <a:latin typeface="Arial"/>
              <a:ea typeface="Arial"/>
              <a:cs typeface="Arial"/>
            </a:endParaRPr>
          </a:p>
        </p:txBody>
      </p:sp>
      <p:pic>
        <p:nvPicPr>
          <p:cNvPr id="20" name="Google Shape;20;p12"/>
          <p:cNvPicPr/>
          <p:nvPr/>
        </p:nvPicPr>
        <p:blipFill>
          <a:blip r:embed="rId8">
            <a:alphaModFix/>
          </a:blip>
          <a:stretch/>
        </p:blipFill>
        <p:spPr bwMode="auto">
          <a:xfrm>
            <a:off x="7338038" y="6416426"/>
            <a:ext cx="368010" cy="225182"/>
          </a:xfrm>
          <a:prstGeom prst="rect">
            <a:avLst/>
          </a:prstGeom>
          <a:noFill/>
          <a:ln>
            <a:noFill/>
          </a:ln>
        </p:spPr>
      </p:pic>
      <p:sp>
        <p:nvSpPr>
          <p:cNvPr id="21" name="Google Shape;21;p12"/>
          <p:cNvSpPr txBox="1">
            <a:spLocks noGrp="1"/>
          </p:cNvSpPr>
          <p:nvPr>
            <p:ph type="title"/>
          </p:nvPr>
        </p:nvSpPr>
        <p:spPr bwMode="auto">
          <a:xfrm>
            <a:off x="4484207" y="4309789"/>
            <a:ext cx="6450038" cy="465806"/>
          </a:xfrm>
          <a:prstGeom prst="rect">
            <a:avLst/>
          </a:prstGeom>
          <a:noFill/>
          <a:ln>
            <a:noFill/>
          </a:ln>
        </p:spPr>
        <p:txBody>
          <a:bodyPr spcFirstLastPara="1" wrap="square" lIns="0" tIns="0" rIns="0" bIns="0" anchor="t" anchorCtr="0">
            <a:spAutoFit/>
          </a:bodyPr>
          <a:lstStyle>
            <a:lvl1pPr marR="0" lvl="0" algn="l">
              <a:lnSpc>
                <a:spcPct val="100000"/>
              </a:lnSpc>
              <a:spcBef>
                <a:spcPts val="0"/>
              </a:spcBef>
              <a:spcAft>
                <a:spcPts val="0"/>
              </a:spcAft>
              <a:buClr>
                <a:srgbClr val="000000"/>
              </a:buClr>
              <a:buSzPts val="1400"/>
              <a:buFont typeface="Arial"/>
              <a:buNone/>
              <a:defRPr sz="3027" b="0" i="0" u="none" strike="noStrike" cap="none">
                <a:solidFill>
                  <a:schemeClr val="lt1"/>
                </a:solidFill>
                <a:latin typeface="Helvetica Neue"/>
                <a:ea typeface="Helvetica Neue"/>
                <a:cs typeface="Helvetica Neue"/>
              </a:defRPr>
            </a:lvl1pPr>
            <a:lvl2pPr marR="0" lvl="1" algn="l">
              <a:lnSpc>
                <a:spcPct val="100000"/>
              </a:lnSpc>
              <a:spcBef>
                <a:spcPts val="0"/>
              </a:spcBef>
              <a:spcAft>
                <a:spcPts val="0"/>
              </a:spcAft>
              <a:buClr>
                <a:srgbClr val="000000"/>
              </a:buClr>
              <a:buSzPts val="1400"/>
              <a:buFont typeface="Arial"/>
              <a:buNone/>
              <a:defRPr sz="2179" b="0" i="0" u="none" strike="noStrike" cap="none">
                <a:solidFill>
                  <a:srgbClr val="000000"/>
                </a:solidFill>
                <a:latin typeface="Arial"/>
                <a:ea typeface="Arial"/>
                <a:cs typeface="Arial"/>
              </a:defRPr>
            </a:lvl2pPr>
            <a:lvl3pPr marR="0" lvl="2" algn="l">
              <a:lnSpc>
                <a:spcPct val="100000"/>
              </a:lnSpc>
              <a:spcBef>
                <a:spcPts val="0"/>
              </a:spcBef>
              <a:spcAft>
                <a:spcPts val="0"/>
              </a:spcAft>
              <a:buClr>
                <a:srgbClr val="000000"/>
              </a:buClr>
              <a:buSzPts val="1400"/>
              <a:buFont typeface="Arial"/>
              <a:buNone/>
              <a:defRPr sz="2179" b="0" i="0" u="none" strike="noStrike" cap="none">
                <a:solidFill>
                  <a:srgbClr val="000000"/>
                </a:solidFill>
                <a:latin typeface="Arial"/>
                <a:ea typeface="Arial"/>
                <a:cs typeface="Arial"/>
              </a:defRPr>
            </a:lvl3pPr>
            <a:lvl4pPr marR="0" lvl="3" algn="l">
              <a:lnSpc>
                <a:spcPct val="100000"/>
              </a:lnSpc>
              <a:spcBef>
                <a:spcPts val="0"/>
              </a:spcBef>
              <a:spcAft>
                <a:spcPts val="0"/>
              </a:spcAft>
              <a:buClr>
                <a:srgbClr val="000000"/>
              </a:buClr>
              <a:buSzPts val="1400"/>
              <a:buFont typeface="Arial"/>
              <a:buNone/>
              <a:defRPr sz="2179" b="0" i="0" u="none" strike="noStrike" cap="none">
                <a:solidFill>
                  <a:srgbClr val="000000"/>
                </a:solidFill>
                <a:latin typeface="Arial"/>
                <a:ea typeface="Arial"/>
                <a:cs typeface="Arial"/>
              </a:defRPr>
            </a:lvl4pPr>
            <a:lvl5pPr marR="0" lvl="4" algn="l">
              <a:lnSpc>
                <a:spcPct val="100000"/>
              </a:lnSpc>
              <a:spcBef>
                <a:spcPts val="0"/>
              </a:spcBef>
              <a:spcAft>
                <a:spcPts val="0"/>
              </a:spcAft>
              <a:buClr>
                <a:srgbClr val="000000"/>
              </a:buClr>
              <a:buSzPts val="1400"/>
              <a:buFont typeface="Arial"/>
              <a:buNone/>
              <a:defRPr sz="2179" b="0" i="0" u="none" strike="noStrike" cap="none">
                <a:solidFill>
                  <a:srgbClr val="000000"/>
                </a:solidFill>
                <a:latin typeface="Arial"/>
                <a:ea typeface="Arial"/>
                <a:cs typeface="Arial"/>
              </a:defRPr>
            </a:lvl5pPr>
            <a:lvl6pPr marR="0" lvl="5" algn="l">
              <a:lnSpc>
                <a:spcPct val="100000"/>
              </a:lnSpc>
              <a:spcBef>
                <a:spcPts val="0"/>
              </a:spcBef>
              <a:spcAft>
                <a:spcPts val="0"/>
              </a:spcAft>
              <a:buClr>
                <a:srgbClr val="000000"/>
              </a:buClr>
              <a:buSzPts val="1400"/>
              <a:buFont typeface="Arial"/>
              <a:buNone/>
              <a:defRPr sz="2179" b="0" i="0" u="none" strike="noStrike" cap="none">
                <a:solidFill>
                  <a:srgbClr val="000000"/>
                </a:solidFill>
                <a:latin typeface="Arial"/>
                <a:ea typeface="Arial"/>
                <a:cs typeface="Arial"/>
              </a:defRPr>
            </a:lvl6pPr>
            <a:lvl7pPr marR="0" lvl="6" algn="l">
              <a:lnSpc>
                <a:spcPct val="100000"/>
              </a:lnSpc>
              <a:spcBef>
                <a:spcPts val="0"/>
              </a:spcBef>
              <a:spcAft>
                <a:spcPts val="0"/>
              </a:spcAft>
              <a:buClr>
                <a:srgbClr val="000000"/>
              </a:buClr>
              <a:buSzPts val="1400"/>
              <a:buFont typeface="Arial"/>
              <a:buNone/>
              <a:defRPr sz="2179" b="0" i="0" u="none" strike="noStrike" cap="none">
                <a:solidFill>
                  <a:srgbClr val="000000"/>
                </a:solidFill>
                <a:latin typeface="Arial"/>
                <a:ea typeface="Arial"/>
                <a:cs typeface="Arial"/>
              </a:defRPr>
            </a:lvl7pPr>
            <a:lvl8pPr marR="0" lvl="7" algn="l">
              <a:lnSpc>
                <a:spcPct val="100000"/>
              </a:lnSpc>
              <a:spcBef>
                <a:spcPts val="0"/>
              </a:spcBef>
              <a:spcAft>
                <a:spcPts val="0"/>
              </a:spcAft>
              <a:buClr>
                <a:srgbClr val="000000"/>
              </a:buClr>
              <a:buSzPts val="1400"/>
              <a:buFont typeface="Arial"/>
              <a:buNone/>
              <a:defRPr sz="2179" b="0" i="0" u="none" strike="noStrike" cap="none">
                <a:solidFill>
                  <a:srgbClr val="000000"/>
                </a:solidFill>
                <a:latin typeface="Arial"/>
                <a:ea typeface="Arial"/>
                <a:cs typeface="Arial"/>
              </a:defRPr>
            </a:lvl8pPr>
            <a:lvl9pPr marR="0" lvl="8" algn="l">
              <a:lnSpc>
                <a:spcPct val="100000"/>
              </a:lnSpc>
              <a:spcBef>
                <a:spcPts val="0"/>
              </a:spcBef>
              <a:spcAft>
                <a:spcPts val="0"/>
              </a:spcAft>
              <a:buClr>
                <a:srgbClr val="000000"/>
              </a:buClr>
              <a:buSzPts val="1400"/>
              <a:buFont typeface="Arial"/>
              <a:buNone/>
              <a:defRPr sz="2179" b="0" i="0" u="none" strike="noStrike" cap="none">
                <a:solidFill>
                  <a:srgbClr val="000000"/>
                </a:solidFill>
                <a:latin typeface="Arial"/>
                <a:ea typeface="Arial"/>
                <a:cs typeface="Arial"/>
              </a:defRPr>
            </a:lvl9pPr>
          </a:lstStyle>
          <a:p>
            <a:pPr>
              <a:defRPr/>
            </a:pPr>
            <a:endParaRPr/>
          </a:p>
        </p:txBody>
      </p:sp>
      <p:sp>
        <p:nvSpPr>
          <p:cNvPr id="22" name="Google Shape;22;p12"/>
          <p:cNvSpPr txBox="1">
            <a:spLocks noGrp="1"/>
          </p:cNvSpPr>
          <p:nvPr>
            <p:ph type="body" idx="1"/>
          </p:nvPr>
        </p:nvSpPr>
        <p:spPr bwMode="auto">
          <a:xfrm>
            <a:off x="4210348" y="4863634"/>
            <a:ext cx="6733120" cy="335380"/>
          </a:xfrm>
          <a:prstGeom prst="rect">
            <a:avLst/>
          </a:prstGeom>
          <a:noFill/>
          <a:ln>
            <a:noFill/>
          </a:ln>
        </p:spPr>
        <p:txBody>
          <a:bodyPr spcFirstLastPara="1" wrap="square" lIns="0" tIns="0" rIns="0" bIns="0" anchor="t" anchorCtr="0">
            <a:spAutoFit/>
          </a:bodyPr>
          <a:lstStyle>
            <a:lvl1pPr marL="553486" marR="0" lvl="0" indent="-276743" algn="l">
              <a:lnSpc>
                <a:spcPct val="100000"/>
              </a:lnSpc>
              <a:spcBef>
                <a:spcPts val="0"/>
              </a:spcBef>
              <a:spcAft>
                <a:spcPts val="0"/>
              </a:spcAft>
              <a:buClr>
                <a:srgbClr val="000000"/>
              </a:buClr>
              <a:buSzPts val="1400"/>
              <a:buFont typeface="Arial"/>
              <a:buNone/>
              <a:defRPr sz="2179" b="0" i="0" u="none" strike="noStrike" cap="none">
                <a:solidFill>
                  <a:schemeClr val="lt1"/>
                </a:solidFill>
                <a:latin typeface="Roboto"/>
                <a:ea typeface="Roboto"/>
                <a:cs typeface="Roboto"/>
              </a:defRPr>
            </a:lvl1pPr>
            <a:lvl2pPr marL="1106973" marR="0" lvl="1" indent="-276743" algn="l">
              <a:lnSpc>
                <a:spcPct val="100000"/>
              </a:lnSpc>
              <a:spcBef>
                <a:spcPts val="0"/>
              </a:spcBef>
              <a:spcAft>
                <a:spcPts val="0"/>
              </a:spcAft>
              <a:buClr>
                <a:srgbClr val="000000"/>
              </a:buClr>
              <a:buSzPts val="1400"/>
              <a:buFont typeface="Arial"/>
              <a:buNone/>
              <a:defRPr sz="2179" b="0" i="0" u="none" strike="noStrike" cap="none">
                <a:solidFill>
                  <a:srgbClr val="000000"/>
                </a:solidFill>
                <a:latin typeface="Calibri"/>
                <a:ea typeface="Calibri"/>
                <a:cs typeface="Calibri"/>
              </a:defRPr>
            </a:lvl2pPr>
            <a:lvl3pPr marL="1660459" marR="0" lvl="2" indent="-276743" algn="l">
              <a:lnSpc>
                <a:spcPct val="100000"/>
              </a:lnSpc>
              <a:spcBef>
                <a:spcPts val="0"/>
              </a:spcBef>
              <a:spcAft>
                <a:spcPts val="0"/>
              </a:spcAft>
              <a:buClr>
                <a:srgbClr val="000000"/>
              </a:buClr>
              <a:buSzPts val="1400"/>
              <a:buFont typeface="Arial"/>
              <a:buNone/>
              <a:defRPr sz="2179" b="0" i="0" u="none" strike="noStrike" cap="none">
                <a:solidFill>
                  <a:srgbClr val="000000"/>
                </a:solidFill>
                <a:latin typeface="Calibri"/>
                <a:ea typeface="Calibri"/>
                <a:cs typeface="Calibri"/>
              </a:defRPr>
            </a:lvl3pPr>
            <a:lvl4pPr marL="2213945" marR="0" lvl="3" indent="-276743" algn="l">
              <a:lnSpc>
                <a:spcPct val="100000"/>
              </a:lnSpc>
              <a:spcBef>
                <a:spcPts val="0"/>
              </a:spcBef>
              <a:spcAft>
                <a:spcPts val="0"/>
              </a:spcAft>
              <a:buClr>
                <a:srgbClr val="000000"/>
              </a:buClr>
              <a:buSzPts val="1400"/>
              <a:buFont typeface="Arial"/>
              <a:buNone/>
              <a:defRPr sz="2179" b="0" i="0" u="none" strike="noStrike" cap="none">
                <a:solidFill>
                  <a:srgbClr val="000000"/>
                </a:solidFill>
                <a:latin typeface="Calibri"/>
                <a:ea typeface="Calibri"/>
                <a:cs typeface="Calibri"/>
              </a:defRPr>
            </a:lvl4pPr>
            <a:lvl5pPr marL="2767432" marR="0" lvl="4" indent="-276743" algn="l">
              <a:lnSpc>
                <a:spcPct val="100000"/>
              </a:lnSpc>
              <a:spcBef>
                <a:spcPts val="0"/>
              </a:spcBef>
              <a:spcAft>
                <a:spcPts val="0"/>
              </a:spcAft>
              <a:buClr>
                <a:srgbClr val="000000"/>
              </a:buClr>
              <a:buSzPts val="1400"/>
              <a:buFont typeface="Arial"/>
              <a:buNone/>
              <a:defRPr sz="2179" b="0" i="0" u="none" strike="noStrike" cap="none">
                <a:solidFill>
                  <a:srgbClr val="000000"/>
                </a:solidFill>
                <a:latin typeface="Calibri"/>
                <a:ea typeface="Calibri"/>
                <a:cs typeface="Calibri"/>
              </a:defRPr>
            </a:lvl5pPr>
            <a:lvl6pPr marL="3320918" marR="0" lvl="5" indent="-276743" algn="l">
              <a:lnSpc>
                <a:spcPct val="100000"/>
              </a:lnSpc>
              <a:spcBef>
                <a:spcPts val="0"/>
              </a:spcBef>
              <a:spcAft>
                <a:spcPts val="0"/>
              </a:spcAft>
              <a:buClr>
                <a:srgbClr val="000000"/>
              </a:buClr>
              <a:buSzPts val="1400"/>
              <a:buFont typeface="Arial"/>
              <a:buNone/>
              <a:defRPr sz="2179" b="0" i="0" u="none" strike="noStrike" cap="none">
                <a:solidFill>
                  <a:srgbClr val="000000"/>
                </a:solidFill>
                <a:latin typeface="Calibri"/>
                <a:ea typeface="Calibri"/>
                <a:cs typeface="Calibri"/>
              </a:defRPr>
            </a:lvl6pPr>
            <a:lvl7pPr marL="3874404" marR="0" lvl="6" indent="-276743" algn="l">
              <a:lnSpc>
                <a:spcPct val="100000"/>
              </a:lnSpc>
              <a:spcBef>
                <a:spcPts val="0"/>
              </a:spcBef>
              <a:spcAft>
                <a:spcPts val="0"/>
              </a:spcAft>
              <a:buClr>
                <a:srgbClr val="000000"/>
              </a:buClr>
              <a:buSzPts val="1400"/>
              <a:buFont typeface="Arial"/>
              <a:buNone/>
              <a:defRPr sz="2179" b="0" i="0" u="none" strike="noStrike" cap="none">
                <a:solidFill>
                  <a:srgbClr val="000000"/>
                </a:solidFill>
                <a:latin typeface="Calibri"/>
                <a:ea typeface="Calibri"/>
                <a:cs typeface="Calibri"/>
              </a:defRPr>
            </a:lvl7pPr>
            <a:lvl8pPr marL="4427891" marR="0" lvl="7" indent="-276743" algn="l">
              <a:lnSpc>
                <a:spcPct val="100000"/>
              </a:lnSpc>
              <a:spcBef>
                <a:spcPts val="0"/>
              </a:spcBef>
              <a:spcAft>
                <a:spcPts val="0"/>
              </a:spcAft>
              <a:buClr>
                <a:srgbClr val="000000"/>
              </a:buClr>
              <a:buSzPts val="1400"/>
              <a:buFont typeface="Arial"/>
              <a:buNone/>
              <a:defRPr sz="2179" b="0" i="0" u="none" strike="noStrike" cap="none">
                <a:solidFill>
                  <a:srgbClr val="000000"/>
                </a:solidFill>
                <a:latin typeface="Calibri"/>
                <a:ea typeface="Calibri"/>
                <a:cs typeface="Calibri"/>
              </a:defRPr>
            </a:lvl8pPr>
            <a:lvl9pPr marL="4981377" marR="0" lvl="8" indent="-276743" algn="l">
              <a:lnSpc>
                <a:spcPct val="100000"/>
              </a:lnSpc>
              <a:spcBef>
                <a:spcPts val="0"/>
              </a:spcBef>
              <a:spcAft>
                <a:spcPts val="0"/>
              </a:spcAft>
              <a:buClr>
                <a:srgbClr val="000000"/>
              </a:buClr>
              <a:buSzPts val="1400"/>
              <a:buFont typeface="Arial"/>
              <a:buNone/>
              <a:defRPr sz="2179" b="0" i="0" u="none" strike="noStrike" cap="none">
                <a:solidFill>
                  <a:srgbClr val="000000"/>
                </a:solidFill>
                <a:latin typeface="Calibri"/>
                <a:ea typeface="Calibri"/>
                <a:cs typeface="Calibri"/>
              </a:defRPr>
            </a:lvl9pPr>
          </a:lstStyle>
          <a:p>
            <a:pPr>
              <a:defRPr/>
            </a:pPr>
            <a:endParaRPr/>
          </a:p>
        </p:txBody>
      </p:sp>
      <p:sp>
        <p:nvSpPr>
          <p:cNvPr id="23" name="Google Shape;23;p12"/>
          <p:cNvSpPr txBox="1">
            <a:spLocks noGrp="1"/>
          </p:cNvSpPr>
          <p:nvPr>
            <p:ph type="body" idx="2"/>
          </p:nvPr>
        </p:nvSpPr>
        <p:spPr bwMode="auto">
          <a:xfrm>
            <a:off x="4210348" y="5217693"/>
            <a:ext cx="6733120" cy="242219"/>
          </a:xfrm>
          <a:prstGeom prst="rect">
            <a:avLst/>
          </a:prstGeom>
          <a:noFill/>
          <a:ln>
            <a:noFill/>
          </a:ln>
        </p:spPr>
        <p:txBody>
          <a:bodyPr spcFirstLastPara="1" wrap="square" lIns="0" tIns="0" rIns="0" bIns="0" anchor="t" anchorCtr="0">
            <a:spAutoFit/>
          </a:bodyPr>
          <a:lstStyle>
            <a:lvl1pPr marL="553486" marR="0" lvl="0" indent="-276743" algn="l">
              <a:lnSpc>
                <a:spcPct val="100000"/>
              </a:lnSpc>
              <a:spcBef>
                <a:spcPts val="0"/>
              </a:spcBef>
              <a:spcAft>
                <a:spcPts val="0"/>
              </a:spcAft>
              <a:buClr>
                <a:srgbClr val="000000"/>
              </a:buClr>
              <a:buSzPts val="1400"/>
              <a:buFont typeface="Arial"/>
              <a:buNone/>
              <a:defRPr sz="1574" b="0" i="0" u="none" strike="noStrike" cap="none">
                <a:solidFill>
                  <a:schemeClr val="lt1"/>
                </a:solidFill>
                <a:latin typeface="Roboto"/>
                <a:ea typeface="Roboto"/>
                <a:cs typeface="Roboto"/>
              </a:defRPr>
            </a:lvl1pPr>
            <a:lvl2pPr marL="1106973" marR="0" lvl="1" indent="-276743" algn="l">
              <a:lnSpc>
                <a:spcPct val="100000"/>
              </a:lnSpc>
              <a:spcBef>
                <a:spcPts val="0"/>
              </a:spcBef>
              <a:spcAft>
                <a:spcPts val="0"/>
              </a:spcAft>
              <a:buClr>
                <a:srgbClr val="000000"/>
              </a:buClr>
              <a:buSzPts val="1400"/>
              <a:buFont typeface="Arial"/>
              <a:buNone/>
              <a:defRPr sz="2179" b="0" i="0" u="none" strike="noStrike" cap="none">
                <a:solidFill>
                  <a:srgbClr val="000000"/>
                </a:solidFill>
                <a:latin typeface="Calibri"/>
                <a:ea typeface="Calibri"/>
                <a:cs typeface="Calibri"/>
              </a:defRPr>
            </a:lvl2pPr>
            <a:lvl3pPr marL="1660459" marR="0" lvl="2" indent="-276743" algn="l">
              <a:lnSpc>
                <a:spcPct val="100000"/>
              </a:lnSpc>
              <a:spcBef>
                <a:spcPts val="0"/>
              </a:spcBef>
              <a:spcAft>
                <a:spcPts val="0"/>
              </a:spcAft>
              <a:buClr>
                <a:srgbClr val="000000"/>
              </a:buClr>
              <a:buSzPts val="1400"/>
              <a:buFont typeface="Arial"/>
              <a:buNone/>
              <a:defRPr sz="2179" b="0" i="0" u="none" strike="noStrike" cap="none">
                <a:solidFill>
                  <a:srgbClr val="000000"/>
                </a:solidFill>
                <a:latin typeface="Calibri"/>
                <a:ea typeface="Calibri"/>
                <a:cs typeface="Calibri"/>
              </a:defRPr>
            </a:lvl3pPr>
            <a:lvl4pPr marL="2213945" marR="0" lvl="3" indent="-276743" algn="l">
              <a:lnSpc>
                <a:spcPct val="100000"/>
              </a:lnSpc>
              <a:spcBef>
                <a:spcPts val="0"/>
              </a:spcBef>
              <a:spcAft>
                <a:spcPts val="0"/>
              </a:spcAft>
              <a:buClr>
                <a:srgbClr val="000000"/>
              </a:buClr>
              <a:buSzPts val="1400"/>
              <a:buFont typeface="Arial"/>
              <a:buNone/>
              <a:defRPr sz="2179" b="0" i="0" u="none" strike="noStrike" cap="none">
                <a:solidFill>
                  <a:srgbClr val="000000"/>
                </a:solidFill>
                <a:latin typeface="Calibri"/>
                <a:ea typeface="Calibri"/>
                <a:cs typeface="Calibri"/>
              </a:defRPr>
            </a:lvl4pPr>
            <a:lvl5pPr marL="2767432" marR="0" lvl="4" indent="-276743" algn="l">
              <a:lnSpc>
                <a:spcPct val="100000"/>
              </a:lnSpc>
              <a:spcBef>
                <a:spcPts val="0"/>
              </a:spcBef>
              <a:spcAft>
                <a:spcPts val="0"/>
              </a:spcAft>
              <a:buClr>
                <a:srgbClr val="000000"/>
              </a:buClr>
              <a:buSzPts val="1400"/>
              <a:buFont typeface="Arial"/>
              <a:buNone/>
              <a:defRPr sz="2179" b="0" i="0" u="none" strike="noStrike" cap="none">
                <a:solidFill>
                  <a:srgbClr val="000000"/>
                </a:solidFill>
                <a:latin typeface="Calibri"/>
                <a:ea typeface="Calibri"/>
                <a:cs typeface="Calibri"/>
              </a:defRPr>
            </a:lvl5pPr>
            <a:lvl6pPr marL="3320918" marR="0" lvl="5" indent="-276743" algn="l">
              <a:lnSpc>
                <a:spcPct val="100000"/>
              </a:lnSpc>
              <a:spcBef>
                <a:spcPts val="0"/>
              </a:spcBef>
              <a:spcAft>
                <a:spcPts val="0"/>
              </a:spcAft>
              <a:buClr>
                <a:srgbClr val="000000"/>
              </a:buClr>
              <a:buSzPts val="1400"/>
              <a:buFont typeface="Arial"/>
              <a:buNone/>
              <a:defRPr sz="2179" b="0" i="0" u="none" strike="noStrike" cap="none">
                <a:solidFill>
                  <a:srgbClr val="000000"/>
                </a:solidFill>
                <a:latin typeface="Calibri"/>
                <a:ea typeface="Calibri"/>
                <a:cs typeface="Calibri"/>
              </a:defRPr>
            </a:lvl6pPr>
            <a:lvl7pPr marL="3874404" marR="0" lvl="6" indent="-276743" algn="l">
              <a:lnSpc>
                <a:spcPct val="100000"/>
              </a:lnSpc>
              <a:spcBef>
                <a:spcPts val="0"/>
              </a:spcBef>
              <a:spcAft>
                <a:spcPts val="0"/>
              </a:spcAft>
              <a:buClr>
                <a:srgbClr val="000000"/>
              </a:buClr>
              <a:buSzPts val="1400"/>
              <a:buFont typeface="Arial"/>
              <a:buNone/>
              <a:defRPr sz="2179" b="0" i="0" u="none" strike="noStrike" cap="none">
                <a:solidFill>
                  <a:srgbClr val="000000"/>
                </a:solidFill>
                <a:latin typeface="Calibri"/>
                <a:ea typeface="Calibri"/>
                <a:cs typeface="Calibri"/>
              </a:defRPr>
            </a:lvl7pPr>
            <a:lvl8pPr marL="4427891" marR="0" lvl="7" indent="-276743" algn="l">
              <a:lnSpc>
                <a:spcPct val="100000"/>
              </a:lnSpc>
              <a:spcBef>
                <a:spcPts val="0"/>
              </a:spcBef>
              <a:spcAft>
                <a:spcPts val="0"/>
              </a:spcAft>
              <a:buClr>
                <a:srgbClr val="000000"/>
              </a:buClr>
              <a:buSzPts val="1400"/>
              <a:buFont typeface="Arial"/>
              <a:buNone/>
              <a:defRPr sz="2179" b="0" i="0" u="none" strike="noStrike" cap="none">
                <a:solidFill>
                  <a:srgbClr val="000000"/>
                </a:solidFill>
                <a:latin typeface="Calibri"/>
                <a:ea typeface="Calibri"/>
                <a:cs typeface="Calibri"/>
              </a:defRPr>
            </a:lvl8pPr>
            <a:lvl9pPr marL="4981377" marR="0" lvl="8" indent="-276743" algn="l">
              <a:lnSpc>
                <a:spcPct val="100000"/>
              </a:lnSpc>
              <a:spcBef>
                <a:spcPts val="0"/>
              </a:spcBef>
              <a:spcAft>
                <a:spcPts val="0"/>
              </a:spcAft>
              <a:buClr>
                <a:srgbClr val="000000"/>
              </a:buClr>
              <a:buSzPts val="1400"/>
              <a:buFont typeface="Arial"/>
              <a:buNone/>
              <a:defRPr sz="2179" b="0" i="0" u="none" strike="noStrike" cap="none">
                <a:solidFill>
                  <a:srgbClr val="000000"/>
                </a:solidFill>
                <a:latin typeface="Calibri"/>
                <a:ea typeface="Calibri"/>
                <a:cs typeface="Calibri"/>
              </a:defRPr>
            </a:lvl9pPr>
          </a:lstStyle>
          <a:p>
            <a:pPr>
              <a:defRPr/>
            </a:pPr>
            <a:endParaRPr/>
          </a:p>
        </p:txBody>
      </p:sp>
    </p:spTree>
    <p:extLst>
      <p:ext uri="{BB962C8B-B14F-4D97-AF65-F5344CB8AC3E}">
        <p14:creationId xmlns:p14="http://schemas.microsoft.com/office/powerpoint/2010/main" val="2698168775"/>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570D86C-E416-4D10-9917-441120B6F10E}" type="datetime1">
              <a:rPr lang="en-GB" smtClean="0"/>
              <a:t>25/05/2023</a:t>
            </a:fld>
            <a:endParaRPr lang="en-GB"/>
          </a:p>
        </p:txBody>
      </p:sp>
      <p:sp>
        <p:nvSpPr>
          <p:cNvPr id="3" name="Footer Placeholder 2"/>
          <p:cNvSpPr>
            <a:spLocks noGrp="1"/>
          </p:cNvSpPr>
          <p:nvPr>
            <p:ph type="ftr" sz="quarter" idx="11"/>
          </p:nvPr>
        </p:nvSpPr>
        <p:spPr/>
        <p:txBody>
          <a:bodyPr/>
          <a:lstStyle/>
          <a:p>
            <a:r>
              <a:rPr lang="en-US"/>
              <a:t>Freshwave Contiguous Coverage to Railway Tunnels</a:t>
            </a:r>
            <a:endParaRPr lang="en-GB"/>
          </a:p>
        </p:txBody>
      </p:sp>
      <p:sp>
        <p:nvSpPr>
          <p:cNvPr id="4" name="Slide Number Placeholder 3"/>
          <p:cNvSpPr>
            <a:spLocks noGrp="1"/>
          </p:cNvSpPr>
          <p:nvPr>
            <p:ph type="sldNum" sz="quarter" idx="12"/>
          </p:nvPr>
        </p:nvSpPr>
        <p:spPr/>
        <p:txBody>
          <a:bodyPr/>
          <a:lstStyle/>
          <a:p>
            <a:fld id="{F5AEA0E0-5CC6-4BD0-905C-A0021E419432}" type="slidenum">
              <a:rPr lang="en-GB" smtClean="0"/>
              <a:t>‹#›</a:t>
            </a:fld>
            <a:endParaRPr lang="en-GB"/>
          </a:p>
        </p:txBody>
      </p:sp>
      <p:sp>
        <p:nvSpPr>
          <p:cNvPr id="5" name="Title 4">
            <a:extLst>
              <a:ext uri="{FF2B5EF4-FFF2-40B4-BE49-F238E27FC236}">
                <a16:creationId xmlns:a16="http://schemas.microsoft.com/office/drawing/2014/main" id="{1DEF600E-A836-4665-A50B-E5BE4AD5429E}"/>
              </a:ext>
            </a:extLst>
          </p:cNvPr>
          <p:cNvSpPr>
            <a:spLocks noGrp="1"/>
          </p:cNvSpPr>
          <p:nvPr>
            <p:ph type="title"/>
          </p:nvPr>
        </p:nvSpPr>
        <p:spPr/>
        <p:txBody>
          <a:bodyPr/>
          <a:lstStyle/>
          <a:p>
            <a:r>
              <a:rPr lang="en-GB"/>
              <a:t>Click to edit Master title style</a:t>
            </a:r>
            <a:endParaRPr lang="en-AU"/>
          </a:p>
        </p:txBody>
      </p:sp>
    </p:spTree>
    <p:extLst>
      <p:ext uri="{BB962C8B-B14F-4D97-AF65-F5344CB8AC3E}">
        <p14:creationId xmlns:p14="http://schemas.microsoft.com/office/powerpoint/2010/main" val="3289979663"/>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FF7A52F-3F39-475A-A79C-D47C11C4FA6D}" type="datetime1">
              <a:rPr lang="en-GB" smtClean="0"/>
              <a:t>25/05/2023</a:t>
            </a:fld>
            <a:endParaRPr lang="en-GB"/>
          </a:p>
        </p:txBody>
      </p:sp>
      <p:sp>
        <p:nvSpPr>
          <p:cNvPr id="3" name="Footer Placeholder 2"/>
          <p:cNvSpPr>
            <a:spLocks noGrp="1"/>
          </p:cNvSpPr>
          <p:nvPr>
            <p:ph type="ftr" sz="quarter" idx="11"/>
          </p:nvPr>
        </p:nvSpPr>
        <p:spPr/>
        <p:txBody>
          <a:bodyPr/>
          <a:lstStyle/>
          <a:p>
            <a:r>
              <a:rPr lang="en-US"/>
              <a:t>Freshwave Contiguous Coverage to Railway Tunnels</a:t>
            </a:r>
            <a:endParaRPr lang="en-GB"/>
          </a:p>
        </p:txBody>
      </p:sp>
      <p:sp>
        <p:nvSpPr>
          <p:cNvPr id="4" name="Slide Number Placeholder 3"/>
          <p:cNvSpPr>
            <a:spLocks noGrp="1"/>
          </p:cNvSpPr>
          <p:nvPr>
            <p:ph type="sldNum" sz="quarter" idx="12"/>
          </p:nvPr>
        </p:nvSpPr>
        <p:spPr/>
        <p:txBody>
          <a:bodyPr/>
          <a:lstStyle/>
          <a:p>
            <a:fld id="{F5AEA0E0-5CC6-4BD0-905C-A0021E419432}" type="slidenum">
              <a:rPr lang="en-GB" smtClean="0"/>
              <a:t>‹#›</a:t>
            </a:fld>
            <a:endParaRPr lang="en-GB"/>
          </a:p>
        </p:txBody>
      </p:sp>
    </p:spTree>
    <p:extLst>
      <p:ext uri="{BB962C8B-B14F-4D97-AF65-F5344CB8AC3E}">
        <p14:creationId xmlns:p14="http://schemas.microsoft.com/office/powerpoint/2010/main" val="195463306"/>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showMasterSp="0" type="obj">
  <p:cSld name="Two Content">
    <p:bg>
      <p:bgPr>
        <a:solidFill>
          <a:schemeClr val="bg1"/>
        </a:solidFill>
        <a:effectLst/>
      </p:bgPr>
    </p:bg>
    <p:spTree>
      <p:nvGrpSpPr>
        <p:cNvPr id="1" name=""/>
        <p:cNvGrpSpPr/>
        <p:nvPr/>
      </p:nvGrpSpPr>
      <p:grpSpPr>
        <a:xfrm>
          <a:off x="0" y="0"/>
          <a:ext cx="0" cy="0"/>
          <a:chOff x="0" y="0"/>
          <a:chExt cx="0" cy="0"/>
        </a:xfrm>
      </p:grpSpPr>
      <p:sp>
        <p:nvSpPr>
          <p:cNvPr id="20" name="bg object 20"/>
          <p:cNvSpPr/>
          <p:nvPr/>
        </p:nvSpPr>
        <p:spPr>
          <a:xfrm>
            <a:off x="6158808" y="640564"/>
            <a:ext cx="0" cy="2753212"/>
          </a:xfrm>
          <a:custGeom>
            <a:avLst/>
            <a:gdLst/>
            <a:ahLst/>
            <a:cxnLst/>
            <a:rect l="l" t="t" r="r" b="b"/>
            <a:pathLst>
              <a:path h="4540250">
                <a:moveTo>
                  <a:pt x="0" y="4539778"/>
                </a:moveTo>
                <a:lnTo>
                  <a:pt x="0" y="0"/>
                </a:lnTo>
              </a:path>
            </a:pathLst>
          </a:custGeom>
          <a:ln w="20941">
            <a:solidFill>
              <a:srgbClr val="FFFFFF"/>
            </a:solidFill>
          </a:ln>
        </p:spPr>
        <p:txBody>
          <a:bodyPr wrap="square" lIns="0" tIns="0" rIns="0" bIns="0" rtlCol="0"/>
          <a:lstStyle/>
          <a:p>
            <a:endParaRPr sz="1092"/>
          </a:p>
        </p:txBody>
      </p:sp>
      <p:sp>
        <p:nvSpPr>
          <p:cNvPr id="2" name="Holder 2"/>
          <p:cNvSpPr>
            <a:spLocks noGrp="1"/>
          </p:cNvSpPr>
          <p:nvPr>
            <p:ph type="title"/>
          </p:nvPr>
        </p:nvSpPr>
        <p:spPr>
          <a:xfrm>
            <a:off x="566698" y="373334"/>
            <a:ext cx="3499327" cy="777445"/>
          </a:xfrm>
          <a:prstGeom prst="rect">
            <a:avLst/>
          </a:prstGeom>
        </p:spPr>
        <p:txBody>
          <a:bodyPr lIns="0" tIns="0" rIns="0" bIns="0"/>
          <a:lstStyle>
            <a:lvl1pPr>
              <a:defRPr sz="5003" b="0" i="0">
                <a:solidFill>
                  <a:srgbClr val="14322B"/>
                </a:solidFill>
                <a:latin typeface="Arial" panose="020B0604020202020204" pitchFamily="34" charset="0"/>
                <a:cs typeface="Arial" panose="020B0604020202020204" pitchFamily="34" charset="0"/>
              </a:defRPr>
            </a:lvl1pPr>
          </a:lstStyle>
          <a:p>
            <a:endParaRPr/>
          </a:p>
        </p:txBody>
      </p:sp>
      <p:sp>
        <p:nvSpPr>
          <p:cNvPr id="3" name="Holder 3"/>
          <p:cNvSpPr>
            <a:spLocks noGrp="1"/>
          </p:cNvSpPr>
          <p:nvPr>
            <p:ph sz="half" idx="2"/>
          </p:nvPr>
        </p:nvSpPr>
        <p:spPr>
          <a:xfrm>
            <a:off x="609600" y="1577341"/>
            <a:ext cx="5303520" cy="307755"/>
          </a:xfrm>
          <a:prstGeom prst="rect">
            <a:avLst/>
          </a:prstGeom>
        </p:spPr>
        <p:txBody>
          <a:bodyPr wrap="square" lIns="0" tIns="0" rIns="0" bIns="0">
            <a:spAutoFit/>
          </a:bodyPr>
          <a:lstStyle>
            <a:lvl1pPr>
              <a:defRPr b="0" i="0">
                <a:latin typeface="Arial" panose="020B0604020202020204" pitchFamily="34" charset="0"/>
                <a:cs typeface="Arial" panose="020B0604020202020204" pitchFamily="34" charset="0"/>
              </a:defRPr>
            </a:lvl1pPr>
          </a:lstStyle>
          <a:p>
            <a:endParaRPr/>
          </a:p>
        </p:txBody>
      </p:sp>
      <p:sp>
        <p:nvSpPr>
          <p:cNvPr id="4" name="Holder 4"/>
          <p:cNvSpPr>
            <a:spLocks noGrp="1"/>
          </p:cNvSpPr>
          <p:nvPr>
            <p:ph sz="half" idx="3"/>
          </p:nvPr>
        </p:nvSpPr>
        <p:spPr>
          <a:xfrm>
            <a:off x="6278880" y="1577341"/>
            <a:ext cx="5303520" cy="307755"/>
          </a:xfrm>
          <a:prstGeom prst="rect">
            <a:avLst/>
          </a:prstGeom>
        </p:spPr>
        <p:txBody>
          <a:bodyPr wrap="square" lIns="0" tIns="0" rIns="0" bIns="0">
            <a:spAutoFit/>
          </a:bodyPr>
          <a:lstStyle>
            <a:lvl1pPr>
              <a:defRPr b="0" i="0">
                <a:latin typeface="Arial" panose="020B0604020202020204" pitchFamily="34" charset="0"/>
                <a:cs typeface="Arial" panose="020B0604020202020204" pitchFamily="34" charset="0"/>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r>
              <a:rPr lang="en-US"/>
              <a:t>Freshwave Contiguous Coverage to Railway Tunnels</a:t>
            </a:r>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CE770C6D-4E4F-4C36-8B07-C5D43CEBE46E}" type="datetime1">
              <a:rPr lang="en-GB" smtClean="0"/>
              <a:t>25/05/2023</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3140178406"/>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5" name="Free-form: Shape 4">
            <a:extLst>
              <a:ext uri="{FF2B5EF4-FFF2-40B4-BE49-F238E27FC236}">
                <a16:creationId xmlns:a16="http://schemas.microsoft.com/office/drawing/2014/main" id="{90A6B41C-4E45-251E-A6B6-E5159762287A}"/>
              </a:ext>
            </a:extLst>
          </p:cNvPr>
          <p:cNvSpPr/>
          <p:nvPr userDrawn="1"/>
        </p:nvSpPr>
        <p:spPr>
          <a:xfrm>
            <a:off x="3074165" y="767635"/>
            <a:ext cx="7949743" cy="6101724"/>
          </a:xfrm>
          <a:custGeom>
            <a:avLst/>
            <a:gdLst>
              <a:gd name="connsiteX0" fmla="*/ 2577 w 8923610"/>
              <a:gd name="connsiteY0" fmla="*/ 6849204 h 6849203"/>
              <a:gd name="connsiteX1" fmla="*/ 0 w 8923610"/>
              <a:gd name="connsiteY1" fmla="*/ 6757115 h 6849203"/>
              <a:gd name="connsiteX2" fmla="*/ 192539 w 8923610"/>
              <a:gd name="connsiteY2" fmla="*/ 5731045 h 6849203"/>
              <a:gd name="connsiteX3" fmla="*/ 735447 w 8923610"/>
              <a:gd name="connsiteY3" fmla="*/ 4580437 h 6849203"/>
              <a:gd name="connsiteX4" fmla="*/ 2741675 w 8923610"/>
              <a:gd name="connsiteY4" fmla="*/ 2206170 h 6849203"/>
              <a:gd name="connsiteX5" fmla="*/ 7257595 w 8923610"/>
              <a:gd name="connsiteY5" fmla="*/ 302 h 6849203"/>
              <a:gd name="connsiteX6" fmla="*/ 8015814 w 8923610"/>
              <a:gd name="connsiteY6" fmla="*/ 112060 h 6849203"/>
              <a:gd name="connsiteX7" fmla="*/ 8577023 w 8923610"/>
              <a:gd name="connsiteY7" fmla="*/ 481151 h 6849203"/>
              <a:gd name="connsiteX8" fmla="*/ 8871644 w 8923610"/>
              <a:gd name="connsiteY8" fmla="*/ 1054930 h 6849203"/>
              <a:gd name="connsiteX9" fmla="*/ 8908195 w 8923610"/>
              <a:gd name="connsiteY9" fmla="*/ 1783277 h 6849203"/>
              <a:gd name="connsiteX10" fmla="*/ 8892523 w 8923610"/>
              <a:gd name="connsiteY10" fmla="*/ 1781542 h 6849203"/>
              <a:gd name="connsiteX11" fmla="*/ 8565243 w 8923610"/>
              <a:gd name="connsiteY11" fmla="*/ 491617 h 6849203"/>
              <a:gd name="connsiteX12" fmla="*/ 7257805 w 8923610"/>
              <a:gd name="connsiteY12" fmla="*/ 16080 h 6849203"/>
              <a:gd name="connsiteX13" fmla="*/ 2752141 w 8923610"/>
              <a:gd name="connsiteY13" fmla="*/ 2217950 h 6849203"/>
              <a:gd name="connsiteX14" fmla="*/ 749016 w 8923610"/>
              <a:gd name="connsiteY14" fmla="*/ 4588536 h 6849203"/>
              <a:gd name="connsiteX15" fmla="*/ 15778 w 8923610"/>
              <a:gd name="connsiteY15" fmla="*/ 6756905 h 6849203"/>
              <a:gd name="connsiteX16" fmla="*/ 18355 w 8923610"/>
              <a:gd name="connsiteY16" fmla="*/ 6848731 h 6849203"/>
              <a:gd name="connsiteX17" fmla="*/ 2577 w 8923610"/>
              <a:gd name="connsiteY17" fmla="*/ 6849151 h 6849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8923610" h="6849203">
                <a:moveTo>
                  <a:pt x="2577" y="6849204"/>
                </a:moveTo>
                <a:lnTo>
                  <a:pt x="0" y="6757115"/>
                </a:lnTo>
                <a:cubicBezTo>
                  <a:pt x="2051" y="6446875"/>
                  <a:pt x="66844" y="6101714"/>
                  <a:pt x="192539" y="5731045"/>
                </a:cubicBezTo>
                <a:cubicBezTo>
                  <a:pt x="317235" y="5363217"/>
                  <a:pt x="499887" y="4976139"/>
                  <a:pt x="735447" y="4580437"/>
                </a:cubicBezTo>
                <a:cubicBezTo>
                  <a:pt x="1223869" y="3759949"/>
                  <a:pt x="1917611" y="2938935"/>
                  <a:pt x="2741675" y="2206170"/>
                </a:cubicBezTo>
                <a:cubicBezTo>
                  <a:pt x="4251172" y="863811"/>
                  <a:pt x="5981607" y="18552"/>
                  <a:pt x="7257595" y="302"/>
                </a:cubicBezTo>
                <a:cubicBezTo>
                  <a:pt x="7541224" y="-3800"/>
                  <a:pt x="7796400" y="33856"/>
                  <a:pt x="8015814" y="112060"/>
                </a:cubicBezTo>
                <a:cubicBezTo>
                  <a:pt x="8242170" y="192737"/>
                  <a:pt x="8430975" y="316959"/>
                  <a:pt x="8577023" y="481151"/>
                </a:cubicBezTo>
                <a:cubicBezTo>
                  <a:pt x="8717444" y="639033"/>
                  <a:pt x="8816580" y="832098"/>
                  <a:pt x="8871644" y="1054930"/>
                </a:cubicBezTo>
                <a:cubicBezTo>
                  <a:pt x="8925078" y="1271031"/>
                  <a:pt x="8937384" y="1516110"/>
                  <a:pt x="8908195" y="1783277"/>
                </a:cubicBezTo>
                <a:lnTo>
                  <a:pt x="8892523" y="1781542"/>
                </a:lnTo>
                <a:cubicBezTo>
                  <a:pt x="8951216" y="1244472"/>
                  <a:pt x="8838038" y="798439"/>
                  <a:pt x="8565243" y="491617"/>
                </a:cubicBezTo>
                <a:cubicBezTo>
                  <a:pt x="8281246" y="172331"/>
                  <a:pt x="7829165" y="7928"/>
                  <a:pt x="7257805" y="16080"/>
                </a:cubicBezTo>
                <a:cubicBezTo>
                  <a:pt x="5985446" y="34329"/>
                  <a:pt x="4258955" y="878011"/>
                  <a:pt x="2752141" y="2217950"/>
                </a:cubicBezTo>
                <a:cubicBezTo>
                  <a:pt x="1929233" y="2949663"/>
                  <a:pt x="1236596" y="3769415"/>
                  <a:pt x="749016" y="4588536"/>
                </a:cubicBezTo>
                <a:cubicBezTo>
                  <a:pt x="273479" y="5387356"/>
                  <a:pt x="19932" y="6137160"/>
                  <a:pt x="15778" y="6756905"/>
                </a:cubicBezTo>
                <a:lnTo>
                  <a:pt x="18355" y="6848731"/>
                </a:lnTo>
                <a:lnTo>
                  <a:pt x="2577" y="6849151"/>
                </a:lnTo>
                <a:close/>
              </a:path>
            </a:pathLst>
          </a:custGeom>
          <a:solidFill>
            <a:srgbClr val="FF5C5D"/>
          </a:solidFill>
          <a:ln w="5254" cap="flat">
            <a:noFill/>
            <a:prstDash val="solid"/>
            <a:miter/>
          </a:ln>
        </p:spPr>
        <p:txBody>
          <a:bodyPr rtlCol="0" anchor="ctr"/>
          <a:lstStyle/>
          <a:p>
            <a:endParaRPr lang="en-AU" sz="819"/>
          </a:p>
        </p:txBody>
      </p:sp>
      <p:sp>
        <p:nvSpPr>
          <p:cNvPr id="7" name="Rectangle 6">
            <a:extLst>
              <a:ext uri="{FF2B5EF4-FFF2-40B4-BE49-F238E27FC236}">
                <a16:creationId xmlns:a16="http://schemas.microsoft.com/office/drawing/2014/main" id="{86665834-C7E5-1C27-B21C-ADD81561257E}"/>
              </a:ext>
            </a:extLst>
          </p:cNvPr>
          <p:cNvSpPr/>
          <p:nvPr userDrawn="1"/>
        </p:nvSpPr>
        <p:spPr>
          <a:xfrm>
            <a:off x="1" y="2602159"/>
            <a:ext cx="6493933" cy="4267200"/>
          </a:xfrm>
          <a:prstGeom prst="rect">
            <a:avLst/>
          </a:prstGeom>
          <a:gradFill>
            <a:gsLst>
              <a:gs pos="34000">
                <a:schemeClr val="bg1">
                  <a:alpha val="80000"/>
                </a:schemeClr>
              </a:gs>
              <a:gs pos="78000">
                <a:schemeClr val="bg1">
                  <a:alpha val="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819"/>
          </a:p>
        </p:txBody>
      </p:sp>
      <p:pic>
        <p:nvPicPr>
          <p:cNvPr id="8" name="Picture 7" descr="A picture containing shape&#10;&#10;Description automatically generated">
            <a:extLst>
              <a:ext uri="{FF2B5EF4-FFF2-40B4-BE49-F238E27FC236}">
                <a16:creationId xmlns:a16="http://schemas.microsoft.com/office/drawing/2014/main" id="{C0754590-8B3B-F201-C8FF-6F01BB51C88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618948" y="0"/>
            <a:ext cx="9573052" cy="6858000"/>
          </a:xfrm>
          <a:prstGeom prst="rect">
            <a:avLst/>
          </a:prstGeom>
        </p:spPr>
      </p:pic>
      <p:pic>
        <p:nvPicPr>
          <p:cNvPr id="9" name="Picture 8" descr="Background pattern&#10;&#10;Description automatically generated">
            <a:extLst>
              <a:ext uri="{FF2B5EF4-FFF2-40B4-BE49-F238E27FC236}">
                <a16:creationId xmlns:a16="http://schemas.microsoft.com/office/drawing/2014/main" id="{F3BAEC34-F441-171E-1BAC-88209AF5212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0"/>
            <a:ext cx="2574315" cy="6858000"/>
          </a:xfrm>
          <a:prstGeom prst="rect">
            <a:avLst/>
          </a:prstGeom>
        </p:spPr>
      </p:pic>
      <p:sp>
        <p:nvSpPr>
          <p:cNvPr id="12" name="Title 2">
            <a:extLst>
              <a:ext uri="{FF2B5EF4-FFF2-40B4-BE49-F238E27FC236}">
                <a16:creationId xmlns:a16="http://schemas.microsoft.com/office/drawing/2014/main" id="{5E45A3AD-853A-7349-71CA-82153ECF26B5}"/>
              </a:ext>
            </a:extLst>
          </p:cNvPr>
          <p:cNvSpPr>
            <a:spLocks noGrp="1"/>
          </p:cNvSpPr>
          <p:nvPr>
            <p:ph type="title"/>
          </p:nvPr>
        </p:nvSpPr>
        <p:spPr>
          <a:xfrm>
            <a:off x="864718" y="849069"/>
            <a:ext cx="3600000" cy="1325563"/>
          </a:xfrm>
        </p:spPr>
        <p:txBody>
          <a:bodyPr anchor="t" anchorCtr="0"/>
          <a:lstStyle>
            <a:lvl1pPr>
              <a:defRPr sz="4500" b="1"/>
            </a:lvl1pPr>
          </a:lstStyle>
          <a:p>
            <a:r>
              <a:rPr lang="en-US"/>
              <a:t>Click to edit Master title style</a:t>
            </a:r>
            <a:endParaRPr lang="en-GB" dirty="0"/>
          </a:p>
        </p:txBody>
      </p:sp>
      <p:sp>
        <p:nvSpPr>
          <p:cNvPr id="18" name="Free-form: Shape 17">
            <a:extLst>
              <a:ext uri="{FF2B5EF4-FFF2-40B4-BE49-F238E27FC236}">
                <a16:creationId xmlns:a16="http://schemas.microsoft.com/office/drawing/2014/main" id="{9DA81F05-F330-F785-FD53-3544F634B97B}"/>
              </a:ext>
            </a:extLst>
          </p:cNvPr>
          <p:cNvSpPr/>
          <p:nvPr userDrawn="1"/>
        </p:nvSpPr>
        <p:spPr>
          <a:xfrm>
            <a:off x="5457032" y="880224"/>
            <a:ext cx="6422849" cy="5977776"/>
          </a:xfrm>
          <a:custGeom>
            <a:avLst/>
            <a:gdLst>
              <a:gd name="connsiteX0" fmla="*/ 754963 w 6422849"/>
              <a:gd name="connsiteY0" fmla="*/ 822 h 5977776"/>
              <a:gd name="connsiteX1" fmla="*/ 4309278 w 6422849"/>
              <a:gd name="connsiteY1" fmla="*/ 2231454 h 5977776"/>
              <a:gd name="connsiteX2" fmla="*/ 6419265 w 6422849"/>
              <a:gd name="connsiteY2" fmla="*/ 5954983 h 5977776"/>
              <a:gd name="connsiteX3" fmla="*/ 6416442 w 6422849"/>
              <a:gd name="connsiteY3" fmla="*/ 5977776 h 5977776"/>
              <a:gd name="connsiteX4" fmla="*/ 4086714 w 6422849"/>
              <a:gd name="connsiteY4" fmla="*/ 5977776 h 5977776"/>
              <a:gd name="connsiteX5" fmla="*/ 3987908 w 6422849"/>
              <a:gd name="connsiteY5" fmla="*/ 5917986 h 5977776"/>
              <a:gd name="connsiteX6" fmla="*/ 2113571 w 6422849"/>
              <a:gd name="connsiteY6" fmla="*/ 4356704 h 5977776"/>
              <a:gd name="connsiteX7" fmla="*/ 194413 w 6422849"/>
              <a:gd name="connsiteY7" fmla="*/ 177048 h 5977776"/>
              <a:gd name="connsiteX8" fmla="*/ 754963 w 6422849"/>
              <a:gd name="connsiteY8" fmla="*/ 822 h 5977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22849" h="5977776">
                <a:moveTo>
                  <a:pt x="754963" y="822"/>
                </a:moveTo>
                <a:cubicBezTo>
                  <a:pt x="1598318" y="30946"/>
                  <a:pt x="3007521" y="886541"/>
                  <a:pt x="4309278" y="2231454"/>
                </a:cubicBezTo>
                <a:cubicBezTo>
                  <a:pt x="5663105" y="3630164"/>
                  <a:pt x="6484178" y="5127770"/>
                  <a:pt x="6419265" y="5954983"/>
                </a:cubicBezTo>
                <a:lnTo>
                  <a:pt x="6416442" y="5977776"/>
                </a:lnTo>
                <a:lnTo>
                  <a:pt x="4086714" y="5977776"/>
                </a:lnTo>
                <a:lnTo>
                  <a:pt x="3987908" y="5917986"/>
                </a:lnTo>
                <a:cubicBezTo>
                  <a:pt x="3388013" y="5535081"/>
                  <a:pt x="2738415" y="5002263"/>
                  <a:pt x="2113571" y="4356704"/>
                </a:cubicBezTo>
                <a:cubicBezTo>
                  <a:pt x="447322" y="2635214"/>
                  <a:pt x="-411915" y="763919"/>
                  <a:pt x="194413" y="177048"/>
                </a:cubicBezTo>
                <a:cubicBezTo>
                  <a:pt x="327047" y="48670"/>
                  <a:pt x="518824" y="-7613"/>
                  <a:pt x="754963" y="822"/>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AU" sz="819"/>
          </a:p>
        </p:txBody>
      </p:sp>
      <p:sp>
        <p:nvSpPr>
          <p:cNvPr id="19" name="Text Placeholder 10">
            <a:extLst>
              <a:ext uri="{FF2B5EF4-FFF2-40B4-BE49-F238E27FC236}">
                <a16:creationId xmlns:a16="http://schemas.microsoft.com/office/drawing/2014/main" id="{AF355B75-9F8F-5B87-610F-6B22773CADB7}"/>
              </a:ext>
            </a:extLst>
          </p:cNvPr>
          <p:cNvSpPr txBox="1">
            <a:spLocks/>
          </p:cNvSpPr>
          <p:nvPr userDrawn="1"/>
        </p:nvSpPr>
        <p:spPr>
          <a:xfrm>
            <a:off x="7698128" y="2353334"/>
            <a:ext cx="3312000" cy="4521600"/>
          </a:xfrm>
          <a:prstGeom prst="rect">
            <a:avLst/>
          </a:prstGeom>
          <a:blipFill>
            <a:blip r:embed="rId4"/>
            <a:stretch>
              <a:fillRect/>
            </a:stretch>
          </a:blipFill>
        </p:spPr>
        <p:txBody>
          <a:bodyPr/>
          <a:lstStyle>
            <a:lvl1pPr marL="0" indent="0" algn="l" defTabSz="914400" rtl="0" eaLnBrk="1" latinLnBrk="0" hangingPunct="1">
              <a:lnSpc>
                <a:spcPct val="90000"/>
              </a:lnSpc>
              <a:spcBef>
                <a:spcPts val="600"/>
              </a:spcBef>
              <a:buFont typeface="Arial" panose="020B0604020202020204" pitchFamily="34" charset="0"/>
              <a:buNone/>
              <a:defRPr sz="600" kern="1200">
                <a:noFill/>
                <a:latin typeface="+mn-lt"/>
                <a:ea typeface="+mn-ea"/>
                <a:cs typeface="+mn-cs"/>
              </a:defRPr>
            </a:lvl1pPr>
            <a:lvl2pPr marL="0" indent="0" algn="l" defTabSz="914400" rtl="0" eaLnBrk="1" latinLnBrk="0" hangingPunct="1">
              <a:lnSpc>
                <a:spcPct val="90000"/>
              </a:lnSpc>
              <a:spcBef>
                <a:spcPts val="600"/>
              </a:spcBef>
              <a:buFont typeface="Arial" panose="020B0604020202020204" pitchFamily="34" charset="0"/>
              <a:buNone/>
              <a:defRPr sz="600" kern="1200">
                <a:noFill/>
                <a:latin typeface="+mn-lt"/>
                <a:ea typeface="+mn-ea"/>
                <a:cs typeface="+mn-cs"/>
              </a:defRPr>
            </a:lvl2pPr>
            <a:lvl3pPr marL="0" indent="0" algn="l" defTabSz="914400" rtl="0" eaLnBrk="1" latinLnBrk="0" hangingPunct="1">
              <a:lnSpc>
                <a:spcPct val="90000"/>
              </a:lnSpc>
              <a:spcBef>
                <a:spcPts val="600"/>
              </a:spcBef>
              <a:buFont typeface="Arial" panose="020B0604020202020204" pitchFamily="34" charset="0"/>
              <a:buNone/>
              <a:defRPr sz="600" kern="1200">
                <a:noFill/>
                <a:latin typeface="+mn-lt"/>
                <a:ea typeface="+mn-ea"/>
                <a:cs typeface="+mn-cs"/>
              </a:defRPr>
            </a:lvl3pPr>
            <a:lvl4pPr marL="0" indent="0" algn="l" defTabSz="914400" rtl="0" eaLnBrk="1" latinLnBrk="0" hangingPunct="1">
              <a:lnSpc>
                <a:spcPct val="90000"/>
              </a:lnSpc>
              <a:spcBef>
                <a:spcPts val="600"/>
              </a:spcBef>
              <a:buFont typeface="Arial" panose="020B0604020202020204" pitchFamily="34" charset="0"/>
              <a:buNone/>
              <a:defRPr sz="600" b="0" kern="1200">
                <a:noFill/>
                <a:latin typeface="+mn-lt"/>
                <a:ea typeface="+mn-ea"/>
                <a:cs typeface="+mn-cs"/>
              </a:defRPr>
            </a:lvl4pPr>
            <a:lvl5pPr marL="0" indent="0" algn="l" defTabSz="914400" rtl="0" eaLnBrk="1" latinLnBrk="0" hangingPunct="1">
              <a:lnSpc>
                <a:spcPct val="90000"/>
              </a:lnSpc>
              <a:spcBef>
                <a:spcPts val="600"/>
              </a:spcBef>
              <a:buFont typeface="Arial" panose="020B0604020202020204" pitchFamily="34" charset="0"/>
              <a:buNone/>
              <a:defRPr sz="600" kern="1200">
                <a:noFill/>
                <a:latin typeface="+mn-lt"/>
                <a:ea typeface="+mn-ea"/>
                <a:cs typeface="+mn-cs"/>
              </a:defRPr>
            </a:lvl5pPr>
            <a:lvl6pPr marL="0" indent="0" algn="l" defTabSz="914400" rtl="0" eaLnBrk="1" latinLnBrk="0" hangingPunct="1">
              <a:lnSpc>
                <a:spcPct val="90000"/>
              </a:lnSpc>
              <a:spcBef>
                <a:spcPts val="600"/>
              </a:spcBef>
              <a:buFont typeface="Arial" panose="020B0604020202020204" pitchFamily="34" charset="0"/>
              <a:buNone/>
              <a:defRPr sz="600" kern="1200">
                <a:noFill/>
                <a:latin typeface="+mn-lt"/>
                <a:ea typeface="+mn-ea"/>
                <a:cs typeface="+mn-cs"/>
              </a:defRPr>
            </a:lvl6pPr>
            <a:lvl7pPr marL="0" indent="0" algn="l" defTabSz="914400" rtl="0" eaLnBrk="1" latinLnBrk="0" hangingPunct="1">
              <a:lnSpc>
                <a:spcPct val="90000"/>
              </a:lnSpc>
              <a:spcBef>
                <a:spcPts val="600"/>
              </a:spcBef>
              <a:buFont typeface="Arial" panose="020B0604020202020204" pitchFamily="34" charset="0"/>
              <a:buNone/>
              <a:defRPr sz="600" kern="1200">
                <a:noFill/>
                <a:latin typeface="+mn-lt"/>
                <a:ea typeface="+mn-ea"/>
                <a:cs typeface="+mn-cs"/>
              </a:defRPr>
            </a:lvl7pPr>
            <a:lvl8pPr marL="0" indent="0" algn="l" defTabSz="914400" rtl="0" eaLnBrk="1" latinLnBrk="0" hangingPunct="1">
              <a:lnSpc>
                <a:spcPct val="90000"/>
              </a:lnSpc>
              <a:spcBef>
                <a:spcPts val="600"/>
              </a:spcBef>
              <a:buFont typeface="Arial" panose="020B0604020202020204" pitchFamily="34" charset="0"/>
              <a:buNone/>
              <a:defRPr sz="600" kern="1200">
                <a:noFill/>
                <a:latin typeface="+mn-lt"/>
                <a:ea typeface="+mn-ea"/>
                <a:cs typeface="+mn-cs"/>
              </a:defRPr>
            </a:lvl8pPr>
            <a:lvl9pPr marL="0" indent="0" algn="l" defTabSz="914400" rtl="0" eaLnBrk="1" latinLnBrk="0" hangingPunct="1">
              <a:lnSpc>
                <a:spcPct val="90000"/>
              </a:lnSpc>
              <a:spcBef>
                <a:spcPts val="600"/>
              </a:spcBef>
              <a:buFont typeface="Arial" panose="020B0604020202020204" pitchFamily="34" charset="0"/>
              <a:buNone/>
              <a:defRPr sz="600" kern="1200">
                <a:noFill/>
                <a:latin typeface="+mn-lt"/>
                <a:ea typeface="+mn-ea"/>
                <a:cs typeface="+mn-cs"/>
              </a:defRPr>
            </a:lvl9pPr>
          </a:lstStyle>
          <a:p>
            <a:r>
              <a:rPr lang="en-GB" sz="600"/>
              <a:t>Click to edit Master text styles</a:t>
            </a:r>
          </a:p>
          <a:p>
            <a:pPr lvl="1"/>
            <a:r>
              <a:rPr lang="en-GB" sz="600"/>
              <a:t>Second level</a:t>
            </a:r>
          </a:p>
          <a:p>
            <a:pPr lvl="2"/>
            <a:r>
              <a:rPr lang="en-GB" sz="600"/>
              <a:t>Third level</a:t>
            </a:r>
          </a:p>
          <a:p>
            <a:pPr lvl="3"/>
            <a:r>
              <a:rPr lang="en-GB" sz="600"/>
              <a:t>Fourth level</a:t>
            </a:r>
          </a:p>
          <a:p>
            <a:pPr lvl="4"/>
            <a:r>
              <a:rPr lang="en-GB" sz="600"/>
              <a:t>Fifth level</a:t>
            </a:r>
          </a:p>
          <a:p>
            <a:pPr lvl="5"/>
            <a:r>
              <a:rPr lang="en-GB" sz="600"/>
              <a:t>6</a:t>
            </a:r>
          </a:p>
          <a:p>
            <a:pPr lvl="6"/>
            <a:r>
              <a:rPr lang="en-GB" sz="600"/>
              <a:t>7</a:t>
            </a:r>
          </a:p>
          <a:p>
            <a:pPr lvl="7"/>
            <a:r>
              <a:rPr lang="en-GB" sz="600"/>
              <a:t>8</a:t>
            </a:r>
          </a:p>
          <a:p>
            <a:pPr lvl="8"/>
            <a:r>
              <a:rPr lang="en-GB" sz="600"/>
              <a:t>9</a:t>
            </a:r>
            <a:endParaRPr lang="en-AU" sz="600" dirty="0"/>
          </a:p>
        </p:txBody>
      </p:sp>
      <p:sp>
        <p:nvSpPr>
          <p:cNvPr id="21" name="Rectangle 20">
            <a:extLst>
              <a:ext uri="{FF2B5EF4-FFF2-40B4-BE49-F238E27FC236}">
                <a16:creationId xmlns:a16="http://schemas.microsoft.com/office/drawing/2014/main" id="{E63E06E9-BA02-9E60-EE7A-7F91BFB48B49}"/>
              </a:ext>
            </a:extLst>
          </p:cNvPr>
          <p:cNvSpPr/>
          <p:nvPr userDrawn="1"/>
        </p:nvSpPr>
        <p:spPr>
          <a:xfrm>
            <a:off x="2762045" y="2353334"/>
            <a:ext cx="5509889" cy="2321458"/>
          </a:xfrm>
          <a:prstGeom prst="rect">
            <a:avLst/>
          </a:prstGeom>
          <a:gradFill>
            <a:gsLst>
              <a:gs pos="0">
                <a:schemeClr val="bg1">
                  <a:alpha val="0"/>
                </a:schemeClr>
              </a:gs>
              <a:gs pos="70000">
                <a:srgbClr val="FFFFFF">
                  <a:alpha val="70000"/>
                </a:srgbClr>
              </a:gs>
              <a:gs pos="30000">
                <a:srgbClr val="FFFFFF">
                  <a:alpha val="70000"/>
                </a:srgbClr>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819" dirty="0"/>
          </a:p>
        </p:txBody>
      </p:sp>
      <p:sp>
        <p:nvSpPr>
          <p:cNvPr id="14" name="Subtitle 2">
            <a:extLst>
              <a:ext uri="{FF2B5EF4-FFF2-40B4-BE49-F238E27FC236}">
                <a16:creationId xmlns:a16="http://schemas.microsoft.com/office/drawing/2014/main" id="{8FCAB6DE-9F94-8222-2D69-9F9561E0E2DA}"/>
              </a:ext>
            </a:extLst>
          </p:cNvPr>
          <p:cNvSpPr>
            <a:spLocks noGrp="1"/>
          </p:cNvSpPr>
          <p:nvPr>
            <p:ph type="subTitle" idx="1" hasCustomPrompt="1"/>
          </p:nvPr>
        </p:nvSpPr>
        <p:spPr>
          <a:xfrm>
            <a:off x="864719" y="3023701"/>
            <a:ext cx="3060000" cy="1440000"/>
          </a:xfrm>
        </p:spPr>
        <p:txBody>
          <a:bodyPr/>
          <a:lstStyle>
            <a:lvl1pPr marL="0" indent="0" algn="l">
              <a:buNone/>
              <a:defRPr sz="2000" b="0">
                <a:solidFill>
                  <a:schemeClr val="accent1"/>
                </a:solidFill>
              </a:defRPr>
            </a:lvl1pPr>
            <a:lvl2pPr marL="0" indent="0" algn="l">
              <a:buNone/>
              <a:defRPr sz="2000" b="0">
                <a:solidFill>
                  <a:schemeClr val="accent1"/>
                </a:solidFill>
              </a:defRPr>
            </a:lvl2pPr>
            <a:lvl3pPr marL="0" indent="0" algn="l">
              <a:buNone/>
              <a:defRPr sz="2000" b="0">
                <a:solidFill>
                  <a:schemeClr val="accent1"/>
                </a:solidFill>
              </a:defRPr>
            </a:lvl3pPr>
            <a:lvl4pPr marL="0" indent="0" algn="l">
              <a:buNone/>
              <a:defRPr sz="2000" b="0">
                <a:solidFill>
                  <a:schemeClr val="accent1"/>
                </a:solidFill>
              </a:defRPr>
            </a:lvl4pPr>
            <a:lvl5pPr marL="0" indent="0" algn="l">
              <a:buNone/>
              <a:defRPr sz="2000" b="0">
                <a:solidFill>
                  <a:schemeClr val="accent1"/>
                </a:solidFill>
              </a:defRPr>
            </a:lvl5pPr>
            <a:lvl6pPr marL="0" indent="0" algn="l">
              <a:buNone/>
              <a:defRPr sz="2000" b="0">
                <a:solidFill>
                  <a:schemeClr val="accent1"/>
                </a:solidFill>
              </a:defRPr>
            </a:lvl6pPr>
            <a:lvl7pPr marL="0" indent="0" algn="l">
              <a:buNone/>
              <a:defRPr sz="2000" b="0">
                <a:solidFill>
                  <a:schemeClr val="accent1"/>
                </a:solidFill>
              </a:defRPr>
            </a:lvl7pPr>
            <a:lvl8pPr marL="0" indent="0" algn="l">
              <a:buNone/>
              <a:defRPr sz="2000" b="0">
                <a:solidFill>
                  <a:schemeClr val="accent1"/>
                </a:solidFill>
              </a:defRPr>
            </a:lvl8pPr>
            <a:lvl9pPr marL="0" indent="0" algn="l">
              <a:buNone/>
              <a:defRPr sz="2000" b="0">
                <a:solidFill>
                  <a:schemeClr val="accent1"/>
                </a:solidFill>
              </a:defRPr>
            </a:lvl9pPr>
          </a:lstStyle>
          <a:p>
            <a:r>
              <a:rPr lang="en-AU" dirty="0"/>
              <a:t>Subtitle or presenters name and date</a:t>
            </a:r>
            <a:endParaRPr lang="en-GB" dirty="0"/>
          </a:p>
        </p:txBody>
      </p:sp>
      <p:pic>
        <p:nvPicPr>
          <p:cNvPr id="22" name="Logo" descr="FreshWave logo">
            <a:extLst>
              <a:ext uri="{FF2B5EF4-FFF2-40B4-BE49-F238E27FC236}">
                <a16:creationId xmlns:a16="http://schemas.microsoft.com/office/drawing/2014/main" id="{CA21A0C2-371A-915D-1F9C-039AD6839329}"/>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220268" y="3132668"/>
            <a:ext cx="4238693" cy="1024465"/>
          </a:xfrm>
          <a:prstGeom prst="rect">
            <a:avLst/>
          </a:prstGeom>
        </p:spPr>
      </p:pic>
    </p:spTree>
    <p:extLst>
      <p:ext uri="{BB962C8B-B14F-4D97-AF65-F5344CB8AC3E}">
        <p14:creationId xmlns:p14="http://schemas.microsoft.com/office/powerpoint/2010/main" val="2692827082"/>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showMasterSp="0" preserve="1" userDrawn="1">
  <p:cSld name="Title Slide-dar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361B960-1A71-AAB3-50FB-B65D88129192}"/>
              </a:ext>
            </a:extLst>
          </p:cNvPr>
          <p:cNvSpPr/>
          <p:nvPr userDrawn="1"/>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819"/>
          </a:p>
        </p:txBody>
      </p:sp>
      <p:sp>
        <p:nvSpPr>
          <p:cNvPr id="5" name="Free-form: Shape 4">
            <a:extLst>
              <a:ext uri="{FF2B5EF4-FFF2-40B4-BE49-F238E27FC236}">
                <a16:creationId xmlns:a16="http://schemas.microsoft.com/office/drawing/2014/main" id="{90A6B41C-4E45-251E-A6B6-E5159762287A}"/>
              </a:ext>
            </a:extLst>
          </p:cNvPr>
          <p:cNvSpPr/>
          <p:nvPr userDrawn="1"/>
        </p:nvSpPr>
        <p:spPr>
          <a:xfrm>
            <a:off x="3074165" y="767635"/>
            <a:ext cx="7949743" cy="6101724"/>
          </a:xfrm>
          <a:custGeom>
            <a:avLst/>
            <a:gdLst>
              <a:gd name="connsiteX0" fmla="*/ 2577 w 8923610"/>
              <a:gd name="connsiteY0" fmla="*/ 6849204 h 6849203"/>
              <a:gd name="connsiteX1" fmla="*/ 0 w 8923610"/>
              <a:gd name="connsiteY1" fmla="*/ 6757115 h 6849203"/>
              <a:gd name="connsiteX2" fmla="*/ 192539 w 8923610"/>
              <a:gd name="connsiteY2" fmla="*/ 5731045 h 6849203"/>
              <a:gd name="connsiteX3" fmla="*/ 735447 w 8923610"/>
              <a:gd name="connsiteY3" fmla="*/ 4580437 h 6849203"/>
              <a:gd name="connsiteX4" fmla="*/ 2741675 w 8923610"/>
              <a:gd name="connsiteY4" fmla="*/ 2206170 h 6849203"/>
              <a:gd name="connsiteX5" fmla="*/ 7257595 w 8923610"/>
              <a:gd name="connsiteY5" fmla="*/ 302 h 6849203"/>
              <a:gd name="connsiteX6" fmla="*/ 8015814 w 8923610"/>
              <a:gd name="connsiteY6" fmla="*/ 112060 h 6849203"/>
              <a:gd name="connsiteX7" fmla="*/ 8577023 w 8923610"/>
              <a:gd name="connsiteY7" fmla="*/ 481151 h 6849203"/>
              <a:gd name="connsiteX8" fmla="*/ 8871644 w 8923610"/>
              <a:gd name="connsiteY8" fmla="*/ 1054930 h 6849203"/>
              <a:gd name="connsiteX9" fmla="*/ 8908195 w 8923610"/>
              <a:gd name="connsiteY9" fmla="*/ 1783277 h 6849203"/>
              <a:gd name="connsiteX10" fmla="*/ 8892523 w 8923610"/>
              <a:gd name="connsiteY10" fmla="*/ 1781542 h 6849203"/>
              <a:gd name="connsiteX11" fmla="*/ 8565243 w 8923610"/>
              <a:gd name="connsiteY11" fmla="*/ 491617 h 6849203"/>
              <a:gd name="connsiteX12" fmla="*/ 7257805 w 8923610"/>
              <a:gd name="connsiteY12" fmla="*/ 16080 h 6849203"/>
              <a:gd name="connsiteX13" fmla="*/ 2752141 w 8923610"/>
              <a:gd name="connsiteY13" fmla="*/ 2217950 h 6849203"/>
              <a:gd name="connsiteX14" fmla="*/ 749016 w 8923610"/>
              <a:gd name="connsiteY14" fmla="*/ 4588536 h 6849203"/>
              <a:gd name="connsiteX15" fmla="*/ 15778 w 8923610"/>
              <a:gd name="connsiteY15" fmla="*/ 6756905 h 6849203"/>
              <a:gd name="connsiteX16" fmla="*/ 18355 w 8923610"/>
              <a:gd name="connsiteY16" fmla="*/ 6848731 h 6849203"/>
              <a:gd name="connsiteX17" fmla="*/ 2577 w 8923610"/>
              <a:gd name="connsiteY17" fmla="*/ 6849151 h 6849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8923610" h="6849203">
                <a:moveTo>
                  <a:pt x="2577" y="6849204"/>
                </a:moveTo>
                <a:lnTo>
                  <a:pt x="0" y="6757115"/>
                </a:lnTo>
                <a:cubicBezTo>
                  <a:pt x="2051" y="6446875"/>
                  <a:pt x="66844" y="6101714"/>
                  <a:pt x="192539" y="5731045"/>
                </a:cubicBezTo>
                <a:cubicBezTo>
                  <a:pt x="317235" y="5363217"/>
                  <a:pt x="499887" y="4976139"/>
                  <a:pt x="735447" y="4580437"/>
                </a:cubicBezTo>
                <a:cubicBezTo>
                  <a:pt x="1223869" y="3759949"/>
                  <a:pt x="1917611" y="2938935"/>
                  <a:pt x="2741675" y="2206170"/>
                </a:cubicBezTo>
                <a:cubicBezTo>
                  <a:pt x="4251172" y="863811"/>
                  <a:pt x="5981607" y="18552"/>
                  <a:pt x="7257595" y="302"/>
                </a:cubicBezTo>
                <a:cubicBezTo>
                  <a:pt x="7541224" y="-3800"/>
                  <a:pt x="7796400" y="33856"/>
                  <a:pt x="8015814" y="112060"/>
                </a:cubicBezTo>
                <a:cubicBezTo>
                  <a:pt x="8242170" y="192737"/>
                  <a:pt x="8430975" y="316959"/>
                  <a:pt x="8577023" y="481151"/>
                </a:cubicBezTo>
                <a:cubicBezTo>
                  <a:pt x="8717444" y="639033"/>
                  <a:pt x="8816580" y="832098"/>
                  <a:pt x="8871644" y="1054930"/>
                </a:cubicBezTo>
                <a:cubicBezTo>
                  <a:pt x="8925078" y="1271031"/>
                  <a:pt x="8937384" y="1516110"/>
                  <a:pt x="8908195" y="1783277"/>
                </a:cubicBezTo>
                <a:lnTo>
                  <a:pt x="8892523" y="1781542"/>
                </a:lnTo>
                <a:cubicBezTo>
                  <a:pt x="8951216" y="1244472"/>
                  <a:pt x="8838038" y="798439"/>
                  <a:pt x="8565243" y="491617"/>
                </a:cubicBezTo>
                <a:cubicBezTo>
                  <a:pt x="8281246" y="172331"/>
                  <a:pt x="7829165" y="7928"/>
                  <a:pt x="7257805" y="16080"/>
                </a:cubicBezTo>
                <a:cubicBezTo>
                  <a:pt x="5985446" y="34329"/>
                  <a:pt x="4258955" y="878011"/>
                  <a:pt x="2752141" y="2217950"/>
                </a:cubicBezTo>
                <a:cubicBezTo>
                  <a:pt x="1929233" y="2949663"/>
                  <a:pt x="1236596" y="3769415"/>
                  <a:pt x="749016" y="4588536"/>
                </a:cubicBezTo>
                <a:cubicBezTo>
                  <a:pt x="273479" y="5387356"/>
                  <a:pt x="19932" y="6137160"/>
                  <a:pt x="15778" y="6756905"/>
                </a:cubicBezTo>
                <a:lnTo>
                  <a:pt x="18355" y="6848731"/>
                </a:lnTo>
                <a:lnTo>
                  <a:pt x="2577" y="6849151"/>
                </a:lnTo>
                <a:close/>
              </a:path>
            </a:pathLst>
          </a:custGeom>
          <a:solidFill>
            <a:srgbClr val="FF5C5D"/>
          </a:solidFill>
          <a:ln w="5254" cap="flat">
            <a:noFill/>
            <a:prstDash val="solid"/>
            <a:miter/>
          </a:ln>
        </p:spPr>
        <p:txBody>
          <a:bodyPr rtlCol="0" anchor="ctr"/>
          <a:lstStyle/>
          <a:p>
            <a:endParaRPr lang="en-AU" sz="819"/>
          </a:p>
        </p:txBody>
      </p:sp>
      <p:pic>
        <p:nvPicPr>
          <p:cNvPr id="8" name="Picture 7" descr="A picture containing shape&#10;&#10;Description automatically generated">
            <a:extLst>
              <a:ext uri="{FF2B5EF4-FFF2-40B4-BE49-F238E27FC236}">
                <a16:creationId xmlns:a16="http://schemas.microsoft.com/office/drawing/2014/main" id="{C0754590-8B3B-F201-C8FF-6F01BB51C88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618948" y="0"/>
            <a:ext cx="9573052" cy="6858000"/>
          </a:xfrm>
          <a:prstGeom prst="rect">
            <a:avLst/>
          </a:prstGeom>
        </p:spPr>
      </p:pic>
      <p:sp>
        <p:nvSpPr>
          <p:cNvPr id="18" name="Free-form: Shape 17">
            <a:extLst>
              <a:ext uri="{FF2B5EF4-FFF2-40B4-BE49-F238E27FC236}">
                <a16:creationId xmlns:a16="http://schemas.microsoft.com/office/drawing/2014/main" id="{9DA81F05-F330-F785-FD53-3544F634B97B}"/>
              </a:ext>
            </a:extLst>
          </p:cNvPr>
          <p:cNvSpPr/>
          <p:nvPr userDrawn="1"/>
        </p:nvSpPr>
        <p:spPr>
          <a:xfrm>
            <a:off x="5457032" y="880224"/>
            <a:ext cx="6422849" cy="5977776"/>
          </a:xfrm>
          <a:custGeom>
            <a:avLst/>
            <a:gdLst>
              <a:gd name="connsiteX0" fmla="*/ 754963 w 6422849"/>
              <a:gd name="connsiteY0" fmla="*/ 822 h 5977776"/>
              <a:gd name="connsiteX1" fmla="*/ 4309278 w 6422849"/>
              <a:gd name="connsiteY1" fmla="*/ 2231454 h 5977776"/>
              <a:gd name="connsiteX2" fmla="*/ 6419265 w 6422849"/>
              <a:gd name="connsiteY2" fmla="*/ 5954983 h 5977776"/>
              <a:gd name="connsiteX3" fmla="*/ 6416442 w 6422849"/>
              <a:gd name="connsiteY3" fmla="*/ 5977776 h 5977776"/>
              <a:gd name="connsiteX4" fmla="*/ 4086714 w 6422849"/>
              <a:gd name="connsiteY4" fmla="*/ 5977776 h 5977776"/>
              <a:gd name="connsiteX5" fmla="*/ 3987908 w 6422849"/>
              <a:gd name="connsiteY5" fmla="*/ 5917986 h 5977776"/>
              <a:gd name="connsiteX6" fmla="*/ 2113571 w 6422849"/>
              <a:gd name="connsiteY6" fmla="*/ 4356704 h 5977776"/>
              <a:gd name="connsiteX7" fmla="*/ 194413 w 6422849"/>
              <a:gd name="connsiteY7" fmla="*/ 177048 h 5977776"/>
              <a:gd name="connsiteX8" fmla="*/ 754963 w 6422849"/>
              <a:gd name="connsiteY8" fmla="*/ 822 h 5977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22849" h="5977776">
                <a:moveTo>
                  <a:pt x="754963" y="822"/>
                </a:moveTo>
                <a:cubicBezTo>
                  <a:pt x="1598318" y="30946"/>
                  <a:pt x="3007521" y="886541"/>
                  <a:pt x="4309278" y="2231454"/>
                </a:cubicBezTo>
                <a:cubicBezTo>
                  <a:pt x="5663105" y="3630164"/>
                  <a:pt x="6484178" y="5127770"/>
                  <a:pt x="6419265" y="5954983"/>
                </a:cubicBezTo>
                <a:lnTo>
                  <a:pt x="6416442" y="5977776"/>
                </a:lnTo>
                <a:lnTo>
                  <a:pt x="4086714" y="5977776"/>
                </a:lnTo>
                <a:lnTo>
                  <a:pt x="3987908" y="5917986"/>
                </a:lnTo>
                <a:cubicBezTo>
                  <a:pt x="3388013" y="5535081"/>
                  <a:pt x="2738415" y="5002263"/>
                  <a:pt x="2113571" y="4356704"/>
                </a:cubicBezTo>
                <a:cubicBezTo>
                  <a:pt x="447322" y="2635214"/>
                  <a:pt x="-411915" y="763919"/>
                  <a:pt x="194413" y="177048"/>
                </a:cubicBezTo>
                <a:cubicBezTo>
                  <a:pt x="327047" y="48670"/>
                  <a:pt x="518824" y="-7613"/>
                  <a:pt x="754963" y="822"/>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AU" sz="819"/>
          </a:p>
        </p:txBody>
      </p:sp>
      <p:sp>
        <p:nvSpPr>
          <p:cNvPr id="19" name="Text Placeholder 10">
            <a:extLst>
              <a:ext uri="{FF2B5EF4-FFF2-40B4-BE49-F238E27FC236}">
                <a16:creationId xmlns:a16="http://schemas.microsoft.com/office/drawing/2014/main" id="{AF355B75-9F8F-5B87-610F-6B22773CADB7}"/>
              </a:ext>
            </a:extLst>
          </p:cNvPr>
          <p:cNvSpPr txBox="1">
            <a:spLocks/>
          </p:cNvSpPr>
          <p:nvPr userDrawn="1"/>
        </p:nvSpPr>
        <p:spPr>
          <a:xfrm>
            <a:off x="7698128" y="2353334"/>
            <a:ext cx="3312000" cy="4521600"/>
          </a:xfrm>
          <a:prstGeom prst="rect">
            <a:avLst/>
          </a:prstGeom>
          <a:blipFill>
            <a:blip r:embed="rId3"/>
            <a:stretch>
              <a:fillRect/>
            </a:stretch>
          </a:blipFill>
        </p:spPr>
        <p:txBody>
          <a:bodyPr/>
          <a:lstStyle>
            <a:lvl1pPr marL="0" indent="0" algn="l" defTabSz="914400" rtl="0" eaLnBrk="1" latinLnBrk="0" hangingPunct="1">
              <a:lnSpc>
                <a:spcPct val="90000"/>
              </a:lnSpc>
              <a:spcBef>
                <a:spcPts val="600"/>
              </a:spcBef>
              <a:buFont typeface="Arial" panose="020B0604020202020204" pitchFamily="34" charset="0"/>
              <a:buNone/>
              <a:defRPr sz="600" kern="1200">
                <a:noFill/>
                <a:latin typeface="+mn-lt"/>
                <a:ea typeface="+mn-ea"/>
                <a:cs typeface="+mn-cs"/>
              </a:defRPr>
            </a:lvl1pPr>
            <a:lvl2pPr marL="0" indent="0" algn="l" defTabSz="914400" rtl="0" eaLnBrk="1" latinLnBrk="0" hangingPunct="1">
              <a:lnSpc>
                <a:spcPct val="90000"/>
              </a:lnSpc>
              <a:spcBef>
                <a:spcPts val="600"/>
              </a:spcBef>
              <a:buFont typeface="Arial" panose="020B0604020202020204" pitchFamily="34" charset="0"/>
              <a:buNone/>
              <a:defRPr sz="600" kern="1200">
                <a:noFill/>
                <a:latin typeface="+mn-lt"/>
                <a:ea typeface="+mn-ea"/>
                <a:cs typeface="+mn-cs"/>
              </a:defRPr>
            </a:lvl2pPr>
            <a:lvl3pPr marL="0" indent="0" algn="l" defTabSz="914400" rtl="0" eaLnBrk="1" latinLnBrk="0" hangingPunct="1">
              <a:lnSpc>
                <a:spcPct val="90000"/>
              </a:lnSpc>
              <a:spcBef>
                <a:spcPts val="600"/>
              </a:spcBef>
              <a:buFont typeface="Arial" panose="020B0604020202020204" pitchFamily="34" charset="0"/>
              <a:buNone/>
              <a:defRPr sz="600" kern="1200">
                <a:noFill/>
                <a:latin typeface="+mn-lt"/>
                <a:ea typeface="+mn-ea"/>
                <a:cs typeface="+mn-cs"/>
              </a:defRPr>
            </a:lvl3pPr>
            <a:lvl4pPr marL="0" indent="0" algn="l" defTabSz="914400" rtl="0" eaLnBrk="1" latinLnBrk="0" hangingPunct="1">
              <a:lnSpc>
                <a:spcPct val="90000"/>
              </a:lnSpc>
              <a:spcBef>
                <a:spcPts val="600"/>
              </a:spcBef>
              <a:buFont typeface="Arial" panose="020B0604020202020204" pitchFamily="34" charset="0"/>
              <a:buNone/>
              <a:defRPr sz="600" b="0" kern="1200">
                <a:noFill/>
                <a:latin typeface="+mn-lt"/>
                <a:ea typeface="+mn-ea"/>
                <a:cs typeface="+mn-cs"/>
              </a:defRPr>
            </a:lvl4pPr>
            <a:lvl5pPr marL="0" indent="0" algn="l" defTabSz="914400" rtl="0" eaLnBrk="1" latinLnBrk="0" hangingPunct="1">
              <a:lnSpc>
                <a:spcPct val="90000"/>
              </a:lnSpc>
              <a:spcBef>
                <a:spcPts val="600"/>
              </a:spcBef>
              <a:buFont typeface="Arial" panose="020B0604020202020204" pitchFamily="34" charset="0"/>
              <a:buNone/>
              <a:defRPr sz="600" kern="1200">
                <a:noFill/>
                <a:latin typeface="+mn-lt"/>
                <a:ea typeface="+mn-ea"/>
                <a:cs typeface="+mn-cs"/>
              </a:defRPr>
            </a:lvl5pPr>
            <a:lvl6pPr marL="0" indent="0" algn="l" defTabSz="914400" rtl="0" eaLnBrk="1" latinLnBrk="0" hangingPunct="1">
              <a:lnSpc>
                <a:spcPct val="90000"/>
              </a:lnSpc>
              <a:spcBef>
                <a:spcPts val="600"/>
              </a:spcBef>
              <a:buFont typeface="Arial" panose="020B0604020202020204" pitchFamily="34" charset="0"/>
              <a:buNone/>
              <a:defRPr sz="600" kern="1200">
                <a:noFill/>
                <a:latin typeface="+mn-lt"/>
                <a:ea typeface="+mn-ea"/>
                <a:cs typeface="+mn-cs"/>
              </a:defRPr>
            </a:lvl6pPr>
            <a:lvl7pPr marL="0" indent="0" algn="l" defTabSz="914400" rtl="0" eaLnBrk="1" latinLnBrk="0" hangingPunct="1">
              <a:lnSpc>
                <a:spcPct val="90000"/>
              </a:lnSpc>
              <a:spcBef>
                <a:spcPts val="600"/>
              </a:spcBef>
              <a:buFont typeface="Arial" panose="020B0604020202020204" pitchFamily="34" charset="0"/>
              <a:buNone/>
              <a:defRPr sz="600" kern="1200">
                <a:noFill/>
                <a:latin typeface="+mn-lt"/>
                <a:ea typeface="+mn-ea"/>
                <a:cs typeface="+mn-cs"/>
              </a:defRPr>
            </a:lvl7pPr>
            <a:lvl8pPr marL="0" indent="0" algn="l" defTabSz="914400" rtl="0" eaLnBrk="1" latinLnBrk="0" hangingPunct="1">
              <a:lnSpc>
                <a:spcPct val="90000"/>
              </a:lnSpc>
              <a:spcBef>
                <a:spcPts val="600"/>
              </a:spcBef>
              <a:buFont typeface="Arial" panose="020B0604020202020204" pitchFamily="34" charset="0"/>
              <a:buNone/>
              <a:defRPr sz="600" kern="1200">
                <a:noFill/>
                <a:latin typeface="+mn-lt"/>
                <a:ea typeface="+mn-ea"/>
                <a:cs typeface="+mn-cs"/>
              </a:defRPr>
            </a:lvl8pPr>
            <a:lvl9pPr marL="0" indent="0" algn="l" defTabSz="914400" rtl="0" eaLnBrk="1" latinLnBrk="0" hangingPunct="1">
              <a:lnSpc>
                <a:spcPct val="90000"/>
              </a:lnSpc>
              <a:spcBef>
                <a:spcPts val="600"/>
              </a:spcBef>
              <a:buFont typeface="Arial" panose="020B0604020202020204" pitchFamily="34" charset="0"/>
              <a:buNone/>
              <a:defRPr sz="600" kern="1200">
                <a:noFill/>
                <a:latin typeface="+mn-lt"/>
                <a:ea typeface="+mn-ea"/>
                <a:cs typeface="+mn-cs"/>
              </a:defRPr>
            </a:lvl9pPr>
          </a:lstStyle>
          <a:p>
            <a:r>
              <a:rPr lang="en-GB" sz="600"/>
              <a:t>Click to edit Master text styles</a:t>
            </a:r>
          </a:p>
          <a:p>
            <a:pPr lvl="1"/>
            <a:r>
              <a:rPr lang="en-GB" sz="600"/>
              <a:t>Second level</a:t>
            </a:r>
          </a:p>
          <a:p>
            <a:pPr lvl="2"/>
            <a:r>
              <a:rPr lang="en-GB" sz="600"/>
              <a:t>Third level</a:t>
            </a:r>
          </a:p>
          <a:p>
            <a:pPr lvl="3"/>
            <a:r>
              <a:rPr lang="en-GB" sz="600"/>
              <a:t>Fourth level</a:t>
            </a:r>
          </a:p>
          <a:p>
            <a:pPr lvl="4"/>
            <a:r>
              <a:rPr lang="en-GB" sz="600"/>
              <a:t>Fifth level</a:t>
            </a:r>
          </a:p>
          <a:p>
            <a:pPr lvl="5"/>
            <a:r>
              <a:rPr lang="en-GB" sz="600"/>
              <a:t>6</a:t>
            </a:r>
          </a:p>
          <a:p>
            <a:pPr lvl="6"/>
            <a:r>
              <a:rPr lang="en-GB" sz="600"/>
              <a:t>7</a:t>
            </a:r>
          </a:p>
          <a:p>
            <a:pPr lvl="7"/>
            <a:r>
              <a:rPr lang="en-GB" sz="600"/>
              <a:t>8</a:t>
            </a:r>
          </a:p>
          <a:p>
            <a:pPr lvl="8"/>
            <a:r>
              <a:rPr lang="en-GB" sz="600"/>
              <a:t>9</a:t>
            </a:r>
            <a:endParaRPr lang="en-AU" sz="600" dirty="0"/>
          </a:p>
        </p:txBody>
      </p:sp>
      <p:sp>
        <p:nvSpPr>
          <p:cNvPr id="14" name="Subtitle 2">
            <a:extLst>
              <a:ext uri="{FF2B5EF4-FFF2-40B4-BE49-F238E27FC236}">
                <a16:creationId xmlns:a16="http://schemas.microsoft.com/office/drawing/2014/main" id="{8FCAB6DE-9F94-8222-2D69-9F9561E0E2DA}"/>
              </a:ext>
            </a:extLst>
          </p:cNvPr>
          <p:cNvSpPr>
            <a:spLocks noGrp="1"/>
          </p:cNvSpPr>
          <p:nvPr>
            <p:ph type="subTitle" idx="1" hasCustomPrompt="1"/>
          </p:nvPr>
        </p:nvSpPr>
        <p:spPr>
          <a:xfrm>
            <a:off x="864719" y="3023701"/>
            <a:ext cx="3060000" cy="1440000"/>
          </a:xfrm>
        </p:spPr>
        <p:txBody>
          <a:bodyPr/>
          <a:lstStyle>
            <a:lvl1pPr marL="0" indent="0" algn="l">
              <a:buNone/>
              <a:defRPr sz="2000" b="0">
                <a:solidFill>
                  <a:schemeClr val="accent1"/>
                </a:solidFill>
              </a:defRPr>
            </a:lvl1pPr>
            <a:lvl2pPr marL="0" indent="0" algn="l">
              <a:buNone/>
              <a:defRPr sz="2000" b="0">
                <a:solidFill>
                  <a:schemeClr val="accent1"/>
                </a:solidFill>
              </a:defRPr>
            </a:lvl2pPr>
            <a:lvl3pPr marL="0" indent="0" algn="l">
              <a:buNone/>
              <a:defRPr sz="2000" b="0">
                <a:solidFill>
                  <a:schemeClr val="accent1"/>
                </a:solidFill>
              </a:defRPr>
            </a:lvl3pPr>
            <a:lvl4pPr marL="0" indent="0" algn="l">
              <a:buNone/>
              <a:defRPr sz="2000" b="0">
                <a:solidFill>
                  <a:schemeClr val="accent1"/>
                </a:solidFill>
              </a:defRPr>
            </a:lvl4pPr>
            <a:lvl5pPr marL="0" indent="0" algn="l">
              <a:buNone/>
              <a:defRPr sz="2000" b="0">
                <a:solidFill>
                  <a:schemeClr val="accent1"/>
                </a:solidFill>
              </a:defRPr>
            </a:lvl5pPr>
            <a:lvl6pPr marL="0" indent="0" algn="l">
              <a:buNone/>
              <a:defRPr sz="2000" b="0">
                <a:solidFill>
                  <a:schemeClr val="accent1"/>
                </a:solidFill>
              </a:defRPr>
            </a:lvl6pPr>
            <a:lvl7pPr marL="0" indent="0" algn="l">
              <a:buNone/>
              <a:defRPr sz="2000" b="0">
                <a:solidFill>
                  <a:schemeClr val="accent1"/>
                </a:solidFill>
              </a:defRPr>
            </a:lvl7pPr>
            <a:lvl8pPr marL="0" indent="0" algn="l">
              <a:buNone/>
              <a:defRPr sz="2000" b="0">
                <a:solidFill>
                  <a:schemeClr val="accent1"/>
                </a:solidFill>
              </a:defRPr>
            </a:lvl8pPr>
            <a:lvl9pPr marL="0" indent="0" algn="l">
              <a:buNone/>
              <a:defRPr sz="2000" b="0">
                <a:solidFill>
                  <a:schemeClr val="accent1"/>
                </a:solidFill>
              </a:defRPr>
            </a:lvl9pPr>
          </a:lstStyle>
          <a:p>
            <a:r>
              <a:rPr lang="en-AU" dirty="0"/>
              <a:t>Subtitle or presenters name and date</a:t>
            </a:r>
            <a:endParaRPr lang="en-GB" dirty="0"/>
          </a:p>
        </p:txBody>
      </p:sp>
      <p:pic>
        <p:nvPicPr>
          <p:cNvPr id="3" name="Picture 2" descr="Background pattern&#10;&#10;Description automatically generated">
            <a:extLst>
              <a:ext uri="{FF2B5EF4-FFF2-40B4-BE49-F238E27FC236}">
                <a16:creationId xmlns:a16="http://schemas.microsoft.com/office/drawing/2014/main" id="{3A309394-2BC7-8D4B-0CBA-A8BC7FB30A0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0"/>
            <a:ext cx="2574315" cy="6858000"/>
          </a:xfrm>
          <a:prstGeom prst="rect">
            <a:avLst/>
          </a:prstGeom>
        </p:spPr>
      </p:pic>
      <p:pic>
        <p:nvPicPr>
          <p:cNvPr id="6" name="Logo" descr="FreshWave logo">
            <a:extLst>
              <a:ext uri="{FF2B5EF4-FFF2-40B4-BE49-F238E27FC236}">
                <a16:creationId xmlns:a16="http://schemas.microsoft.com/office/drawing/2014/main" id="{B5E4D863-D7CF-63D1-E025-D0AE04DCE6DB}"/>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220268" y="3132668"/>
            <a:ext cx="4238693" cy="1024465"/>
          </a:xfrm>
          <a:prstGeom prst="rect">
            <a:avLst/>
          </a:prstGeom>
        </p:spPr>
      </p:pic>
      <p:sp>
        <p:nvSpPr>
          <p:cNvPr id="12" name="Title 2">
            <a:extLst>
              <a:ext uri="{FF2B5EF4-FFF2-40B4-BE49-F238E27FC236}">
                <a16:creationId xmlns:a16="http://schemas.microsoft.com/office/drawing/2014/main" id="{5E45A3AD-853A-7349-71CA-82153ECF26B5}"/>
              </a:ext>
            </a:extLst>
          </p:cNvPr>
          <p:cNvSpPr>
            <a:spLocks noGrp="1"/>
          </p:cNvSpPr>
          <p:nvPr>
            <p:ph type="title"/>
          </p:nvPr>
        </p:nvSpPr>
        <p:spPr>
          <a:xfrm>
            <a:off x="864718" y="849069"/>
            <a:ext cx="3600000" cy="1325563"/>
          </a:xfrm>
        </p:spPr>
        <p:txBody>
          <a:bodyPr anchor="t" anchorCtr="0"/>
          <a:lstStyle>
            <a:lvl1pPr>
              <a:defRPr sz="4500" b="1">
                <a:solidFill>
                  <a:schemeClr val="bg1"/>
                </a:solidFill>
              </a:defRPr>
            </a:lvl1pPr>
          </a:lstStyle>
          <a:p>
            <a:r>
              <a:rPr lang="en-US"/>
              <a:t>Click to edit Master title style</a:t>
            </a:r>
            <a:endParaRPr lang="en-GB" dirty="0"/>
          </a:p>
        </p:txBody>
      </p:sp>
    </p:spTree>
    <p:extLst>
      <p:ext uri="{BB962C8B-B14F-4D97-AF65-F5344CB8AC3E}">
        <p14:creationId xmlns:p14="http://schemas.microsoft.com/office/powerpoint/2010/main" val="3963216596"/>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showMasterSp="0" preserve="1" userDrawn="1">
  <p:cSld name="Title Slide-image">
    <p:spTree>
      <p:nvGrpSpPr>
        <p:cNvPr id="1" name=""/>
        <p:cNvGrpSpPr/>
        <p:nvPr/>
      </p:nvGrpSpPr>
      <p:grpSpPr>
        <a:xfrm>
          <a:off x="0" y="0"/>
          <a:ext cx="0" cy="0"/>
          <a:chOff x="0" y="0"/>
          <a:chExt cx="0" cy="0"/>
        </a:xfrm>
      </p:grpSpPr>
      <p:sp>
        <p:nvSpPr>
          <p:cNvPr id="9" name="Free-form: Shape 8">
            <a:extLst>
              <a:ext uri="{FF2B5EF4-FFF2-40B4-BE49-F238E27FC236}">
                <a16:creationId xmlns:a16="http://schemas.microsoft.com/office/drawing/2014/main" id="{3A26DEB3-C151-E978-744D-44B213E9E2FB}"/>
              </a:ext>
            </a:extLst>
          </p:cNvPr>
          <p:cNvSpPr/>
          <p:nvPr userDrawn="1"/>
        </p:nvSpPr>
        <p:spPr>
          <a:xfrm>
            <a:off x="3074165" y="767635"/>
            <a:ext cx="7949743" cy="6101724"/>
          </a:xfrm>
          <a:custGeom>
            <a:avLst/>
            <a:gdLst>
              <a:gd name="connsiteX0" fmla="*/ 2577 w 8923610"/>
              <a:gd name="connsiteY0" fmla="*/ 6849204 h 6849203"/>
              <a:gd name="connsiteX1" fmla="*/ 0 w 8923610"/>
              <a:gd name="connsiteY1" fmla="*/ 6757115 h 6849203"/>
              <a:gd name="connsiteX2" fmla="*/ 192539 w 8923610"/>
              <a:gd name="connsiteY2" fmla="*/ 5731045 h 6849203"/>
              <a:gd name="connsiteX3" fmla="*/ 735447 w 8923610"/>
              <a:gd name="connsiteY3" fmla="*/ 4580437 h 6849203"/>
              <a:gd name="connsiteX4" fmla="*/ 2741675 w 8923610"/>
              <a:gd name="connsiteY4" fmla="*/ 2206170 h 6849203"/>
              <a:gd name="connsiteX5" fmla="*/ 7257595 w 8923610"/>
              <a:gd name="connsiteY5" fmla="*/ 302 h 6849203"/>
              <a:gd name="connsiteX6" fmla="*/ 8015814 w 8923610"/>
              <a:gd name="connsiteY6" fmla="*/ 112060 h 6849203"/>
              <a:gd name="connsiteX7" fmla="*/ 8577023 w 8923610"/>
              <a:gd name="connsiteY7" fmla="*/ 481151 h 6849203"/>
              <a:gd name="connsiteX8" fmla="*/ 8871644 w 8923610"/>
              <a:gd name="connsiteY8" fmla="*/ 1054930 h 6849203"/>
              <a:gd name="connsiteX9" fmla="*/ 8908195 w 8923610"/>
              <a:gd name="connsiteY9" fmla="*/ 1783277 h 6849203"/>
              <a:gd name="connsiteX10" fmla="*/ 8892523 w 8923610"/>
              <a:gd name="connsiteY10" fmla="*/ 1781542 h 6849203"/>
              <a:gd name="connsiteX11" fmla="*/ 8565243 w 8923610"/>
              <a:gd name="connsiteY11" fmla="*/ 491617 h 6849203"/>
              <a:gd name="connsiteX12" fmla="*/ 7257805 w 8923610"/>
              <a:gd name="connsiteY12" fmla="*/ 16080 h 6849203"/>
              <a:gd name="connsiteX13" fmla="*/ 2752141 w 8923610"/>
              <a:gd name="connsiteY13" fmla="*/ 2217950 h 6849203"/>
              <a:gd name="connsiteX14" fmla="*/ 749016 w 8923610"/>
              <a:gd name="connsiteY14" fmla="*/ 4588536 h 6849203"/>
              <a:gd name="connsiteX15" fmla="*/ 15778 w 8923610"/>
              <a:gd name="connsiteY15" fmla="*/ 6756905 h 6849203"/>
              <a:gd name="connsiteX16" fmla="*/ 18355 w 8923610"/>
              <a:gd name="connsiteY16" fmla="*/ 6848731 h 6849203"/>
              <a:gd name="connsiteX17" fmla="*/ 2577 w 8923610"/>
              <a:gd name="connsiteY17" fmla="*/ 6849151 h 6849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8923610" h="6849203">
                <a:moveTo>
                  <a:pt x="2577" y="6849204"/>
                </a:moveTo>
                <a:lnTo>
                  <a:pt x="0" y="6757115"/>
                </a:lnTo>
                <a:cubicBezTo>
                  <a:pt x="2051" y="6446875"/>
                  <a:pt x="66844" y="6101714"/>
                  <a:pt x="192539" y="5731045"/>
                </a:cubicBezTo>
                <a:cubicBezTo>
                  <a:pt x="317235" y="5363217"/>
                  <a:pt x="499887" y="4976139"/>
                  <a:pt x="735447" y="4580437"/>
                </a:cubicBezTo>
                <a:cubicBezTo>
                  <a:pt x="1223869" y="3759949"/>
                  <a:pt x="1917611" y="2938935"/>
                  <a:pt x="2741675" y="2206170"/>
                </a:cubicBezTo>
                <a:cubicBezTo>
                  <a:pt x="4251172" y="863811"/>
                  <a:pt x="5981607" y="18552"/>
                  <a:pt x="7257595" y="302"/>
                </a:cubicBezTo>
                <a:cubicBezTo>
                  <a:pt x="7541224" y="-3800"/>
                  <a:pt x="7796400" y="33856"/>
                  <a:pt x="8015814" y="112060"/>
                </a:cubicBezTo>
                <a:cubicBezTo>
                  <a:pt x="8242170" y="192737"/>
                  <a:pt x="8430975" y="316959"/>
                  <a:pt x="8577023" y="481151"/>
                </a:cubicBezTo>
                <a:cubicBezTo>
                  <a:pt x="8717444" y="639033"/>
                  <a:pt x="8816580" y="832098"/>
                  <a:pt x="8871644" y="1054930"/>
                </a:cubicBezTo>
                <a:cubicBezTo>
                  <a:pt x="8925078" y="1271031"/>
                  <a:pt x="8937384" y="1516110"/>
                  <a:pt x="8908195" y="1783277"/>
                </a:cubicBezTo>
                <a:lnTo>
                  <a:pt x="8892523" y="1781542"/>
                </a:lnTo>
                <a:cubicBezTo>
                  <a:pt x="8951216" y="1244472"/>
                  <a:pt x="8838038" y="798439"/>
                  <a:pt x="8565243" y="491617"/>
                </a:cubicBezTo>
                <a:cubicBezTo>
                  <a:pt x="8281246" y="172331"/>
                  <a:pt x="7829165" y="7928"/>
                  <a:pt x="7257805" y="16080"/>
                </a:cubicBezTo>
                <a:cubicBezTo>
                  <a:pt x="5985446" y="34329"/>
                  <a:pt x="4258955" y="878011"/>
                  <a:pt x="2752141" y="2217950"/>
                </a:cubicBezTo>
                <a:cubicBezTo>
                  <a:pt x="1929233" y="2949663"/>
                  <a:pt x="1236596" y="3769415"/>
                  <a:pt x="749016" y="4588536"/>
                </a:cubicBezTo>
                <a:cubicBezTo>
                  <a:pt x="273479" y="5387356"/>
                  <a:pt x="19932" y="6137160"/>
                  <a:pt x="15778" y="6756905"/>
                </a:cubicBezTo>
                <a:lnTo>
                  <a:pt x="18355" y="6848731"/>
                </a:lnTo>
                <a:lnTo>
                  <a:pt x="2577" y="6849151"/>
                </a:lnTo>
                <a:close/>
              </a:path>
            </a:pathLst>
          </a:custGeom>
          <a:solidFill>
            <a:srgbClr val="FF5C5D"/>
          </a:solidFill>
          <a:ln w="5254" cap="flat">
            <a:noFill/>
            <a:prstDash val="solid"/>
            <a:miter/>
          </a:ln>
        </p:spPr>
        <p:txBody>
          <a:bodyPr rtlCol="0" anchor="ctr"/>
          <a:lstStyle/>
          <a:p>
            <a:endParaRPr lang="en-AU" sz="819"/>
          </a:p>
        </p:txBody>
      </p:sp>
      <p:sp>
        <p:nvSpPr>
          <p:cNvPr id="26" name="Rectangle 25">
            <a:extLst>
              <a:ext uri="{FF2B5EF4-FFF2-40B4-BE49-F238E27FC236}">
                <a16:creationId xmlns:a16="http://schemas.microsoft.com/office/drawing/2014/main" id="{43AA1233-6781-BDC4-6AC8-3C6FB5C6F1C3}"/>
              </a:ext>
            </a:extLst>
          </p:cNvPr>
          <p:cNvSpPr/>
          <p:nvPr userDrawn="1"/>
        </p:nvSpPr>
        <p:spPr>
          <a:xfrm>
            <a:off x="1" y="2602159"/>
            <a:ext cx="6493933" cy="4267200"/>
          </a:xfrm>
          <a:prstGeom prst="rect">
            <a:avLst/>
          </a:prstGeom>
          <a:gradFill>
            <a:gsLst>
              <a:gs pos="34000">
                <a:schemeClr val="bg1">
                  <a:alpha val="80000"/>
                </a:schemeClr>
              </a:gs>
              <a:gs pos="78000">
                <a:schemeClr val="bg1">
                  <a:alpha val="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819"/>
          </a:p>
        </p:txBody>
      </p:sp>
      <p:pic>
        <p:nvPicPr>
          <p:cNvPr id="16" name="Picture 15" descr="A picture containing shape&#10;&#10;Description automatically generated">
            <a:extLst>
              <a:ext uri="{FF2B5EF4-FFF2-40B4-BE49-F238E27FC236}">
                <a16:creationId xmlns:a16="http://schemas.microsoft.com/office/drawing/2014/main" id="{8516289B-003F-D42B-31F2-8188923B7C8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618948" y="0"/>
            <a:ext cx="9573052" cy="6858000"/>
          </a:xfrm>
          <a:prstGeom prst="rect">
            <a:avLst/>
          </a:prstGeom>
        </p:spPr>
      </p:pic>
      <p:pic>
        <p:nvPicPr>
          <p:cNvPr id="14" name="Picture 13" descr="Background pattern&#10;&#10;Description automatically generated">
            <a:extLst>
              <a:ext uri="{FF2B5EF4-FFF2-40B4-BE49-F238E27FC236}">
                <a16:creationId xmlns:a16="http://schemas.microsoft.com/office/drawing/2014/main" id="{6A44524A-91AF-3A68-6D0C-B16CC0F8A81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0"/>
            <a:ext cx="2574315" cy="6858000"/>
          </a:xfrm>
          <a:prstGeom prst="rect">
            <a:avLst/>
          </a:prstGeom>
        </p:spPr>
      </p:pic>
      <p:sp>
        <p:nvSpPr>
          <p:cNvPr id="19" name="Picture Placeholder 18">
            <a:extLst>
              <a:ext uri="{FF2B5EF4-FFF2-40B4-BE49-F238E27FC236}">
                <a16:creationId xmlns:a16="http://schemas.microsoft.com/office/drawing/2014/main" id="{69D1F261-A873-D4FF-7B9D-6F2F197A389A}"/>
              </a:ext>
            </a:extLst>
          </p:cNvPr>
          <p:cNvSpPr>
            <a:spLocks noGrp="1" noChangeAspect="1"/>
          </p:cNvSpPr>
          <p:nvPr>
            <p:ph type="pic" sz="quarter" idx="14" hasCustomPrompt="1"/>
          </p:nvPr>
        </p:nvSpPr>
        <p:spPr>
          <a:xfrm>
            <a:off x="5457032" y="880224"/>
            <a:ext cx="6422849" cy="5977776"/>
          </a:xfrm>
          <a:custGeom>
            <a:avLst/>
            <a:gdLst>
              <a:gd name="connsiteX0" fmla="*/ 754963 w 6422849"/>
              <a:gd name="connsiteY0" fmla="*/ 822 h 5977776"/>
              <a:gd name="connsiteX1" fmla="*/ 4309278 w 6422849"/>
              <a:gd name="connsiteY1" fmla="*/ 2231454 h 5977776"/>
              <a:gd name="connsiteX2" fmla="*/ 6419265 w 6422849"/>
              <a:gd name="connsiteY2" fmla="*/ 5954983 h 5977776"/>
              <a:gd name="connsiteX3" fmla="*/ 6416442 w 6422849"/>
              <a:gd name="connsiteY3" fmla="*/ 5977776 h 5977776"/>
              <a:gd name="connsiteX4" fmla="*/ 4086714 w 6422849"/>
              <a:gd name="connsiteY4" fmla="*/ 5977776 h 5977776"/>
              <a:gd name="connsiteX5" fmla="*/ 3987908 w 6422849"/>
              <a:gd name="connsiteY5" fmla="*/ 5917986 h 5977776"/>
              <a:gd name="connsiteX6" fmla="*/ 2113571 w 6422849"/>
              <a:gd name="connsiteY6" fmla="*/ 4356704 h 5977776"/>
              <a:gd name="connsiteX7" fmla="*/ 194413 w 6422849"/>
              <a:gd name="connsiteY7" fmla="*/ 177048 h 5977776"/>
              <a:gd name="connsiteX8" fmla="*/ 754963 w 6422849"/>
              <a:gd name="connsiteY8" fmla="*/ 822 h 5977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22849" h="5977776">
                <a:moveTo>
                  <a:pt x="754963" y="822"/>
                </a:moveTo>
                <a:cubicBezTo>
                  <a:pt x="1598318" y="30946"/>
                  <a:pt x="3007521" y="886541"/>
                  <a:pt x="4309278" y="2231454"/>
                </a:cubicBezTo>
                <a:cubicBezTo>
                  <a:pt x="5663105" y="3630164"/>
                  <a:pt x="6484178" y="5127770"/>
                  <a:pt x="6419265" y="5954983"/>
                </a:cubicBezTo>
                <a:lnTo>
                  <a:pt x="6416442" y="5977776"/>
                </a:lnTo>
                <a:lnTo>
                  <a:pt x="4086714" y="5977776"/>
                </a:lnTo>
                <a:lnTo>
                  <a:pt x="3987908" y="5917986"/>
                </a:lnTo>
                <a:cubicBezTo>
                  <a:pt x="3388013" y="5535081"/>
                  <a:pt x="2738415" y="5002263"/>
                  <a:pt x="2113571" y="4356704"/>
                </a:cubicBezTo>
                <a:cubicBezTo>
                  <a:pt x="447322" y="2635214"/>
                  <a:pt x="-411915" y="763919"/>
                  <a:pt x="194413" y="177048"/>
                </a:cubicBezTo>
                <a:cubicBezTo>
                  <a:pt x="327047" y="48670"/>
                  <a:pt x="518824" y="-7613"/>
                  <a:pt x="754963" y="822"/>
                </a:cubicBezTo>
                <a:close/>
              </a:path>
            </a:pathLst>
          </a:custGeom>
          <a:solidFill>
            <a:schemeClr val="bg1">
              <a:lumMod val="75000"/>
            </a:schemeClr>
          </a:solidFill>
        </p:spPr>
        <p:txBody>
          <a:bodyPr wrap="square" lIns="216000" tIns="684000" rIns="4176000" bIns="360000" anchor="t" anchorCtr="0">
            <a:noAutofit/>
          </a:bodyPr>
          <a:lstStyle>
            <a:lvl1pPr algn="l">
              <a:defRPr sz="1400" b="0">
                <a:solidFill>
                  <a:schemeClr val="tx1"/>
                </a:solidFill>
                <a:latin typeface="Roboto" panose="02000000000000000000" pitchFamily="2" charset="0"/>
                <a:ea typeface="Roboto" panose="02000000000000000000" pitchFamily="2" charset="0"/>
              </a:defRPr>
            </a:lvl1pPr>
            <a:lvl2pPr algn="ctr">
              <a:defRPr b="0">
                <a:solidFill>
                  <a:schemeClr val="accent2"/>
                </a:solidFill>
                <a:latin typeface="Roboto" panose="02000000000000000000" pitchFamily="2" charset="0"/>
                <a:ea typeface="Roboto" panose="02000000000000000000" pitchFamily="2" charset="0"/>
              </a:defRPr>
            </a:lvl2pPr>
          </a:lstStyle>
          <a:p>
            <a:r>
              <a:rPr lang="en-AU" dirty="0"/>
              <a:t>Click on this shape and insert picture to add an oval background image.</a:t>
            </a:r>
          </a:p>
        </p:txBody>
      </p:sp>
      <p:pic>
        <p:nvPicPr>
          <p:cNvPr id="24" name="Logo" descr="FreshWave logo">
            <a:extLst>
              <a:ext uri="{FF2B5EF4-FFF2-40B4-BE49-F238E27FC236}">
                <a16:creationId xmlns:a16="http://schemas.microsoft.com/office/drawing/2014/main" id="{89C4D411-4A87-5B27-BAA0-B29A5B52D2B9}"/>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50619" y="889295"/>
            <a:ext cx="3240000" cy="783087"/>
          </a:xfrm>
          <a:prstGeom prst="rect">
            <a:avLst/>
          </a:prstGeom>
        </p:spPr>
      </p:pic>
      <p:sp>
        <p:nvSpPr>
          <p:cNvPr id="3" name="Title 2">
            <a:extLst>
              <a:ext uri="{FF2B5EF4-FFF2-40B4-BE49-F238E27FC236}">
                <a16:creationId xmlns:a16="http://schemas.microsoft.com/office/drawing/2014/main" id="{4C6894AC-A6FF-4C78-BD1B-BD484004B46F}"/>
              </a:ext>
            </a:extLst>
          </p:cNvPr>
          <p:cNvSpPr>
            <a:spLocks noGrp="1"/>
          </p:cNvSpPr>
          <p:nvPr>
            <p:ph type="title"/>
          </p:nvPr>
        </p:nvSpPr>
        <p:spPr>
          <a:xfrm>
            <a:off x="1436214" y="2965784"/>
            <a:ext cx="4320000" cy="1325563"/>
          </a:xfrm>
        </p:spPr>
        <p:txBody>
          <a:bodyPr anchor="b" anchorCtr="0"/>
          <a:lstStyle>
            <a:lvl1pPr>
              <a:defRPr sz="4500" b="1"/>
            </a:lvl1pPr>
          </a:lstStyle>
          <a:p>
            <a:r>
              <a:rPr lang="en-US"/>
              <a:t>Click to edit Master title style</a:t>
            </a:r>
            <a:endParaRPr lang="en-GB" dirty="0"/>
          </a:p>
        </p:txBody>
      </p:sp>
      <p:sp>
        <p:nvSpPr>
          <p:cNvPr id="6" name="Subtitle 2">
            <a:extLst>
              <a:ext uri="{FF2B5EF4-FFF2-40B4-BE49-F238E27FC236}">
                <a16:creationId xmlns:a16="http://schemas.microsoft.com/office/drawing/2014/main" id="{B113A054-12CB-4197-89CB-FBA21D5F8988}"/>
              </a:ext>
            </a:extLst>
          </p:cNvPr>
          <p:cNvSpPr>
            <a:spLocks noGrp="1"/>
          </p:cNvSpPr>
          <p:nvPr>
            <p:ph type="subTitle" idx="1" hasCustomPrompt="1"/>
          </p:nvPr>
        </p:nvSpPr>
        <p:spPr>
          <a:xfrm>
            <a:off x="1436215" y="4650365"/>
            <a:ext cx="3600000" cy="1440000"/>
          </a:xfrm>
        </p:spPr>
        <p:txBody>
          <a:bodyPr/>
          <a:lstStyle>
            <a:lvl1pPr marL="0" indent="0" algn="l">
              <a:buNone/>
              <a:defRPr sz="2000" b="0">
                <a:solidFill>
                  <a:schemeClr val="accent1"/>
                </a:solidFill>
              </a:defRPr>
            </a:lvl1pPr>
            <a:lvl2pPr marL="0" indent="0" algn="l">
              <a:buNone/>
              <a:defRPr sz="2000" b="0">
                <a:solidFill>
                  <a:schemeClr val="accent1"/>
                </a:solidFill>
              </a:defRPr>
            </a:lvl2pPr>
            <a:lvl3pPr marL="0" indent="0" algn="l">
              <a:buNone/>
              <a:defRPr sz="2000" b="0">
                <a:solidFill>
                  <a:schemeClr val="accent1"/>
                </a:solidFill>
              </a:defRPr>
            </a:lvl3pPr>
            <a:lvl4pPr marL="0" indent="0" algn="l">
              <a:buNone/>
              <a:defRPr sz="2000" b="0">
                <a:solidFill>
                  <a:schemeClr val="accent1"/>
                </a:solidFill>
              </a:defRPr>
            </a:lvl4pPr>
            <a:lvl5pPr marL="0" indent="0" algn="l">
              <a:buNone/>
              <a:defRPr sz="2000" b="0">
                <a:solidFill>
                  <a:schemeClr val="accent1"/>
                </a:solidFill>
              </a:defRPr>
            </a:lvl5pPr>
            <a:lvl6pPr marL="0" indent="0" algn="l">
              <a:buNone/>
              <a:defRPr sz="2000" b="0">
                <a:solidFill>
                  <a:schemeClr val="accent1"/>
                </a:solidFill>
              </a:defRPr>
            </a:lvl6pPr>
            <a:lvl7pPr marL="0" indent="0" algn="l">
              <a:buNone/>
              <a:defRPr sz="2000" b="0">
                <a:solidFill>
                  <a:schemeClr val="accent1"/>
                </a:solidFill>
              </a:defRPr>
            </a:lvl7pPr>
            <a:lvl8pPr marL="0" indent="0" algn="l">
              <a:buNone/>
              <a:defRPr sz="2000" b="0">
                <a:solidFill>
                  <a:schemeClr val="accent1"/>
                </a:solidFill>
              </a:defRPr>
            </a:lvl8pPr>
            <a:lvl9pPr marL="0" indent="0" algn="l">
              <a:buNone/>
              <a:defRPr sz="2000" b="0">
                <a:solidFill>
                  <a:schemeClr val="accent1"/>
                </a:solidFill>
              </a:defRPr>
            </a:lvl9pPr>
          </a:lstStyle>
          <a:p>
            <a:r>
              <a:rPr lang="en-AU" dirty="0"/>
              <a:t>Subtitle or presenters name and date</a:t>
            </a:r>
            <a:endParaRPr lang="en-GB" dirty="0"/>
          </a:p>
        </p:txBody>
      </p:sp>
      <p:sp>
        <p:nvSpPr>
          <p:cNvPr id="4" name="Picture Placeholder 3">
            <a:extLst>
              <a:ext uri="{FF2B5EF4-FFF2-40B4-BE49-F238E27FC236}">
                <a16:creationId xmlns:a16="http://schemas.microsoft.com/office/drawing/2014/main" id="{22D20A33-6DF8-91C9-4B33-8B0925448F18}"/>
              </a:ext>
            </a:extLst>
          </p:cNvPr>
          <p:cNvSpPr>
            <a:spLocks noGrp="1" noChangeAspect="1"/>
          </p:cNvSpPr>
          <p:nvPr>
            <p:ph type="pic" sz="quarter" idx="17" hasCustomPrompt="1"/>
          </p:nvPr>
        </p:nvSpPr>
        <p:spPr>
          <a:xfrm>
            <a:off x="7035801" y="269875"/>
            <a:ext cx="4507472" cy="6600824"/>
          </a:xfrm>
          <a:custGeom>
            <a:avLst/>
            <a:gdLst>
              <a:gd name="connsiteX0" fmla="*/ 3998009 w 4507472"/>
              <a:gd name="connsiteY0" fmla="*/ 0 h 6600824"/>
              <a:gd name="connsiteX1" fmla="*/ 4438650 w 4507472"/>
              <a:gd name="connsiteY1" fmla="*/ 459691 h 6600824"/>
              <a:gd name="connsiteX2" fmla="*/ 4507472 w 4507472"/>
              <a:gd name="connsiteY2" fmla="*/ 6318250 h 6600824"/>
              <a:gd name="connsiteX3" fmla="*/ 4504152 w 4507472"/>
              <a:gd name="connsiteY3" fmla="*/ 6318229 h 6600824"/>
              <a:gd name="connsiteX4" fmla="*/ 4507472 w 4507472"/>
              <a:gd name="connsiteY4" fmla="*/ 6600824 h 6600824"/>
              <a:gd name="connsiteX5" fmla="*/ 2507944 w 4507472"/>
              <a:gd name="connsiteY5" fmla="*/ 6588124 h 6600824"/>
              <a:gd name="connsiteX6" fmla="*/ 2409138 w 4507472"/>
              <a:gd name="connsiteY6" fmla="*/ 6528334 h 6600824"/>
              <a:gd name="connsiteX7" fmla="*/ 1244267 w 4507472"/>
              <a:gd name="connsiteY7" fmla="*/ 5643783 h 6600824"/>
              <a:gd name="connsiteX8" fmla="*/ 1080488 w 4507472"/>
              <a:gd name="connsiteY8" fmla="*/ 5495925 h 6600824"/>
              <a:gd name="connsiteX9" fmla="*/ 1080487 w 4507472"/>
              <a:gd name="connsiteY9" fmla="*/ 5495925 h 6600824"/>
              <a:gd name="connsiteX10" fmla="*/ 1006912 w 4507472"/>
              <a:gd name="connsiteY10" fmla="*/ 5429503 h 6600824"/>
              <a:gd name="connsiteX11" fmla="*/ 534801 w 4507472"/>
              <a:gd name="connsiteY11" fmla="*/ 4967053 h 6600824"/>
              <a:gd name="connsiteX12" fmla="*/ 231997 w 4507472"/>
              <a:gd name="connsiteY12" fmla="*/ 4642868 h 6600824"/>
              <a:gd name="connsiteX13" fmla="*/ 0 w 4507472"/>
              <a:gd name="connsiteY13" fmla="*/ 4375881 h 6600824"/>
              <a:gd name="connsiteX14" fmla="*/ 0 w 4507472"/>
              <a:gd name="connsiteY14" fmla="*/ 4093307 h 6600824"/>
              <a:gd name="connsiteX15" fmla="*/ 0 w 4507472"/>
              <a:gd name="connsiteY15" fmla="*/ 823688 h 6600824"/>
              <a:gd name="connsiteX16" fmla="*/ 0 w 4507472"/>
              <a:gd name="connsiteY16" fmla="*/ 823687 h 6600824"/>
              <a:gd name="connsiteX17" fmla="*/ 0 w 4507472"/>
              <a:gd name="connsiteY17" fmla="*/ 704165 h 6600824"/>
              <a:gd name="connsiteX18" fmla="*/ 0 w 4507472"/>
              <a:gd name="connsiteY18" fmla="*/ 541114 h 6600824"/>
              <a:gd name="connsiteX19" fmla="*/ 0 w 4507472"/>
              <a:gd name="connsiteY19" fmla="*/ 541113 h 6600824"/>
              <a:gd name="connsiteX20" fmla="*/ 0 w 4507472"/>
              <a:gd name="connsiteY20" fmla="*/ 421591 h 6600824"/>
              <a:gd name="connsiteX21" fmla="*/ 415241 w 4507472"/>
              <a:gd name="connsiteY21" fmla="*/ 6350 h 6600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507472" h="6600824">
                <a:moveTo>
                  <a:pt x="3998009" y="0"/>
                </a:moveTo>
                <a:cubicBezTo>
                  <a:pt x="4227340" y="0"/>
                  <a:pt x="4438650" y="230360"/>
                  <a:pt x="4438650" y="459691"/>
                </a:cubicBezTo>
                <a:lnTo>
                  <a:pt x="4507472" y="6318250"/>
                </a:lnTo>
                <a:lnTo>
                  <a:pt x="4504152" y="6318229"/>
                </a:lnTo>
                <a:lnTo>
                  <a:pt x="4507472" y="6600824"/>
                </a:lnTo>
                <a:lnTo>
                  <a:pt x="2507944" y="6588124"/>
                </a:lnTo>
                <a:lnTo>
                  <a:pt x="2409138" y="6528334"/>
                </a:lnTo>
                <a:cubicBezTo>
                  <a:pt x="2034204" y="6289019"/>
                  <a:pt x="1639854" y="5991143"/>
                  <a:pt x="1244267" y="5643783"/>
                </a:cubicBezTo>
                <a:lnTo>
                  <a:pt x="1080488" y="5495925"/>
                </a:lnTo>
                <a:lnTo>
                  <a:pt x="1080487" y="5495925"/>
                </a:lnTo>
                <a:lnTo>
                  <a:pt x="1006912" y="5429503"/>
                </a:lnTo>
                <a:cubicBezTo>
                  <a:pt x="848770" y="5282786"/>
                  <a:pt x="691012" y="5128443"/>
                  <a:pt x="534801" y="4967053"/>
                </a:cubicBezTo>
                <a:cubicBezTo>
                  <a:pt x="430661" y="4859460"/>
                  <a:pt x="329673" y="4751282"/>
                  <a:pt x="231997" y="4642868"/>
                </a:cubicBezTo>
                <a:lnTo>
                  <a:pt x="0" y="4375881"/>
                </a:lnTo>
                <a:lnTo>
                  <a:pt x="0" y="4093307"/>
                </a:lnTo>
                <a:lnTo>
                  <a:pt x="0" y="823688"/>
                </a:lnTo>
                <a:lnTo>
                  <a:pt x="0" y="823687"/>
                </a:lnTo>
                <a:lnTo>
                  <a:pt x="0" y="704165"/>
                </a:lnTo>
                <a:lnTo>
                  <a:pt x="0" y="541114"/>
                </a:lnTo>
                <a:lnTo>
                  <a:pt x="0" y="541113"/>
                </a:lnTo>
                <a:lnTo>
                  <a:pt x="0" y="421591"/>
                </a:lnTo>
                <a:cubicBezTo>
                  <a:pt x="0" y="192260"/>
                  <a:pt x="185910" y="6350"/>
                  <a:pt x="415241" y="6350"/>
                </a:cubicBezTo>
                <a:close/>
              </a:path>
            </a:pathLst>
          </a:custGeom>
          <a:noFill/>
        </p:spPr>
        <p:txBody>
          <a:bodyPr wrap="square" lIns="972000" tIns="2772000" rIns="936000" bIns="360000" anchor="ctr" anchorCtr="0">
            <a:noAutofit/>
          </a:bodyPr>
          <a:lstStyle>
            <a:lvl1pPr algn="ctr">
              <a:defRPr sz="1400" b="0">
                <a:solidFill>
                  <a:schemeClr val="bg1"/>
                </a:solidFill>
                <a:latin typeface="Roboto" panose="02000000000000000000" pitchFamily="2" charset="0"/>
                <a:ea typeface="Roboto" panose="02000000000000000000" pitchFamily="2" charset="0"/>
              </a:defRPr>
            </a:lvl1pPr>
            <a:lvl2pPr algn="ctr">
              <a:defRPr b="0">
                <a:solidFill>
                  <a:schemeClr val="accent2"/>
                </a:solidFill>
                <a:latin typeface="Roboto" panose="02000000000000000000" pitchFamily="2" charset="0"/>
                <a:ea typeface="Roboto" panose="02000000000000000000" pitchFamily="2" charset="0"/>
              </a:defRPr>
            </a:lvl2pPr>
          </a:lstStyle>
          <a:p>
            <a:r>
              <a:rPr lang="en-AU" dirty="0"/>
              <a:t>To add a contoured image:</a:t>
            </a:r>
            <a:br>
              <a:rPr lang="en-AU" dirty="0"/>
            </a:br>
            <a:r>
              <a:rPr lang="en-AU" dirty="0"/>
              <a:t>1. temporarily move or delete the red line that covers this image.</a:t>
            </a:r>
            <a:br>
              <a:rPr lang="en-AU" dirty="0"/>
            </a:br>
            <a:r>
              <a:rPr lang="en-AU" dirty="0"/>
              <a:t>2. Click on the insert image icon and add a deep-etched  image with transparent background.</a:t>
            </a:r>
            <a:br>
              <a:rPr lang="en-AU" dirty="0"/>
            </a:br>
            <a:r>
              <a:rPr lang="en-AU" dirty="0"/>
              <a:t>3. Press ‘Home &gt; Reset’ to return the red line.</a:t>
            </a:r>
          </a:p>
        </p:txBody>
      </p:sp>
      <p:sp>
        <p:nvSpPr>
          <p:cNvPr id="11" name="Text Placeholder 10">
            <a:extLst>
              <a:ext uri="{FF2B5EF4-FFF2-40B4-BE49-F238E27FC236}">
                <a16:creationId xmlns:a16="http://schemas.microsoft.com/office/drawing/2014/main" id="{6AA911EA-CC28-AB59-3E23-F7E46D6B96BC}"/>
              </a:ext>
            </a:extLst>
          </p:cNvPr>
          <p:cNvSpPr>
            <a:spLocks noGrp="1"/>
          </p:cNvSpPr>
          <p:nvPr>
            <p:ph type="body" sz="quarter" idx="15"/>
          </p:nvPr>
        </p:nvSpPr>
        <p:spPr>
          <a:xfrm>
            <a:off x="7698128" y="2353334"/>
            <a:ext cx="3312000" cy="4521600"/>
          </a:xfrm>
          <a:blipFill>
            <a:blip r:embed="rId6"/>
            <a:stretch>
              <a:fillRect/>
            </a:stretch>
          </a:blipFill>
        </p:spPr>
        <p:txBody>
          <a:bodyPr/>
          <a:lstStyle>
            <a:lvl1pPr marL="0" indent="0">
              <a:buFont typeface="Arial" panose="020B0604020202020204" pitchFamily="34" charset="0"/>
              <a:buNone/>
              <a:defRPr sz="600">
                <a:noFill/>
              </a:defRPr>
            </a:lvl1pPr>
            <a:lvl2pPr marL="0" indent="0">
              <a:buNone/>
              <a:defRPr sz="600">
                <a:noFill/>
              </a:defRPr>
            </a:lvl2pPr>
            <a:lvl3pPr marL="0" indent="0">
              <a:buNone/>
              <a:defRPr sz="600">
                <a:noFill/>
              </a:defRPr>
            </a:lvl3pPr>
            <a:lvl4pPr marL="0" indent="0">
              <a:buFont typeface="Arial" panose="020B0604020202020204" pitchFamily="34" charset="0"/>
              <a:buNone/>
              <a:defRPr sz="600">
                <a:noFill/>
              </a:defRPr>
            </a:lvl4pPr>
            <a:lvl5pPr marL="0" indent="0">
              <a:buFont typeface="Arial" panose="020B0604020202020204" pitchFamily="34" charset="0"/>
              <a:buNone/>
              <a:defRPr sz="600">
                <a:noFill/>
              </a:defRPr>
            </a:lvl5pPr>
            <a:lvl6pPr marL="0" indent="0">
              <a:buFont typeface="Arial" panose="020B0604020202020204" pitchFamily="34" charset="0"/>
              <a:buNone/>
              <a:defRPr sz="600">
                <a:noFill/>
              </a:defRPr>
            </a:lvl6pPr>
            <a:lvl7pPr marL="0" indent="0">
              <a:buFont typeface="Arial" panose="020B0604020202020204" pitchFamily="34" charset="0"/>
              <a:buNone/>
              <a:defRPr sz="600">
                <a:noFill/>
              </a:defRPr>
            </a:lvl7pPr>
            <a:lvl8pPr marL="0" indent="0">
              <a:buFont typeface="Arial" panose="020B0604020202020204" pitchFamily="34" charset="0"/>
              <a:buNone/>
              <a:defRPr sz="600">
                <a:noFill/>
              </a:defRPr>
            </a:lvl8pPr>
            <a:lvl9pPr marL="0" indent="0">
              <a:buFont typeface="Arial" panose="020B0604020202020204" pitchFamily="34" charset="0"/>
              <a:buNone/>
              <a:defRPr sz="600">
                <a:no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dirty="0"/>
          </a:p>
        </p:txBody>
      </p:sp>
    </p:spTree>
    <p:extLst>
      <p:ext uri="{BB962C8B-B14F-4D97-AF65-F5344CB8AC3E}">
        <p14:creationId xmlns:p14="http://schemas.microsoft.com/office/powerpoint/2010/main" val="3799609165"/>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showMasterSp="0" preserve="1" userDrawn="1">
  <p:cSld name="Title Slide-Changeable custom background lock-up">
    <p:spTree>
      <p:nvGrpSpPr>
        <p:cNvPr id="1" name=""/>
        <p:cNvGrpSpPr/>
        <p:nvPr/>
      </p:nvGrpSpPr>
      <p:grpSpPr>
        <a:xfrm>
          <a:off x="0" y="0"/>
          <a:ext cx="0" cy="0"/>
          <a:chOff x="0" y="0"/>
          <a:chExt cx="0" cy="0"/>
        </a:xfrm>
      </p:grpSpPr>
      <p:sp>
        <p:nvSpPr>
          <p:cNvPr id="19" name="Picture Placeholder 18">
            <a:extLst>
              <a:ext uri="{FF2B5EF4-FFF2-40B4-BE49-F238E27FC236}">
                <a16:creationId xmlns:a16="http://schemas.microsoft.com/office/drawing/2014/main" id="{69D1F261-A873-D4FF-7B9D-6F2F197A389A}"/>
              </a:ext>
            </a:extLst>
          </p:cNvPr>
          <p:cNvSpPr>
            <a:spLocks noGrp="1" noChangeAspect="1"/>
          </p:cNvSpPr>
          <p:nvPr>
            <p:ph type="pic" sz="quarter" idx="14" hasCustomPrompt="1"/>
          </p:nvPr>
        </p:nvSpPr>
        <p:spPr>
          <a:xfrm>
            <a:off x="1" y="0"/>
            <a:ext cx="12191999" cy="6858000"/>
          </a:xfrm>
          <a:prstGeom prst="rect">
            <a:avLst/>
          </a:prstGeom>
          <a:solidFill>
            <a:schemeClr val="bg1">
              <a:lumMod val="85000"/>
            </a:schemeClr>
          </a:solidFill>
        </p:spPr>
        <p:txBody>
          <a:bodyPr wrap="square" lIns="6480000" tIns="360000" rIns="2160000" bIns="360000" anchor="ctr" anchorCtr="0">
            <a:noAutofit/>
          </a:bodyPr>
          <a:lstStyle>
            <a:lvl1pPr algn="l">
              <a:defRPr sz="1400" b="0">
                <a:solidFill>
                  <a:schemeClr val="tx1"/>
                </a:solidFill>
                <a:latin typeface="Roboto" panose="02000000000000000000" pitchFamily="2" charset="0"/>
                <a:ea typeface="Roboto" panose="02000000000000000000" pitchFamily="2" charset="0"/>
              </a:defRPr>
            </a:lvl1pPr>
            <a:lvl2pPr algn="ctr">
              <a:defRPr b="0">
                <a:solidFill>
                  <a:schemeClr val="accent2"/>
                </a:solidFill>
                <a:latin typeface="Roboto" panose="02000000000000000000" pitchFamily="2" charset="0"/>
                <a:ea typeface="Roboto" panose="02000000000000000000" pitchFamily="2" charset="0"/>
              </a:defRPr>
            </a:lvl2pPr>
          </a:lstStyle>
          <a:p>
            <a:r>
              <a:rPr lang="en-AU" dirty="0"/>
              <a:t>Click on this shape and insert picture to add an oval background image.</a:t>
            </a:r>
          </a:p>
        </p:txBody>
      </p:sp>
      <p:sp>
        <p:nvSpPr>
          <p:cNvPr id="3" name="Title 2">
            <a:extLst>
              <a:ext uri="{FF2B5EF4-FFF2-40B4-BE49-F238E27FC236}">
                <a16:creationId xmlns:a16="http://schemas.microsoft.com/office/drawing/2014/main" id="{4C6894AC-A6FF-4C78-BD1B-BD484004B46F}"/>
              </a:ext>
            </a:extLst>
          </p:cNvPr>
          <p:cNvSpPr>
            <a:spLocks noGrp="1"/>
          </p:cNvSpPr>
          <p:nvPr>
            <p:ph type="title"/>
          </p:nvPr>
        </p:nvSpPr>
        <p:spPr>
          <a:xfrm>
            <a:off x="1436214" y="2965784"/>
            <a:ext cx="4320000" cy="1325563"/>
          </a:xfrm>
        </p:spPr>
        <p:txBody>
          <a:bodyPr anchor="b" anchorCtr="0"/>
          <a:lstStyle>
            <a:lvl1pPr>
              <a:defRPr sz="4500" b="1"/>
            </a:lvl1pPr>
          </a:lstStyle>
          <a:p>
            <a:r>
              <a:rPr lang="en-US"/>
              <a:t>Click to edit Master title style</a:t>
            </a:r>
            <a:endParaRPr lang="en-GB" dirty="0"/>
          </a:p>
        </p:txBody>
      </p:sp>
      <p:sp>
        <p:nvSpPr>
          <p:cNvPr id="6" name="Subtitle 2">
            <a:extLst>
              <a:ext uri="{FF2B5EF4-FFF2-40B4-BE49-F238E27FC236}">
                <a16:creationId xmlns:a16="http://schemas.microsoft.com/office/drawing/2014/main" id="{B113A054-12CB-4197-89CB-FBA21D5F8988}"/>
              </a:ext>
            </a:extLst>
          </p:cNvPr>
          <p:cNvSpPr>
            <a:spLocks noGrp="1"/>
          </p:cNvSpPr>
          <p:nvPr>
            <p:ph type="subTitle" idx="1" hasCustomPrompt="1"/>
          </p:nvPr>
        </p:nvSpPr>
        <p:spPr>
          <a:xfrm>
            <a:off x="1436215" y="4650365"/>
            <a:ext cx="3600000" cy="1440000"/>
          </a:xfrm>
        </p:spPr>
        <p:txBody>
          <a:bodyPr/>
          <a:lstStyle>
            <a:lvl1pPr marL="0" indent="0" algn="l">
              <a:buNone/>
              <a:defRPr sz="2000" b="0">
                <a:solidFill>
                  <a:schemeClr val="accent1"/>
                </a:solidFill>
              </a:defRPr>
            </a:lvl1pPr>
            <a:lvl2pPr marL="0" indent="0" algn="l">
              <a:buNone/>
              <a:defRPr sz="2000" b="0">
                <a:solidFill>
                  <a:schemeClr val="accent1"/>
                </a:solidFill>
              </a:defRPr>
            </a:lvl2pPr>
            <a:lvl3pPr marL="0" indent="0" algn="l">
              <a:buNone/>
              <a:defRPr sz="2000" b="0">
                <a:solidFill>
                  <a:schemeClr val="accent1"/>
                </a:solidFill>
              </a:defRPr>
            </a:lvl3pPr>
            <a:lvl4pPr marL="0" indent="0" algn="l">
              <a:buNone/>
              <a:defRPr sz="2000" b="0">
                <a:solidFill>
                  <a:schemeClr val="accent1"/>
                </a:solidFill>
              </a:defRPr>
            </a:lvl4pPr>
            <a:lvl5pPr marL="0" indent="0" algn="l">
              <a:buNone/>
              <a:defRPr sz="2000" b="0">
                <a:solidFill>
                  <a:schemeClr val="accent1"/>
                </a:solidFill>
              </a:defRPr>
            </a:lvl5pPr>
            <a:lvl6pPr marL="0" indent="0" algn="l">
              <a:buNone/>
              <a:defRPr sz="2000" b="0">
                <a:solidFill>
                  <a:schemeClr val="accent1"/>
                </a:solidFill>
              </a:defRPr>
            </a:lvl6pPr>
            <a:lvl7pPr marL="0" indent="0" algn="l">
              <a:buNone/>
              <a:defRPr sz="2000" b="0">
                <a:solidFill>
                  <a:schemeClr val="accent1"/>
                </a:solidFill>
              </a:defRPr>
            </a:lvl7pPr>
            <a:lvl8pPr marL="0" indent="0" algn="l">
              <a:buNone/>
              <a:defRPr sz="2000" b="0">
                <a:solidFill>
                  <a:schemeClr val="accent1"/>
                </a:solidFill>
              </a:defRPr>
            </a:lvl8pPr>
            <a:lvl9pPr marL="0" indent="0" algn="l">
              <a:buNone/>
              <a:defRPr sz="2000" b="0">
                <a:solidFill>
                  <a:schemeClr val="accent1"/>
                </a:solidFill>
              </a:defRPr>
            </a:lvl9pPr>
          </a:lstStyle>
          <a:p>
            <a:r>
              <a:rPr lang="en-AU" dirty="0"/>
              <a:t>Subtitle or presenters name and date</a:t>
            </a:r>
            <a:endParaRPr lang="en-GB" dirty="0"/>
          </a:p>
        </p:txBody>
      </p:sp>
      <p:sp>
        <p:nvSpPr>
          <p:cNvPr id="7" name="Text Placeholder 10">
            <a:extLst>
              <a:ext uri="{FF2B5EF4-FFF2-40B4-BE49-F238E27FC236}">
                <a16:creationId xmlns:a16="http://schemas.microsoft.com/office/drawing/2014/main" id="{36AEE3E5-E182-C35A-EEA5-E959E71E4478}"/>
              </a:ext>
            </a:extLst>
          </p:cNvPr>
          <p:cNvSpPr>
            <a:spLocks noGrp="1"/>
          </p:cNvSpPr>
          <p:nvPr>
            <p:ph type="body" sz="quarter" idx="18"/>
          </p:nvPr>
        </p:nvSpPr>
        <p:spPr>
          <a:xfrm>
            <a:off x="750619" y="889295"/>
            <a:ext cx="3240000" cy="784800"/>
          </a:xfrm>
          <a:blipFill>
            <a:blip r:embed="rId2"/>
            <a:stretch>
              <a:fillRect/>
            </a:stretch>
          </a:blipFill>
        </p:spPr>
        <p:txBody>
          <a:bodyPr/>
          <a:lstStyle>
            <a:lvl1pPr marL="0" indent="0">
              <a:buFont typeface="Arial" panose="020B0604020202020204" pitchFamily="34" charset="0"/>
              <a:buNone/>
              <a:defRPr sz="600">
                <a:noFill/>
              </a:defRPr>
            </a:lvl1pPr>
            <a:lvl2pPr marL="0" indent="0">
              <a:buNone/>
              <a:defRPr sz="600">
                <a:noFill/>
              </a:defRPr>
            </a:lvl2pPr>
            <a:lvl3pPr marL="0" indent="0">
              <a:buNone/>
              <a:defRPr sz="600">
                <a:noFill/>
              </a:defRPr>
            </a:lvl3pPr>
            <a:lvl4pPr marL="0" indent="0">
              <a:spcBef>
                <a:spcPts val="0"/>
              </a:spcBef>
              <a:buFont typeface="Arial" panose="020B0604020202020204" pitchFamily="34" charset="0"/>
              <a:buNone/>
              <a:defRPr sz="600" b="0">
                <a:noFill/>
              </a:defRPr>
            </a:lvl4pPr>
            <a:lvl5pPr marL="0" indent="0">
              <a:buFont typeface="Arial" panose="020B0604020202020204" pitchFamily="34" charset="0"/>
              <a:buNone/>
              <a:defRPr sz="600">
                <a:noFill/>
              </a:defRPr>
            </a:lvl5pPr>
            <a:lvl6pPr marL="0" indent="0">
              <a:buFont typeface="Arial" panose="020B0604020202020204" pitchFamily="34" charset="0"/>
              <a:buNone/>
              <a:defRPr sz="600">
                <a:noFill/>
              </a:defRPr>
            </a:lvl6pPr>
            <a:lvl7pPr marL="0" indent="0">
              <a:buFont typeface="Arial" panose="020B0604020202020204" pitchFamily="34" charset="0"/>
              <a:buNone/>
              <a:defRPr sz="600">
                <a:noFill/>
              </a:defRPr>
            </a:lvl7pPr>
            <a:lvl8pPr marL="0" indent="0">
              <a:buFont typeface="Arial" panose="020B0604020202020204" pitchFamily="34" charset="0"/>
              <a:buNone/>
              <a:defRPr sz="600">
                <a:noFill/>
              </a:defRPr>
            </a:lvl8pPr>
            <a:lvl9pPr marL="0" indent="0">
              <a:buFont typeface="Arial" panose="020B0604020202020204" pitchFamily="34" charset="0"/>
              <a:buNone/>
              <a:defRPr sz="600">
                <a:no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dirty="0"/>
          </a:p>
        </p:txBody>
      </p:sp>
    </p:spTree>
    <p:extLst>
      <p:ext uri="{BB962C8B-B14F-4D97-AF65-F5344CB8AC3E}">
        <p14:creationId xmlns:p14="http://schemas.microsoft.com/office/powerpoint/2010/main" val="3669103792"/>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showMasterSp="0" preserve="1" userDrawn="1">
  <p:cSld name="Title Slide-Custom background lock-up-A">
    <p:spTree>
      <p:nvGrpSpPr>
        <p:cNvPr id="1" name=""/>
        <p:cNvGrpSpPr/>
        <p:nvPr/>
      </p:nvGrpSpPr>
      <p:grpSpPr>
        <a:xfrm>
          <a:off x="0" y="0"/>
          <a:ext cx="0" cy="0"/>
          <a:chOff x="0" y="0"/>
          <a:chExt cx="0" cy="0"/>
        </a:xfrm>
      </p:grpSpPr>
      <p:pic>
        <p:nvPicPr>
          <p:cNvPr id="4" name="Picture 3" descr="A person holding a phone&#10;&#10;Description automatically generated with low confidence">
            <a:extLst>
              <a:ext uri="{FF2B5EF4-FFF2-40B4-BE49-F238E27FC236}">
                <a16:creationId xmlns:a16="http://schemas.microsoft.com/office/drawing/2014/main" id="{735F982B-C85B-E934-1F9E-55A946B6299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Title 2">
            <a:extLst>
              <a:ext uri="{FF2B5EF4-FFF2-40B4-BE49-F238E27FC236}">
                <a16:creationId xmlns:a16="http://schemas.microsoft.com/office/drawing/2014/main" id="{4C6894AC-A6FF-4C78-BD1B-BD484004B46F}"/>
              </a:ext>
            </a:extLst>
          </p:cNvPr>
          <p:cNvSpPr>
            <a:spLocks noGrp="1"/>
          </p:cNvSpPr>
          <p:nvPr>
            <p:ph type="title"/>
          </p:nvPr>
        </p:nvSpPr>
        <p:spPr>
          <a:xfrm>
            <a:off x="1436214" y="2965784"/>
            <a:ext cx="4320000" cy="1325563"/>
          </a:xfrm>
        </p:spPr>
        <p:txBody>
          <a:bodyPr anchor="b" anchorCtr="0"/>
          <a:lstStyle>
            <a:lvl1pPr>
              <a:defRPr sz="4500" b="1"/>
            </a:lvl1pPr>
          </a:lstStyle>
          <a:p>
            <a:r>
              <a:rPr lang="en-US"/>
              <a:t>Click to edit Master title style</a:t>
            </a:r>
            <a:endParaRPr lang="en-GB" dirty="0"/>
          </a:p>
        </p:txBody>
      </p:sp>
      <p:sp>
        <p:nvSpPr>
          <p:cNvPr id="6" name="Subtitle 2">
            <a:extLst>
              <a:ext uri="{FF2B5EF4-FFF2-40B4-BE49-F238E27FC236}">
                <a16:creationId xmlns:a16="http://schemas.microsoft.com/office/drawing/2014/main" id="{B113A054-12CB-4197-89CB-FBA21D5F8988}"/>
              </a:ext>
            </a:extLst>
          </p:cNvPr>
          <p:cNvSpPr>
            <a:spLocks noGrp="1"/>
          </p:cNvSpPr>
          <p:nvPr>
            <p:ph type="subTitle" idx="1" hasCustomPrompt="1"/>
          </p:nvPr>
        </p:nvSpPr>
        <p:spPr>
          <a:xfrm>
            <a:off x="1436215" y="4650365"/>
            <a:ext cx="3600000" cy="1440000"/>
          </a:xfrm>
        </p:spPr>
        <p:txBody>
          <a:bodyPr/>
          <a:lstStyle>
            <a:lvl1pPr marL="0" indent="0" algn="l">
              <a:buNone/>
              <a:defRPr sz="2000" b="0">
                <a:solidFill>
                  <a:schemeClr val="accent1"/>
                </a:solidFill>
              </a:defRPr>
            </a:lvl1pPr>
            <a:lvl2pPr marL="0" indent="0" algn="l">
              <a:buNone/>
              <a:defRPr sz="2000" b="0">
                <a:solidFill>
                  <a:schemeClr val="accent1"/>
                </a:solidFill>
              </a:defRPr>
            </a:lvl2pPr>
            <a:lvl3pPr marL="0" indent="0" algn="l">
              <a:buNone/>
              <a:defRPr sz="2000" b="0">
                <a:solidFill>
                  <a:schemeClr val="accent1"/>
                </a:solidFill>
              </a:defRPr>
            </a:lvl3pPr>
            <a:lvl4pPr marL="0" indent="0" algn="l">
              <a:buNone/>
              <a:defRPr sz="2000" b="0">
                <a:solidFill>
                  <a:schemeClr val="accent1"/>
                </a:solidFill>
              </a:defRPr>
            </a:lvl4pPr>
            <a:lvl5pPr marL="0" indent="0" algn="l">
              <a:buNone/>
              <a:defRPr sz="2000" b="0">
                <a:solidFill>
                  <a:schemeClr val="accent1"/>
                </a:solidFill>
              </a:defRPr>
            </a:lvl5pPr>
            <a:lvl6pPr marL="0" indent="0" algn="l">
              <a:buNone/>
              <a:defRPr sz="2000" b="0">
                <a:solidFill>
                  <a:schemeClr val="accent1"/>
                </a:solidFill>
              </a:defRPr>
            </a:lvl6pPr>
            <a:lvl7pPr marL="0" indent="0" algn="l">
              <a:buNone/>
              <a:defRPr sz="2000" b="0">
                <a:solidFill>
                  <a:schemeClr val="accent1"/>
                </a:solidFill>
              </a:defRPr>
            </a:lvl7pPr>
            <a:lvl8pPr marL="0" indent="0" algn="l">
              <a:buNone/>
              <a:defRPr sz="2000" b="0">
                <a:solidFill>
                  <a:schemeClr val="accent1"/>
                </a:solidFill>
              </a:defRPr>
            </a:lvl8pPr>
            <a:lvl9pPr marL="0" indent="0" algn="l">
              <a:buNone/>
              <a:defRPr sz="2000" b="0">
                <a:solidFill>
                  <a:schemeClr val="accent1"/>
                </a:solidFill>
              </a:defRPr>
            </a:lvl9pPr>
          </a:lstStyle>
          <a:p>
            <a:r>
              <a:rPr lang="en-AU" dirty="0"/>
              <a:t>Subtitle or presenters name and date</a:t>
            </a:r>
            <a:endParaRPr lang="en-GB" dirty="0"/>
          </a:p>
        </p:txBody>
      </p:sp>
      <p:pic>
        <p:nvPicPr>
          <p:cNvPr id="8" name="Logo" descr="FreshWave logo">
            <a:extLst>
              <a:ext uri="{FF2B5EF4-FFF2-40B4-BE49-F238E27FC236}">
                <a16:creationId xmlns:a16="http://schemas.microsoft.com/office/drawing/2014/main" id="{C0531DB8-C293-9BB5-654F-5FAFA31E56BF}"/>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50619" y="889295"/>
            <a:ext cx="3240000" cy="783087"/>
          </a:xfrm>
          <a:prstGeom prst="rect">
            <a:avLst/>
          </a:prstGeom>
        </p:spPr>
      </p:pic>
    </p:spTree>
    <p:extLst>
      <p:ext uri="{BB962C8B-B14F-4D97-AF65-F5344CB8AC3E}">
        <p14:creationId xmlns:p14="http://schemas.microsoft.com/office/powerpoint/2010/main" val="3332382854"/>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showMasterSp="0" preserve="1" userDrawn="1">
  <p:cSld name="Title Slide-Custom background lock-up-B">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35F982B-C85B-E934-1F9E-55A946B6299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3" name="Title 2">
            <a:extLst>
              <a:ext uri="{FF2B5EF4-FFF2-40B4-BE49-F238E27FC236}">
                <a16:creationId xmlns:a16="http://schemas.microsoft.com/office/drawing/2014/main" id="{4C6894AC-A6FF-4C78-BD1B-BD484004B46F}"/>
              </a:ext>
            </a:extLst>
          </p:cNvPr>
          <p:cNvSpPr>
            <a:spLocks noGrp="1"/>
          </p:cNvSpPr>
          <p:nvPr>
            <p:ph type="title"/>
          </p:nvPr>
        </p:nvSpPr>
        <p:spPr>
          <a:xfrm>
            <a:off x="1436214" y="2965784"/>
            <a:ext cx="4320000" cy="1325563"/>
          </a:xfrm>
        </p:spPr>
        <p:txBody>
          <a:bodyPr anchor="b" anchorCtr="0"/>
          <a:lstStyle>
            <a:lvl1pPr>
              <a:defRPr sz="4500" b="1"/>
            </a:lvl1pPr>
          </a:lstStyle>
          <a:p>
            <a:r>
              <a:rPr lang="en-US"/>
              <a:t>Click to edit Master title style</a:t>
            </a:r>
            <a:endParaRPr lang="en-GB" dirty="0"/>
          </a:p>
        </p:txBody>
      </p:sp>
      <p:sp>
        <p:nvSpPr>
          <p:cNvPr id="6" name="Subtitle 2">
            <a:extLst>
              <a:ext uri="{FF2B5EF4-FFF2-40B4-BE49-F238E27FC236}">
                <a16:creationId xmlns:a16="http://schemas.microsoft.com/office/drawing/2014/main" id="{B113A054-12CB-4197-89CB-FBA21D5F8988}"/>
              </a:ext>
            </a:extLst>
          </p:cNvPr>
          <p:cNvSpPr>
            <a:spLocks noGrp="1"/>
          </p:cNvSpPr>
          <p:nvPr>
            <p:ph type="subTitle" idx="1" hasCustomPrompt="1"/>
          </p:nvPr>
        </p:nvSpPr>
        <p:spPr>
          <a:xfrm>
            <a:off x="1436215" y="4650365"/>
            <a:ext cx="3600000" cy="1440000"/>
          </a:xfrm>
        </p:spPr>
        <p:txBody>
          <a:bodyPr/>
          <a:lstStyle>
            <a:lvl1pPr marL="0" indent="0" algn="l">
              <a:buNone/>
              <a:defRPr sz="2000" b="0">
                <a:solidFill>
                  <a:schemeClr val="accent1"/>
                </a:solidFill>
              </a:defRPr>
            </a:lvl1pPr>
            <a:lvl2pPr marL="0" indent="0" algn="l">
              <a:buNone/>
              <a:defRPr sz="2000" b="0">
                <a:solidFill>
                  <a:schemeClr val="accent1"/>
                </a:solidFill>
              </a:defRPr>
            </a:lvl2pPr>
            <a:lvl3pPr marL="0" indent="0" algn="l">
              <a:buNone/>
              <a:defRPr sz="2000" b="0">
                <a:solidFill>
                  <a:schemeClr val="accent1"/>
                </a:solidFill>
              </a:defRPr>
            </a:lvl3pPr>
            <a:lvl4pPr marL="0" indent="0" algn="l">
              <a:buNone/>
              <a:defRPr sz="2000" b="0">
                <a:solidFill>
                  <a:schemeClr val="accent1"/>
                </a:solidFill>
              </a:defRPr>
            </a:lvl4pPr>
            <a:lvl5pPr marL="0" indent="0" algn="l">
              <a:buNone/>
              <a:defRPr sz="2000" b="0">
                <a:solidFill>
                  <a:schemeClr val="accent1"/>
                </a:solidFill>
              </a:defRPr>
            </a:lvl5pPr>
            <a:lvl6pPr marL="0" indent="0" algn="l">
              <a:buNone/>
              <a:defRPr sz="2000" b="0">
                <a:solidFill>
                  <a:schemeClr val="accent1"/>
                </a:solidFill>
              </a:defRPr>
            </a:lvl6pPr>
            <a:lvl7pPr marL="0" indent="0" algn="l">
              <a:buNone/>
              <a:defRPr sz="2000" b="0">
                <a:solidFill>
                  <a:schemeClr val="accent1"/>
                </a:solidFill>
              </a:defRPr>
            </a:lvl7pPr>
            <a:lvl8pPr marL="0" indent="0" algn="l">
              <a:buNone/>
              <a:defRPr sz="2000" b="0">
                <a:solidFill>
                  <a:schemeClr val="accent1"/>
                </a:solidFill>
              </a:defRPr>
            </a:lvl8pPr>
            <a:lvl9pPr marL="0" indent="0" algn="l">
              <a:buNone/>
              <a:defRPr sz="2000" b="0">
                <a:solidFill>
                  <a:schemeClr val="accent1"/>
                </a:solidFill>
              </a:defRPr>
            </a:lvl9pPr>
          </a:lstStyle>
          <a:p>
            <a:r>
              <a:rPr lang="en-AU" dirty="0"/>
              <a:t>Subtitle or presenters name and date</a:t>
            </a:r>
            <a:endParaRPr lang="en-GB" dirty="0"/>
          </a:p>
        </p:txBody>
      </p:sp>
      <p:pic>
        <p:nvPicPr>
          <p:cNvPr id="5" name="Logo" descr="FreshWave logo">
            <a:extLst>
              <a:ext uri="{FF2B5EF4-FFF2-40B4-BE49-F238E27FC236}">
                <a16:creationId xmlns:a16="http://schemas.microsoft.com/office/drawing/2014/main" id="{63D16293-6FBF-69D5-0B07-496E2BBE10E3}"/>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50619" y="889295"/>
            <a:ext cx="3240000" cy="783087"/>
          </a:xfrm>
          <a:prstGeom prst="rect">
            <a:avLst/>
          </a:prstGeom>
        </p:spPr>
      </p:pic>
    </p:spTree>
    <p:extLst>
      <p:ext uri="{BB962C8B-B14F-4D97-AF65-F5344CB8AC3E}">
        <p14:creationId xmlns:p14="http://schemas.microsoft.com/office/powerpoint/2010/main" val="79929244"/>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showMasterSp="0" preserve="1" userDrawn="1">
  <p:cSld name="Title Slide-Custom background lock-up-C">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35F982B-C85B-E934-1F9E-55A946B6299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3" name="Title 2">
            <a:extLst>
              <a:ext uri="{FF2B5EF4-FFF2-40B4-BE49-F238E27FC236}">
                <a16:creationId xmlns:a16="http://schemas.microsoft.com/office/drawing/2014/main" id="{4C6894AC-A6FF-4C78-BD1B-BD484004B46F}"/>
              </a:ext>
            </a:extLst>
          </p:cNvPr>
          <p:cNvSpPr>
            <a:spLocks noGrp="1"/>
          </p:cNvSpPr>
          <p:nvPr>
            <p:ph type="title"/>
          </p:nvPr>
        </p:nvSpPr>
        <p:spPr>
          <a:xfrm>
            <a:off x="1436214" y="2965784"/>
            <a:ext cx="4320000" cy="1325563"/>
          </a:xfrm>
        </p:spPr>
        <p:txBody>
          <a:bodyPr anchor="b" anchorCtr="0"/>
          <a:lstStyle>
            <a:lvl1pPr>
              <a:defRPr sz="4500" b="1"/>
            </a:lvl1pPr>
          </a:lstStyle>
          <a:p>
            <a:r>
              <a:rPr lang="en-US"/>
              <a:t>Click to edit Master title style</a:t>
            </a:r>
            <a:endParaRPr lang="en-GB" dirty="0"/>
          </a:p>
        </p:txBody>
      </p:sp>
      <p:sp>
        <p:nvSpPr>
          <p:cNvPr id="6" name="Subtitle 2">
            <a:extLst>
              <a:ext uri="{FF2B5EF4-FFF2-40B4-BE49-F238E27FC236}">
                <a16:creationId xmlns:a16="http://schemas.microsoft.com/office/drawing/2014/main" id="{B113A054-12CB-4197-89CB-FBA21D5F8988}"/>
              </a:ext>
            </a:extLst>
          </p:cNvPr>
          <p:cNvSpPr>
            <a:spLocks noGrp="1"/>
          </p:cNvSpPr>
          <p:nvPr>
            <p:ph type="subTitle" idx="1" hasCustomPrompt="1"/>
          </p:nvPr>
        </p:nvSpPr>
        <p:spPr>
          <a:xfrm>
            <a:off x="1436215" y="4650365"/>
            <a:ext cx="3600000" cy="1440000"/>
          </a:xfrm>
        </p:spPr>
        <p:txBody>
          <a:bodyPr/>
          <a:lstStyle>
            <a:lvl1pPr marL="0" indent="0" algn="l">
              <a:buNone/>
              <a:defRPr sz="2000" b="0">
                <a:solidFill>
                  <a:schemeClr val="accent1"/>
                </a:solidFill>
              </a:defRPr>
            </a:lvl1pPr>
            <a:lvl2pPr marL="0" indent="0" algn="l">
              <a:buNone/>
              <a:defRPr sz="2000" b="0">
                <a:solidFill>
                  <a:schemeClr val="accent1"/>
                </a:solidFill>
              </a:defRPr>
            </a:lvl2pPr>
            <a:lvl3pPr marL="0" indent="0" algn="l">
              <a:buNone/>
              <a:defRPr sz="2000" b="0">
                <a:solidFill>
                  <a:schemeClr val="accent1"/>
                </a:solidFill>
              </a:defRPr>
            </a:lvl3pPr>
            <a:lvl4pPr marL="0" indent="0" algn="l">
              <a:buNone/>
              <a:defRPr sz="2000" b="0">
                <a:solidFill>
                  <a:schemeClr val="accent1"/>
                </a:solidFill>
              </a:defRPr>
            </a:lvl4pPr>
            <a:lvl5pPr marL="0" indent="0" algn="l">
              <a:buNone/>
              <a:defRPr sz="2000" b="0">
                <a:solidFill>
                  <a:schemeClr val="accent1"/>
                </a:solidFill>
              </a:defRPr>
            </a:lvl5pPr>
            <a:lvl6pPr marL="0" indent="0" algn="l">
              <a:buNone/>
              <a:defRPr sz="2000" b="0">
                <a:solidFill>
                  <a:schemeClr val="accent1"/>
                </a:solidFill>
              </a:defRPr>
            </a:lvl6pPr>
            <a:lvl7pPr marL="0" indent="0" algn="l">
              <a:buNone/>
              <a:defRPr sz="2000" b="0">
                <a:solidFill>
                  <a:schemeClr val="accent1"/>
                </a:solidFill>
              </a:defRPr>
            </a:lvl7pPr>
            <a:lvl8pPr marL="0" indent="0" algn="l">
              <a:buNone/>
              <a:defRPr sz="2000" b="0">
                <a:solidFill>
                  <a:schemeClr val="accent1"/>
                </a:solidFill>
              </a:defRPr>
            </a:lvl8pPr>
            <a:lvl9pPr marL="0" indent="0" algn="l">
              <a:buNone/>
              <a:defRPr sz="2000" b="0">
                <a:solidFill>
                  <a:schemeClr val="accent1"/>
                </a:solidFill>
              </a:defRPr>
            </a:lvl9pPr>
          </a:lstStyle>
          <a:p>
            <a:r>
              <a:rPr lang="en-AU" dirty="0"/>
              <a:t>Subtitle or presenters name and date</a:t>
            </a:r>
            <a:endParaRPr lang="en-GB" dirty="0"/>
          </a:p>
        </p:txBody>
      </p:sp>
      <p:pic>
        <p:nvPicPr>
          <p:cNvPr id="5" name="Logo" descr="FreshWave logo">
            <a:extLst>
              <a:ext uri="{FF2B5EF4-FFF2-40B4-BE49-F238E27FC236}">
                <a16:creationId xmlns:a16="http://schemas.microsoft.com/office/drawing/2014/main" id="{CEF7BCF8-93C9-64EC-2448-7774C60AA01B}"/>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50619" y="889295"/>
            <a:ext cx="3240000" cy="783087"/>
          </a:xfrm>
          <a:prstGeom prst="rect">
            <a:avLst/>
          </a:prstGeom>
        </p:spPr>
      </p:pic>
    </p:spTree>
    <p:extLst>
      <p:ext uri="{BB962C8B-B14F-4D97-AF65-F5344CB8AC3E}">
        <p14:creationId xmlns:p14="http://schemas.microsoft.com/office/powerpoint/2010/main" val="175432338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showMasterPhAnim="0" matchingName="Two Content" userDrawn="1">
  <p:cSld name="Two Content">
    <p:bg>
      <p:bgPr>
        <a:solidFill>
          <a:schemeClr val="lt1"/>
        </a:solidFill>
        <a:effectLst/>
      </p:bgPr>
    </p:bg>
    <p:spTree>
      <p:nvGrpSpPr>
        <p:cNvPr id="1" name=""/>
        <p:cNvGrpSpPr/>
        <p:nvPr/>
      </p:nvGrpSpPr>
      <p:grpSpPr bwMode="auto">
        <a:xfrm>
          <a:off x="0" y="0"/>
          <a:ext cx="0" cy="0"/>
          <a:chOff x="0" y="0"/>
          <a:chExt cx="0" cy="0"/>
        </a:xfrm>
      </p:grpSpPr>
      <p:sp>
        <p:nvSpPr>
          <p:cNvPr id="25" name="Google Shape;25;p15"/>
          <p:cNvSpPr txBox="1">
            <a:spLocks noGrp="1"/>
          </p:cNvSpPr>
          <p:nvPr>
            <p:ph type="title"/>
          </p:nvPr>
        </p:nvSpPr>
        <p:spPr bwMode="auto">
          <a:xfrm>
            <a:off x="0" y="480006"/>
            <a:ext cx="6095939" cy="521596"/>
          </a:xfrm>
          <a:prstGeom prst="rect">
            <a:avLst/>
          </a:prstGeom>
          <a:noFill/>
          <a:ln>
            <a:noFill/>
          </a:ln>
        </p:spPr>
        <p:txBody>
          <a:bodyPr spcFirstLastPara="1" wrap="square" lIns="0" tIns="0" rIns="0" bIns="0" anchor="t" anchorCtr="0">
            <a:spAutoFit/>
          </a:bodyPr>
          <a:lstStyle>
            <a:lvl1pPr lvl="0" algn="ctr">
              <a:lnSpc>
                <a:spcPct val="100000"/>
              </a:lnSpc>
              <a:spcBef>
                <a:spcPts val="0"/>
              </a:spcBef>
              <a:spcAft>
                <a:spcPts val="0"/>
              </a:spcAft>
              <a:buSzPts val="1400"/>
              <a:buNone/>
              <a:defRPr sz="3390" b="0" i="0">
                <a:solidFill>
                  <a:schemeClr val="dk1"/>
                </a:solidFill>
                <a:latin typeface="Helvetica Neue"/>
                <a:ea typeface="Helvetica Neue"/>
                <a:cs typeface="Helvetica Neu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pPr>
              <a:defRPr/>
            </a:pPr>
            <a:endParaRPr/>
          </a:p>
        </p:txBody>
      </p:sp>
      <p:sp>
        <p:nvSpPr>
          <p:cNvPr id="26" name="Google Shape;26;p15"/>
          <p:cNvSpPr txBox="1">
            <a:spLocks noGrp="1"/>
          </p:cNvSpPr>
          <p:nvPr>
            <p:ph type="body" idx="1"/>
          </p:nvPr>
        </p:nvSpPr>
        <p:spPr bwMode="auto">
          <a:xfrm>
            <a:off x="630356" y="1577340"/>
            <a:ext cx="4835349" cy="260798"/>
          </a:xfrm>
          <a:prstGeom prst="rect">
            <a:avLst/>
          </a:prstGeom>
          <a:noFill/>
          <a:ln>
            <a:noFill/>
          </a:ln>
        </p:spPr>
        <p:txBody>
          <a:bodyPr spcFirstLastPara="1" wrap="square" lIns="0" tIns="0" rIns="0" bIns="0" anchor="t" anchorCtr="0">
            <a:spAutoFit/>
          </a:bodyPr>
          <a:lstStyle>
            <a:lvl1pPr marL="553486" lvl="0" indent="-276743" algn="l">
              <a:lnSpc>
                <a:spcPct val="100000"/>
              </a:lnSpc>
              <a:spcBef>
                <a:spcPts val="0"/>
              </a:spcBef>
              <a:spcAft>
                <a:spcPts val="0"/>
              </a:spcAft>
              <a:buSzPts val="1400"/>
              <a:buNone/>
              <a:defRPr sz="1695">
                <a:solidFill>
                  <a:srgbClr val="5E5E5E"/>
                </a:solidFill>
                <a:latin typeface="Roboto"/>
                <a:ea typeface="Roboto"/>
                <a:cs typeface="Roboto"/>
              </a:defRPr>
            </a:lvl1pPr>
            <a:lvl2pPr marL="1106973" lvl="1" indent="-276743" algn="l">
              <a:lnSpc>
                <a:spcPct val="100000"/>
              </a:lnSpc>
              <a:spcBef>
                <a:spcPts val="0"/>
              </a:spcBef>
              <a:spcAft>
                <a:spcPts val="0"/>
              </a:spcAft>
              <a:buSzPts val="1400"/>
              <a:buNone/>
              <a:defRPr/>
            </a:lvl2pPr>
            <a:lvl3pPr marL="1660459" lvl="2" indent="-276743" algn="l">
              <a:lnSpc>
                <a:spcPct val="100000"/>
              </a:lnSpc>
              <a:spcBef>
                <a:spcPts val="0"/>
              </a:spcBef>
              <a:spcAft>
                <a:spcPts val="0"/>
              </a:spcAft>
              <a:buSzPts val="1400"/>
              <a:buNone/>
              <a:defRPr/>
            </a:lvl3pPr>
            <a:lvl4pPr marL="2213945" lvl="3" indent="-276743" algn="l">
              <a:lnSpc>
                <a:spcPct val="100000"/>
              </a:lnSpc>
              <a:spcBef>
                <a:spcPts val="0"/>
              </a:spcBef>
              <a:spcAft>
                <a:spcPts val="0"/>
              </a:spcAft>
              <a:buSzPts val="1400"/>
              <a:buNone/>
              <a:defRPr/>
            </a:lvl4pPr>
            <a:lvl5pPr marL="2767432" lvl="4" indent="-276743" algn="l">
              <a:lnSpc>
                <a:spcPct val="100000"/>
              </a:lnSpc>
              <a:spcBef>
                <a:spcPts val="0"/>
              </a:spcBef>
              <a:spcAft>
                <a:spcPts val="0"/>
              </a:spcAft>
              <a:buSzPts val="1400"/>
              <a:buNone/>
              <a:defRPr/>
            </a:lvl5pPr>
            <a:lvl6pPr marL="3320918" lvl="5" indent="-276743" algn="l">
              <a:lnSpc>
                <a:spcPct val="100000"/>
              </a:lnSpc>
              <a:spcBef>
                <a:spcPts val="0"/>
              </a:spcBef>
              <a:spcAft>
                <a:spcPts val="0"/>
              </a:spcAft>
              <a:buSzPts val="1400"/>
              <a:buNone/>
              <a:defRPr/>
            </a:lvl6pPr>
            <a:lvl7pPr marL="3874404" lvl="6" indent="-276743" algn="l">
              <a:lnSpc>
                <a:spcPct val="100000"/>
              </a:lnSpc>
              <a:spcBef>
                <a:spcPts val="0"/>
              </a:spcBef>
              <a:spcAft>
                <a:spcPts val="0"/>
              </a:spcAft>
              <a:buSzPts val="1400"/>
              <a:buNone/>
              <a:defRPr/>
            </a:lvl7pPr>
            <a:lvl8pPr marL="4427891" lvl="7" indent="-276743" algn="l">
              <a:lnSpc>
                <a:spcPct val="100000"/>
              </a:lnSpc>
              <a:spcBef>
                <a:spcPts val="0"/>
              </a:spcBef>
              <a:spcAft>
                <a:spcPts val="0"/>
              </a:spcAft>
              <a:buSzPts val="1400"/>
              <a:buNone/>
              <a:defRPr/>
            </a:lvl8pPr>
            <a:lvl9pPr marL="4981377" lvl="8" indent="-276743" algn="l">
              <a:lnSpc>
                <a:spcPct val="100000"/>
              </a:lnSpc>
              <a:spcBef>
                <a:spcPts val="0"/>
              </a:spcBef>
              <a:spcAft>
                <a:spcPts val="0"/>
              </a:spcAft>
              <a:buSzPts val="1400"/>
              <a:buNone/>
              <a:defRPr/>
            </a:lvl9pPr>
          </a:lstStyle>
          <a:p>
            <a:pPr>
              <a:defRPr/>
            </a:pPr>
            <a:endParaRPr/>
          </a:p>
        </p:txBody>
      </p:sp>
      <p:sp>
        <p:nvSpPr>
          <p:cNvPr id="27" name="Google Shape;27;p15"/>
          <p:cNvSpPr txBox="1">
            <a:spLocks noGrp="1"/>
          </p:cNvSpPr>
          <p:nvPr>
            <p:ph type="body" idx="2"/>
          </p:nvPr>
        </p:nvSpPr>
        <p:spPr bwMode="auto">
          <a:xfrm>
            <a:off x="6404016" y="1577340"/>
            <a:ext cx="5303519" cy="230832"/>
          </a:xfrm>
          <a:prstGeom prst="rect">
            <a:avLst/>
          </a:prstGeom>
          <a:noFill/>
          <a:ln>
            <a:noFill/>
          </a:ln>
        </p:spPr>
        <p:txBody>
          <a:bodyPr spcFirstLastPara="1" wrap="square" lIns="0" tIns="0" rIns="0" bIns="0" anchor="t" anchorCtr="0">
            <a:spAutoFit/>
          </a:bodyPr>
          <a:lstStyle>
            <a:lvl1pPr marL="553486" lvl="0" indent="-276743" algn="l">
              <a:lnSpc>
                <a:spcPct val="100000"/>
              </a:lnSpc>
              <a:spcBef>
                <a:spcPts val="0"/>
              </a:spcBef>
              <a:spcAft>
                <a:spcPts val="0"/>
              </a:spcAft>
              <a:buSzPts val="1400"/>
              <a:buNone/>
              <a:defRPr/>
            </a:lvl1pPr>
            <a:lvl2pPr marL="1106973" lvl="1" indent="-276743" algn="l">
              <a:lnSpc>
                <a:spcPct val="100000"/>
              </a:lnSpc>
              <a:spcBef>
                <a:spcPts val="0"/>
              </a:spcBef>
              <a:spcAft>
                <a:spcPts val="0"/>
              </a:spcAft>
              <a:buSzPts val="1400"/>
              <a:buNone/>
              <a:defRPr/>
            </a:lvl2pPr>
            <a:lvl3pPr marL="1660459" lvl="2" indent="-276743" algn="l">
              <a:lnSpc>
                <a:spcPct val="100000"/>
              </a:lnSpc>
              <a:spcBef>
                <a:spcPts val="0"/>
              </a:spcBef>
              <a:spcAft>
                <a:spcPts val="0"/>
              </a:spcAft>
              <a:buSzPts val="1400"/>
              <a:buNone/>
              <a:defRPr/>
            </a:lvl3pPr>
            <a:lvl4pPr marL="2213945" lvl="3" indent="-276743" algn="l">
              <a:lnSpc>
                <a:spcPct val="100000"/>
              </a:lnSpc>
              <a:spcBef>
                <a:spcPts val="0"/>
              </a:spcBef>
              <a:spcAft>
                <a:spcPts val="0"/>
              </a:spcAft>
              <a:buSzPts val="1400"/>
              <a:buNone/>
              <a:defRPr/>
            </a:lvl4pPr>
            <a:lvl5pPr marL="2767432" lvl="4" indent="-276743" algn="l">
              <a:lnSpc>
                <a:spcPct val="100000"/>
              </a:lnSpc>
              <a:spcBef>
                <a:spcPts val="0"/>
              </a:spcBef>
              <a:spcAft>
                <a:spcPts val="0"/>
              </a:spcAft>
              <a:buSzPts val="1400"/>
              <a:buNone/>
              <a:defRPr/>
            </a:lvl5pPr>
            <a:lvl6pPr marL="3320918" lvl="5" indent="-276743" algn="l">
              <a:lnSpc>
                <a:spcPct val="100000"/>
              </a:lnSpc>
              <a:spcBef>
                <a:spcPts val="0"/>
              </a:spcBef>
              <a:spcAft>
                <a:spcPts val="0"/>
              </a:spcAft>
              <a:buSzPts val="1400"/>
              <a:buNone/>
              <a:defRPr/>
            </a:lvl6pPr>
            <a:lvl7pPr marL="3874404" lvl="6" indent="-276743" algn="l">
              <a:lnSpc>
                <a:spcPct val="100000"/>
              </a:lnSpc>
              <a:spcBef>
                <a:spcPts val="0"/>
              </a:spcBef>
              <a:spcAft>
                <a:spcPts val="0"/>
              </a:spcAft>
              <a:buSzPts val="1400"/>
              <a:buNone/>
              <a:defRPr/>
            </a:lvl7pPr>
            <a:lvl8pPr marL="4427891" lvl="7" indent="-276743" algn="l">
              <a:lnSpc>
                <a:spcPct val="100000"/>
              </a:lnSpc>
              <a:spcBef>
                <a:spcPts val="0"/>
              </a:spcBef>
              <a:spcAft>
                <a:spcPts val="0"/>
              </a:spcAft>
              <a:buSzPts val="1400"/>
              <a:buNone/>
              <a:defRPr/>
            </a:lvl8pPr>
            <a:lvl9pPr marL="4981377" lvl="8" indent="-276743" algn="l">
              <a:lnSpc>
                <a:spcPct val="100000"/>
              </a:lnSpc>
              <a:spcBef>
                <a:spcPts val="0"/>
              </a:spcBef>
              <a:spcAft>
                <a:spcPts val="0"/>
              </a:spcAft>
              <a:buSzPts val="1400"/>
              <a:buNone/>
              <a:defRPr/>
            </a:lvl9pPr>
          </a:lstStyle>
          <a:p>
            <a:pPr>
              <a:defRPr/>
            </a:pPr>
            <a:endParaRPr/>
          </a:p>
        </p:txBody>
      </p:sp>
      <p:sp>
        <p:nvSpPr>
          <p:cNvPr id="28" name="Google Shape;28;p15"/>
          <p:cNvSpPr txBox="1">
            <a:spLocks noGrp="1"/>
          </p:cNvSpPr>
          <p:nvPr>
            <p:ph type="sldNum" idx="12"/>
          </p:nvPr>
        </p:nvSpPr>
        <p:spPr bwMode="auto">
          <a:xfrm>
            <a:off x="8778241" y="6377940"/>
            <a:ext cx="2804160" cy="335348"/>
          </a:xfrm>
          <a:prstGeom prst="rect">
            <a:avLst/>
          </a:prstGeom>
          <a:noFill/>
          <a:ln>
            <a:noFill/>
          </a:ln>
        </p:spPr>
        <p:txBody>
          <a:bodyPr spcFirstLastPara="1" wrap="square" lIns="0" tIns="0" rIns="0" bIns="0" anchor="t" anchorCtr="0">
            <a:spAutoFit/>
          </a:bodyPr>
          <a:lstStyle>
            <a:lvl1pPr marL="0" marR="0" lvl="0" indent="0" algn="r">
              <a:lnSpc>
                <a:spcPct val="100000"/>
              </a:lnSpc>
              <a:spcBef>
                <a:spcPts val="0"/>
              </a:spcBef>
              <a:spcAft>
                <a:spcPts val="0"/>
              </a:spcAft>
              <a:buClr>
                <a:srgbClr val="000000"/>
              </a:buClr>
              <a:buSzPts val="1800"/>
              <a:buFont typeface="Arial"/>
              <a:buNone/>
              <a:defRPr sz="2179" b="0" i="0" u="none" strike="noStrike" cap="none">
                <a:solidFill>
                  <a:srgbClr val="888888"/>
                </a:solidFill>
                <a:latin typeface="Calibri"/>
                <a:ea typeface="Calibri"/>
                <a:cs typeface="Calibri"/>
              </a:defRPr>
            </a:lvl1pPr>
            <a:lvl2pPr marL="0" marR="0" lvl="1" indent="0" algn="r">
              <a:lnSpc>
                <a:spcPct val="100000"/>
              </a:lnSpc>
              <a:spcBef>
                <a:spcPts val="0"/>
              </a:spcBef>
              <a:spcAft>
                <a:spcPts val="0"/>
              </a:spcAft>
              <a:buClr>
                <a:srgbClr val="000000"/>
              </a:buClr>
              <a:buSzPts val="1800"/>
              <a:buFont typeface="Arial"/>
              <a:buNone/>
              <a:defRPr sz="2179" b="0" i="0" u="none" strike="noStrike" cap="none">
                <a:solidFill>
                  <a:srgbClr val="888888"/>
                </a:solidFill>
                <a:latin typeface="Calibri"/>
                <a:ea typeface="Calibri"/>
                <a:cs typeface="Calibri"/>
              </a:defRPr>
            </a:lvl2pPr>
            <a:lvl3pPr marL="0" marR="0" lvl="2" indent="0" algn="r">
              <a:lnSpc>
                <a:spcPct val="100000"/>
              </a:lnSpc>
              <a:spcBef>
                <a:spcPts val="0"/>
              </a:spcBef>
              <a:spcAft>
                <a:spcPts val="0"/>
              </a:spcAft>
              <a:buClr>
                <a:srgbClr val="000000"/>
              </a:buClr>
              <a:buSzPts val="1800"/>
              <a:buFont typeface="Arial"/>
              <a:buNone/>
              <a:defRPr sz="2179" b="0" i="0" u="none" strike="noStrike" cap="none">
                <a:solidFill>
                  <a:srgbClr val="888888"/>
                </a:solidFill>
                <a:latin typeface="Calibri"/>
                <a:ea typeface="Calibri"/>
                <a:cs typeface="Calibri"/>
              </a:defRPr>
            </a:lvl3pPr>
            <a:lvl4pPr marL="0" marR="0" lvl="3" indent="0" algn="r">
              <a:lnSpc>
                <a:spcPct val="100000"/>
              </a:lnSpc>
              <a:spcBef>
                <a:spcPts val="0"/>
              </a:spcBef>
              <a:spcAft>
                <a:spcPts val="0"/>
              </a:spcAft>
              <a:buClr>
                <a:srgbClr val="000000"/>
              </a:buClr>
              <a:buSzPts val="1800"/>
              <a:buFont typeface="Arial"/>
              <a:buNone/>
              <a:defRPr sz="2179" b="0" i="0" u="none" strike="noStrike" cap="none">
                <a:solidFill>
                  <a:srgbClr val="888888"/>
                </a:solidFill>
                <a:latin typeface="Calibri"/>
                <a:ea typeface="Calibri"/>
                <a:cs typeface="Calibri"/>
              </a:defRPr>
            </a:lvl4pPr>
            <a:lvl5pPr marL="0" marR="0" lvl="4" indent="0" algn="r">
              <a:lnSpc>
                <a:spcPct val="100000"/>
              </a:lnSpc>
              <a:spcBef>
                <a:spcPts val="0"/>
              </a:spcBef>
              <a:spcAft>
                <a:spcPts val="0"/>
              </a:spcAft>
              <a:buClr>
                <a:srgbClr val="000000"/>
              </a:buClr>
              <a:buSzPts val="1800"/>
              <a:buFont typeface="Arial"/>
              <a:buNone/>
              <a:defRPr sz="2179" b="0" i="0" u="none" strike="noStrike" cap="none">
                <a:solidFill>
                  <a:srgbClr val="888888"/>
                </a:solidFill>
                <a:latin typeface="Calibri"/>
                <a:ea typeface="Calibri"/>
                <a:cs typeface="Calibri"/>
              </a:defRPr>
            </a:lvl5pPr>
            <a:lvl6pPr marL="0" marR="0" lvl="5" indent="0" algn="r">
              <a:lnSpc>
                <a:spcPct val="100000"/>
              </a:lnSpc>
              <a:spcBef>
                <a:spcPts val="0"/>
              </a:spcBef>
              <a:spcAft>
                <a:spcPts val="0"/>
              </a:spcAft>
              <a:buClr>
                <a:srgbClr val="000000"/>
              </a:buClr>
              <a:buSzPts val="1800"/>
              <a:buFont typeface="Arial"/>
              <a:buNone/>
              <a:defRPr sz="2179" b="0" i="0" u="none" strike="noStrike" cap="none">
                <a:solidFill>
                  <a:srgbClr val="888888"/>
                </a:solidFill>
                <a:latin typeface="Calibri"/>
                <a:ea typeface="Calibri"/>
                <a:cs typeface="Calibri"/>
              </a:defRPr>
            </a:lvl6pPr>
            <a:lvl7pPr marL="0" marR="0" lvl="6" indent="0" algn="r">
              <a:lnSpc>
                <a:spcPct val="100000"/>
              </a:lnSpc>
              <a:spcBef>
                <a:spcPts val="0"/>
              </a:spcBef>
              <a:spcAft>
                <a:spcPts val="0"/>
              </a:spcAft>
              <a:buClr>
                <a:srgbClr val="000000"/>
              </a:buClr>
              <a:buSzPts val="1800"/>
              <a:buFont typeface="Arial"/>
              <a:buNone/>
              <a:defRPr sz="2179" b="0" i="0" u="none" strike="noStrike" cap="none">
                <a:solidFill>
                  <a:srgbClr val="888888"/>
                </a:solidFill>
                <a:latin typeface="Calibri"/>
                <a:ea typeface="Calibri"/>
                <a:cs typeface="Calibri"/>
              </a:defRPr>
            </a:lvl7pPr>
            <a:lvl8pPr marL="0" marR="0" lvl="7" indent="0" algn="r">
              <a:lnSpc>
                <a:spcPct val="100000"/>
              </a:lnSpc>
              <a:spcBef>
                <a:spcPts val="0"/>
              </a:spcBef>
              <a:spcAft>
                <a:spcPts val="0"/>
              </a:spcAft>
              <a:buClr>
                <a:srgbClr val="000000"/>
              </a:buClr>
              <a:buSzPts val="1800"/>
              <a:buFont typeface="Arial"/>
              <a:buNone/>
              <a:defRPr sz="2179" b="0" i="0" u="none" strike="noStrike" cap="none">
                <a:solidFill>
                  <a:srgbClr val="888888"/>
                </a:solidFill>
                <a:latin typeface="Calibri"/>
                <a:ea typeface="Calibri"/>
                <a:cs typeface="Calibri"/>
              </a:defRPr>
            </a:lvl8pPr>
            <a:lvl9pPr marL="0" marR="0" lvl="8" indent="0" algn="r">
              <a:lnSpc>
                <a:spcPct val="100000"/>
              </a:lnSpc>
              <a:spcBef>
                <a:spcPts val="0"/>
              </a:spcBef>
              <a:spcAft>
                <a:spcPts val="0"/>
              </a:spcAft>
              <a:buClr>
                <a:srgbClr val="000000"/>
              </a:buClr>
              <a:buSzPts val="1800"/>
              <a:buFont typeface="Arial"/>
              <a:buNone/>
              <a:defRPr sz="2179" b="0" i="0" u="none" strike="noStrike" cap="none">
                <a:solidFill>
                  <a:srgbClr val="888888"/>
                </a:solidFill>
                <a:latin typeface="Calibri"/>
                <a:ea typeface="Calibri"/>
                <a:cs typeface="Calibri"/>
              </a:defRPr>
            </a:lvl9pPr>
          </a:lstStyle>
          <a:p>
            <a:pPr>
              <a:defRPr/>
            </a:pPr>
            <a:fld id="{00000000-1234-1234-1234-123412341234}" type="slidenum">
              <a:rPr lang="en-US" smtClean="0"/>
              <a:pPr>
                <a:defRPr/>
              </a:pPr>
              <a:t>‹#›</a:t>
            </a:fld>
            <a:endParaRPr lang="en-US"/>
          </a:p>
        </p:txBody>
      </p:sp>
      <p:sp>
        <p:nvSpPr>
          <p:cNvPr id="29" name="Google Shape;29;p15"/>
          <p:cNvSpPr/>
          <p:nvPr/>
        </p:nvSpPr>
        <p:spPr bwMode="auto">
          <a:xfrm>
            <a:off x="6095999" y="0"/>
            <a:ext cx="6096000" cy="6858000"/>
          </a:xfrm>
          <a:prstGeom prst="rect">
            <a:avLst/>
          </a:prstGeom>
          <a:solidFill>
            <a:srgbClr val="26ACBC"/>
          </a:solidFill>
          <a:ln>
            <a:noFill/>
          </a:ln>
        </p:spPr>
        <p:txBody>
          <a:bodyPr spcFirstLastPara="1" wrap="square" lIns="110678" tIns="55324" rIns="110678" bIns="55324" anchor="ctr" anchorCtr="0">
            <a:noAutofit/>
          </a:bodyPr>
          <a:lstStyle/>
          <a:p>
            <a:pPr marL="0" marR="0" lvl="0" indent="0" algn="ctr">
              <a:lnSpc>
                <a:spcPct val="100000"/>
              </a:lnSpc>
              <a:spcBef>
                <a:spcPts val="0"/>
              </a:spcBef>
              <a:spcAft>
                <a:spcPts val="0"/>
              </a:spcAft>
              <a:buClr>
                <a:srgbClr val="000000"/>
              </a:buClr>
              <a:buSzPts val="1400"/>
              <a:buFont typeface="Arial"/>
              <a:buNone/>
              <a:defRPr/>
            </a:pPr>
            <a:endParaRPr sz="1695" b="0" i="0" u="none" strike="noStrike" cap="none">
              <a:solidFill>
                <a:schemeClr val="lt1"/>
              </a:solidFill>
              <a:latin typeface="Arial"/>
              <a:ea typeface="Arial"/>
              <a:cs typeface="Arial"/>
            </a:endParaRPr>
          </a:p>
        </p:txBody>
      </p:sp>
      <p:pic>
        <p:nvPicPr>
          <p:cNvPr id="30" name="Google Shape;30;p15"/>
          <p:cNvPicPr/>
          <p:nvPr/>
        </p:nvPicPr>
        <p:blipFill>
          <a:blip r:embed="rId2">
            <a:alphaModFix/>
          </a:blip>
          <a:stretch/>
        </p:blipFill>
        <p:spPr bwMode="auto">
          <a:xfrm>
            <a:off x="11137725" y="130460"/>
            <a:ext cx="920687" cy="563489"/>
          </a:xfrm>
          <a:prstGeom prst="rect">
            <a:avLst/>
          </a:prstGeom>
          <a:noFill/>
          <a:ln>
            <a:noFill/>
          </a:ln>
        </p:spPr>
      </p:pic>
      <p:sp>
        <p:nvSpPr>
          <p:cNvPr id="31" name="Google Shape;31;p15"/>
          <p:cNvSpPr txBox="1"/>
          <p:nvPr/>
        </p:nvSpPr>
        <p:spPr bwMode="auto">
          <a:xfrm>
            <a:off x="138718" y="6451684"/>
            <a:ext cx="2903242" cy="372469"/>
          </a:xfrm>
          <a:prstGeom prst="rect">
            <a:avLst/>
          </a:prstGeom>
          <a:noFill/>
          <a:ln>
            <a:noFill/>
          </a:ln>
        </p:spPr>
        <p:txBody>
          <a:bodyPr spcFirstLastPara="1" wrap="square" lIns="110678" tIns="110678" rIns="110678" bIns="110678" anchor="t" anchorCtr="0">
            <a:spAutoFit/>
          </a:bodyPr>
          <a:lstStyle/>
          <a:p>
            <a:pPr marL="0" marR="0" lvl="0" indent="0" algn="l">
              <a:lnSpc>
                <a:spcPct val="100000"/>
              </a:lnSpc>
              <a:spcBef>
                <a:spcPts val="0"/>
              </a:spcBef>
              <a:spcAft>
                <a:spcPts val="0"/>
              </a:spcAft>
              <a:buClr>
                <a:srgbClr val="000000"/>
              </a:buClr>
              <a:buSzPts val="800"/>
              <a:buFont typeface="Arial"/>
              <a:buNone/>
              <a:defRPr/>
            </a:pPr>
            <a:r>
              <a:rPr lang="en-US" sz="968" b="0" i="0" u="none" strike="noStrike" cap="none">
                <a:solidFill>
                  <a:srgbClr val="666666"/>
                </a:solidFill>
                <a:latin typeface="Arial"/>
                <a:ea typeface="Arial"/>
                <a:cs typeface="Arial"/>
              </a:rPr>
              <a:t>Proprietary &amp; Confidential</a:t>
            </a:r>
            <a:endParaRPr sz="968" b="0" i="0" u="none" strike="noStrike" cap="none">
              <a:solidFill>
                <a:srgbClr val="666666"/>
              </a:solidFill>
              <a:latin typeface="Arial"/>
              <a:ea typeface="Arial"/>
              <a:cs typeface="Arial"/>
            </a:endParaRPr>
          </a:p>
        </p:txBody>
      </p:sp>
    </p:spTree>
    <p:extLst>
      <p:ext uri="{BB962C8B-B14F-4D97-AF65-F5344CB8AC3E}">
        <p14:creationId xmlns:p14="http://schemas.microsoft.com/office/powerpoint/2010/main" val="959906736"/>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showMasterSp="0" preserve="1" userDrawn="1">
  <p:cSld name="Title Slide-Custom background lock-up-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35F982B-C85B-E934-1F9E-55A946B6299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3" name="Title 2">
            <a:extLst>
              <a:ext uri="{FF2B5EF4-FFF2-40B4-BE49-F238E27FC236}">
                <a16:creationId xmlns:a16="http://schemas.microsoft.com/office/drawing/2014/main" id="{4C6894AC-A6FF-4C78-BD1B-BD484004B46F}"/>
              </a:ext>
            </a:extLst>
          </p:cNvPr>
          <p:cNvSpPr>
            <a:spLocks noGrp="1"/>
          </p:cNvSpPr>
          <p:nvPr>
            <p:ph type="title"/>
          </p:nvPr>
        </p:nvSpPr>
        <p:spPr>
          <a:xfrm>
            <a:off x="1436214" y="2965784"/>
            <a:ext cx="4320000" cy="1325563"/>
          </a:xfrm>
        </p:spPr>
        <p:txBody>
          <a:bodyPr anchor="b" anchorCtr="0"/>
          <a:lstStyle>
            <a:lvl1pPr>
              <a:defRPr sz="4500" b="1"/>
            </a:lvl1pPr>
          </a:lstStyle>
          <a:p>
            <a:r>
              <a:rPr lang="en-US"/>
              <a:t>Click to edit Master title style</a:t>
            </a:r>
            <a:endParaRPr lang="en-GB" dirty="0"/>
          </a:p>
        </p:txBody>
      </p:sp>
      <p:sp>
        <p:nvSpPr>
          <p:cNvPr id="6" name="Subtitle 2">
            <a:extLst>
              <a:ext uri="{FF2B5EF4-FFF2-40B4-BE49-F238E27FC236}">
                <a16:creationId xmlns:a16="http://schemas.microsoft.com/office/drawing/2014/main" id="{B113A054-12CB-4197-89CB-FBA21D5F8988}"/>
              </a:ext>
            </a:extLst>
          </p:cNvPr>
          <p:cNvSpPr>
            <a:spLocks noGrp="1"/>
          </p:cNvSpPr>
          <p:nvPr>
            <p:ph type="subTitle" idx="1" hasCustomPrompt="1"/>
          </p:nvPr>
        </p:nvSpPr>
        <p:spPr>
          <a:xfrm>
            <a:off x="1436215" y="4650365"/>
            <a:ext cx="3600000" cy="1440000"/>
          </a:xfrm>
        </p:spPr>
        <p:txBody>
          <a:bodyPr/>
          <a:lstStyle>
            <a:lvl1pPr marL="0" indent="0" algn="l">
              <a:buNone/>
              <a:defRPr sz="2000" b="0">
                <a:solidFill>
                  <a:schemeClr val="accent1"/>
                </a:solidFill>
              </a:defRPr>
            </a:lvl1pPr>
            <a:lvl2pPr marL="0" indent="0" algn="l">
              <a:buNone/>
              <a:defRPr sz="2000" b="0">
                <a:solidFill>
                  <a:schemeClr val="accent1"/>
                </a:solidFill>
              </a:defRPr>
            </a:lvl2pPr>
            <a:lvl3pPr marL="0" indent="0" algn="l">
              <a:buNone/>
              <a:defRPr sz="2000" b="0">
                <a:solidFill>
                  <a:schemeClr val="accent1"/>
                </a:solidFill>
              </a:defRPr>
            </a:lvl3pPr>
            <a:lvl4pPr marL="0" indent="0" algn="l">
              <a:buNone/>
              <a:defRPr sz="2000" b="0">
                <a:solidFill>
                  <a:schemeClr val="accent1"/>
                </a:solidFill>
              </a:defRPr>
            </a:lvl4pPr>
            <a:lvl5pPr marL="0" indent="0" algn="l">
              <a:buNone/>
              <a:defRPr sz="2000" b="0">
                <a:solidFill>
                  <a:schemeClr val="accent1"/>
                </a:solidFill>
              </a:defRPr>
            </a:lvl5pPr>
            <a:lvl6pPr marL="0" indent="0" algn="l">
              <a:buNone/>
              <a:defRPr sz="2000" b="0">
                <a:solidFill>
                  <a:schemeClr val="accent1"/>
                </a:solidFill>
              </a:defRPr>
            </a:lvl6pPr>
            <a:lvl7pPr marL="0" indent="0" algn="l">
              <a:buNone/>
              <a:defRPr sz="2000" b="0">
                <a:solidFill>
                  <a:schemeClr val="accent1"/>
                </a:solidFill>
              </a:defRPr>
            </a:lvl7pPr>
            <a:lvl8pPr marL="0" indent="0" algn="l">
              <a:buNone/>
              <a:defRPr sz="2000" b="0">
                <a:solidFill>
                  <a:schemeClr val="accent1"/>
                </a:solidFill>
              </a:defRPr>
            </a:lvl8pPr>
            <a:lvl9pPr marL="0" indent="0" algn="l">
              <a:buNone/>
              <a:defRPr sz="2000" b="0">
                <a:solidFill>
                  <a:schemeClr val="accent1"/>
                </a:solidFill>
              </a:defRPr>
            </a:lvl9pPr>
          </a:lstStyle>
          <a:p>
            <a:r>
              <a:rPr lang="en-AU" dirty="0"/>
              <a:t>Subtitle or presenters name and date</a:t>
            </a:r>
            <a:endParaRPr lang="en-GB" dirty="0"/>
          </a:p>
        </p:txBody>
      </p:sp>
      <p:pic>
        <p:nvPicPr>
          <p:cNvPr id="5" name="Logo" descr="FreshWave logo">
            <a:extLst>
              <a:ext uri="{FF2B5EF4-FFF2-40B4-BE49-F238E27FC236}">
                <a16:creationId xmlns:a16="http://schemas.microsoft.com/office/drawing/2014/main" id="{D76EBF8F-BA35-A513-A205-A9407F715D02}"/>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50619" y="889295"/>
            <a:ext cx="3240000" cy="783087"/>
          </a:xfrm>
          <a:prstGeom prst="rect">
            <a:avLst/>
          </a:prstGeom>
        </p:spPr>
      </p:pic>
    </p:spTree>
    <p:extLst>
      <p:ext uri="{BB962C8B-B14F-4D97-AF65-F5344CB8AC3E}">
        <p14:creationId xmlns:p14="http://schemas.microsoft.com/office/powerpoint/2010/main" val="549273885"/>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F7E3C291-0313-2A61-9529-35B3265D290E}"/>
              </a:ext>
            </a:extLst>
          </p:cNvPr>
          <p:cNvSpPr/>
          <p:nvPr userDrawn="1"/>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819"/>
          </a:p>
        </p:txBody>
      </p:sp>
      <p:pic>
        <p:nvPicPr>
          <p:cNvPr id="18" name="Picture 17">
            <a:extLst>
              <a:ext uri="{FF2B5EF4-FFF2-40B4-BE49-F238E27FC236}">
                <a16:creationId xmlns:a16="http://schemas.microsoft.com/office/drawing/2014/main" id="{BD13606C-F545-BF4A-B9B6-BBE3FA5860F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084836" cy="6858000"/>
          </a:xfrm>
          <a:prstGeom prst="rect">
            <a:avLst/>
          </a:prstGeom>
        </p:spPr>
      </p:pic>
      <p:pic>
        <p:nvPicPr>
          <p:cNvPr id="20" name="Picture 19" descr="A picture containing mollusk&#10;&#10;Description automatically generated">
            <a:extLst>
              <a:ext uri="{FF2B5EF4-FFF2-40B4-BE49-F238E27FC236}">
                <a16:creationId xmlns:a16="http://schemas.microsoft.com/office/drawing/2014/main" id="{168EDC45-A0E5-8490-0464-6DD4DB050013}"/>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rot="10800000">
            <a:off x="2972654" y="-1"/>
            <a:ext cx="9219346" cy="6858000"/>
          </a:xfrm>
          <a:prstGeom prst="rect">
            <a:avLst/>
          </a:prstGeom>
        </p:spPr>
      </p:pic>
      <p:pic>
        <p:nvPicPr>
          <p:cNvPr id="22" name="Picture 21" descr="A picture containing night sky&#10;&#10;Description automatically generated">
            <a:extLst>
              <a:ext uri="{FF2B5EF4-FFF2-40B4-BE49-F238E27FC236}">
                <a16:creationId xmlns:a16="http://schemas.microsoft.com/office/drawing/2014/main" id="{B68A481D-29E6-901B-3AB9-34D18FE99E05}"/>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0"/>
            <a:ext cx="12192000" cy="6269028"/>
          </a:xfrm>
          <a:prstGeom prst="rect">
            <a:avLst/>
          </a:prstGeom>
        </p:spPr>
      </p:pic>
      <p:sp>
        <p:nvSpPr>
          <p:cNvPr id="3" name="Date Placeholder 2">
            <a:extLst>
              <a:ext uri="{FF2B5EF4-FFF2-40B4-BE49-F238E27FC236}">
                <a16:creationId xmlns:a16="http://schemas.microsoft.com/office/drawing/2014/main" id="{BB5B8879-0375-430C-A66C-254D641A4D57}"/>
              </a:ext>
            </a:extLst>
          </p:cNvPr>
          <p:cNvSpPr>
            <a:spLocks noGrp="1"/>
          </p:cNvSpPr>
          <p:nvPr>
            <p:ph type="dt" sz="half" idx="10"/>
          </p:nvPr>
        </p:nvSpPr>
        <p:spPr/>
        <p:txBody>
          <a:bodyPr/>
          <a:lstStyle>
            <a:lvl1pPr>
              <a:defRPr>
                <a:solidFill>
                  <a:schemeClr val="bg1"/>
                </a:solidFill>
              </a:defRPr>
            </a:lvl1pPr>
          </a:lstStyle>
          <a:p>
            <a:fld id="{9F3DF7F8-3F16-4140-9BF1-AEF21DB77CDE}" type="datetime1">
              <a:rPr lang="en-GB" smtClean="0"/>
              <a:pPr/>
              <a:t>25/05/2023</a:t>
            </a:fld>
            <a:endParaRPr lang="en-GB" dirty="0"/>
          </a:p>
        </p:txBody>
      </p:sp>
      <p:sp>
        <p:nvSpPr>
          <p:cNvPr id="8" name="Footer Placeholder 7">
            <a:extLst>
              <a:ext uri="{FF2B5EF4-FFF2-40B4-BE49-F238E27FC236}">
                <a16:creationId xmlns:a16="http://schemas.microsoft.com/office/drawing/2014/main" id="{9E7F1B4E-25A4-4508-90C3-2F57F0C7BFB9}"/>
              </a:ext>
            </a:extLst>
          </p:cNvPr>
          <p:cNvSpPr>
            <a:spLocks noGrp="1"/>
          </p:cNvSpPr>
          <p:nvPr>
            <p:ph type="ftr" sz="quarter" idx="11"/>
          </p:nvPr>
        </p:nvSpPr>
        <p:spPr>
          <a:xfrm>
            <a:off x="1436215" y="6175374"/>
            <a:ext cx="5760000" cy="360000"/>
          </a:xfrm>
        </p:spPr>
        <p:txBody>
          <a:bodyPr/>
          <a:lstStyle>
            <a:lvl1pPr>
              <a:defRPr>
                <a:solidFill>
                  <a:schemeClr val="bg1"/>
                </a:solidFill>
              </a:defRPr>
            </a:lvl1pPr>
          </a:lstStyle>
          <a:p>
            <a:r>
              <a:rPr lang="en-GB"/>
              <a:t>Select: 'Insert &gt; Header &amp; Footer'</a:t>
            </a:r>
            <a:endParaRPr lang="en-GB" dirty="0"/>
          </a:p>
        </p:txBody>
      </p:sp>
      <p:sp>
        <p:nvSpPr>
          <p:cNvPr id="9" name="Slide Number Placeholder 8">
            <a:extLst>
              <a:ext uri="{FF2B5EF4-FFF2-40B4-BE49-F238E27FC236}">
                <a16:creationId xmlns:a16="http://schemas.microsoft.com/office/drawing/2014/main" id="{F693F30B-2234-4386-8925-1D9F19969C9C}"/>
              </a:ext>
            </a:extLst>
          </p:cNvPr>
          <p:cNvSpPr>
            <a:spLocks noGrp="1"/>
          </p:cNvSpPr>
          <p:nvPr>
            <p:ph type="sldNum" sz="quarter" idx="12"/>
          </p:nvPr>
        </p:nvSpPr>
        <p:spPr/>
        <p:txBody>
          <a:bodyPr/>
          <a:lstStyle>
            <a:lvl1pPr>
              <a:defRPr>
                <a:solidFill>
                  <a:schemeClr val="bg1"/>
                </a:solidFill>
              </a:defRPr>
            </a:lvl1pPr>
          </a:lstStyle>
          <a:p>
            <a:fld id="{F5AEA0E0-5CC6-4BD0-905C-A0021E419432}" type="slidenum">
              <a:rPr lang="en-GB" smtClean="0"/>
              <a:pPr/>
              <a:t>‹#›</a:t>
            </a:fld>
            <a:endParaRPr lang="en-GB" dirty="0"/>
          </a:p>
        </p:txBody>
      </p:sp>
      <p:sp>
        <p:nvSpPr>
          <p:cNvPr id="2" name="Subtitle 2">
            <a:extLst>
              <a:ext uri="{FF2B5EF4-FFF2-40B4-BE49-F238E27FC236}">
                <a16:creationId xmlns:a16="http://schemas.microsoft.com/office/drawing/2014/main" id="{E79CC2A2-3C78-A5EB-39C5-AB01E84D9573}"/>
              </a:ext>
            </a:extLst>
          </p:cNvPr>
          <p:cNvSpPr>
            <a:spLocks noGrp="1"/>
          </p:cNvSpPr>
          <p:nvPr>
            <p:ph type="subTitle" idx="1" hasCustomPrompt="1"/>
          </p:nvPr>
        </p:nvSpPr>
        <p:spPr>
          <a:xfrm>
            <a:off x="1436215" y="3031596"/>
            <a:ext cx="7200000" cy="1440000"/>
          </a:xfrm>
        </p:spPr>
        <p:txBody>
          <a:bodyPr/>
          <a:lstStyle>
            <a:lvl1pPr marL="0" indent="0" algn="l">
              <a:buNone/>
              <a:defRPr sz="2000" b="0">
                <a:solidFill>
                  <a:schemeClr val="accent1"/>
                </a:solidFill>
              </a:defRPr>
            </a:lvl1pPr>
            <a:lvl2pPr marL="0" indent="0" algn="l">
              <a:buNone/>
              <a:defRPr sz="2000" b="0">
                <a:solidFill>
                  <a:schemeClr val="accent1"/>
                </a:solidFill>
              </a:defRPr>
            </a:lvl2pPr>
            <a:lvl3pPr marL="0" indent="0" algn="l">
              <a:buNone/>
              <a:defRPr sz="2000" b="0">
                <a:solidFill>
                  <a:schemeClr val="accent1"/>
                </a:solidFill>
              </a:defRPr>
            </a:lvl3pPr>
            <a:lvl4pPr marL="0" indent="0" algn="l">
              <a:buNone/>
              <a:defRPr sz="2000" b="0">
                <a:solidFill>
                  <a:schemeClr val="accent1"/>
                </a:solidFill>
              </a:defRPr>
            </a:lvl4pPr>
            <a:lvl5pPr marL="0" indent="0" algn="l">
              <a:buNone/>
              <a:defRPr sz="2000" b="0">
                <a:solidFill>
                  <a:schemeClr val="accent1"/>
                </a:solidFill>
              </a:defRPr>
            </a:lvl5pPr>
            <a:lvl6pPr marL="0" indent="0" algn="l">
              <a:buNone/>
              <a:defRPr sz="2000" b="0">
                <a:solidFill>
                  <a:schemeClr val="accent1"/>
                </a:solidFill>
              </a:defRPr>
            </a:lvl6pPr>
            <a:lvl7pPr marL="0" indent="0" algn="l">
              <a:buNone/>
              <a:defRPr sz="2000" b="0">
                <a:solidFill>
                  <a:schemeClr val="accent1"/>
                </a:solidFill>
              </a:defRPr>
            </a:lvl7pPr>
            <a:lvl8pPr marL="0" indent="0" algn="l">
              <a:buNone/>
              <a:defRPr sz="2000" b="0">
                <a:solidFill>
                  <a:schemeClr val="accent1"/>
                </a:solidFill>
              </a:defRPr>
            </a:lvl8pPr>
            <a:lvl9pPr marL="0" indent="0" algn="l">
              <a:buNone/>
              <a:defRPr sz="2000" b="0">
                <a:solidFill>
                  <a:schemeClr val="accent1"/>
                </a:solidFill>
              </a:defRPr>
            </a:lvl9pPr>
          </a:lstStyle>
          <a:p>
            <a:r>
              <a:rPr lang="en-AU" dirty="0"/>
              <a:t>Subtitle or presenters name and date</a:t>
            </a:r>
            <a:endParaRPr lang="en-GB" dirty="0"/>
          </a:p>
        </p:txBody>
      </p:sp>
      <p:sp>
        <p:nvSpPr>
          <p:cNvPr id="4" name="Title 2">
            <a:extLst>
              <a:ext uri="{FF2B5EF4-FFF2-40B4-BE49-F238E27FC236}">
                <a16:creationId xmlns:a16="http://schemas.microsoft.com/office/drawing/2014/main" id="{3A5D4CF6-2716-18EB-1805-FBC51FA33A6C}"/>
              </a:ext>
            </a:extLst>
          </p:cNvPr>
          <p:cNvSpPr>
            <a:spLocks noGrp="1"/>
          </p:cNvSpPr>
          <p:nvPr>
            <p:ph type="title"/>
          </p:nvPr>
        </p:nvSpPr>
        <p:spPr>
          <a:xfrm>
            <a:off x="1436215" y="1348602"/>
            <a:ext cx="7200000" cy="1325563"/>
          </a:xfrm>
        </p:spPr>
        <p:txBody>
          <a:bodyPr anchor="b" anchorCtr="0"/>
          <a:lstStyle>
            <a:lvl1pPr>
              <a:defRPr sz="4500" b="1">
                <a:solidFill>
                  <a:schemeClr val="bg1"/>
                </a:solidFill>
              </a:defRPr>
            </a:lvl1pPr>
          </a:lstStyle>
          <a:p>
            <a:r>
              <a:rPr lang="en-US"/>
              <a:t>Click to edit Master title style</a:t>
            </a:r>
            <a:endParaRPr lang="en-GB" dirty="0"/>
          </a:p>
        </p:txBody>
      </p:sp>
      <p:pic>
        <p:nvPicPr>
          <p:cNvPr id="5" name="Graphic 4">
            <a:extLst>
              <a:ext uri="{FF2B5EF4-FFF2-40B4-BE49-F238E27FC236}">
                <a16:creationId xmlns:a16="http://schemas.microsoft.com/office/drawing/2014/main" id="{0E8CBD61-A28C-5807-29B9-A84CBD274E9C}"/>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950407" y="515134"/>
            <a:ext cx="594000" cy="594000"/>
          </a:xfrm>
          <a:prstGeom prst="rect">
            <a:avLst/>
          </a:prstGeom>
        </p:spPr>
      </p:pic>
    </p:spTree>
    <p:extLst>
      <p:ext uri="{BB962C8B-B14F-4D97-AF65-F5344CB8AC3E}">
        <p14:creationId xmlns:p14="http://schemas.microsoft.com/office/powerpoint/2010/main" val="147530302"/>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Section Header-pale">
    <p:spTree>
      <p:nvGrpSpPr>
        <p:cNvPr id="1" name=""/>
        <p:cNvGrpSpPr/>
        <p:nvPr/>
      </p:nvGrpSpPr>
      <p:grpSpPr>
        <a:xfrm>
          <a:off x="0" y="0"/>
          <a:ext cx="0" cy="0"/>
          <a:chOff x="0" y="0"/>
          <a:chExt cx="0" cy="0"/>
        </a:xfrm>
      </p:grpSpPr>
      <p:pic>
        <p:nvPicPr>
          <p:cNvPr id="10" name="Picture 9" descr="A green rectangle with a white line in the middle&#10;&#10;Description automatically generated with low confidence">
            <a:extLst>
              <a:ext uri="{FF2B5EF4-FFF2-40B4-BE49-F238E27FC236}">
                <a16:creationId xmlns:a16="http://schemas.microsoft.com/office/drawing/2014/main" id="{B162A2D7-9B70-96D1-5A0A-FC8F545121F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6" name="Graphic 5">
            <a:extLst>
              <a:ext uri="{FF2B5EF4-FFF2-40B4-BE49-F238E27FC236}">
                <a16:creationId xmlns:a16="http://schemas.microsoft.com/office/drawing/2014/main" id="{88A6A57A-DABA-9598-CD1D-AC9F32AC1B4F}"/>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950407" y="515134"/>
            <a:ext cx="594000" cy="594000"/>
          </a:xfrm>
          <a:prstGeom prst="rect">
            <a:avLst/>
          </a:prstGeom>
        </p:spPr>
      </p:pic>
      <p:sp>
        <p:nvSpPr>
          <p:cNvPr id="3" name="Date Placeholder 2">
            <a:extLst>
              <a:ext uri="{FF2B5EF4-FFF2-40B4-BE49-F238E27FC236}">
                <a16:creationId xmlns:a16="http://schemas.microsoft.com/office/drawing/2014/main" id="{BB5B8879-0375-430C-A66C-254D641A4D57}"/>
              </a:ext>
            </a:extLst>
          </p:cNvPr>
          <p:cNvSpPr>
            <a:spLocks noGrp="1"/>
          </p:cNvSpPr>
          <p:nvPr>
            <p:ph type="dt" sz="half" idx="10"/>
          </p:nvPr>
        </p:nvSpPr>
        <p:spPr/>
        <p:txBody>
          <a:bodyPr/>
          <a:lstStyle>
            <a:lvl1pPr>
              <a:defRPr>
                <a:solidFill>
                  <a:schemeClr val="tx1"/>
                </a:solidFill>
              </a:defRPr>
            </a:lvl1pPr>
          </a:lstStyle>
          <a:p>
            <a:fld id="{9F3DF7F8-3F16-4140-9BF1-AEF21DB77CDE}" type="datetime1">
              <a:rPr lang="en-GB" smtClean="0"/>
              <a:pPr/>
              <a:t>25/05/2023</a:t>
            </a:fld>
            <a:endParaRPr lang="en-GB" dirty="0"/>
          </a:p>
        </p:txBody>
      </p:sp>
      <p:sp>
        <p:nvSpPr>
          <p:cNvPr id="8" name="Footer Placeholder 7">
            <a:extLst>
              <a:ext uri="{FF2B5EF4-FFF2-40B4-BE49-F238E27FC236}">
                <a16:creationId xmlns:a16="http://schemas.microsoft.com/office/drawing/2014/main" id="{9E7F1B4E-25A4-4508-90C3-2F57F0C7BFB9}"/>
              </a:ext>
            </a:extLst>
          </p:cNvPr>
          <p:cNvSpPr>
            <a:spLocks noGrp="1"/>
          </p:cNvSpPr>
          <p:nvPr>
            <p:ph type="ftr" sz="quarter" idx="11"/>
          </p:nvPr>
        </p:nvSpPr>
        <p:spPr>
          <a:xfrm>
            <a:off x="1436215" y="6175374"/>
            <a:ext cx="5760000" cy="360000"/>
          </a:xfrm>
        </p:spPr>
        <p:txBody>
          <a:bodyPr/>
          <a:lstStyle>
            <a:lvl1pPr>
              <a:defRPr>
                <a:solidFill>
                  <a:schemeClr val="tx1"/>
                </a:solidFill>
              </a:defRPr>
            </a:lvl1pPr>
          </a:lstStyle>
          <a:p>
            <a:r>
              <a:rPr lang="en-GB"/>
              <a:t>Select: 'Insert &gt; Header &amp; Footer'</a:t>
            </a:r>
            <a:endParaRPr lang="en-GB" dirty="0"/>
          </a:p>
        </p:txBody>
      </p:sp>
      <p:sp>
        <p:nvSpPr>
          <p:cNvPr id="9" name="Slide Number Placeholder 8">
            <a:extLst>
              <a:ext uri="{FF2B5EF4-FFF2-40B4-BE49-F238E27FC236}">
                <a16:creationId xmlns:a16="http://schemas.microsoft.com/office/drawing/2014/main" id="{F693F30B-2234-4386-8925-1D9F19969C9C}"/>
              </a:ext>
            </a:extLst>
          </p:cNvPr>
          <p:cNvSpPr>
            <a:spLocks noGrp="1"/>
          </p:cNvSpPr>
          <p:nvPr>
            <p:ph type="sldNum" sz="quarter" idx="12"/>
          </p:nvPr>
        </p:nvSpPr>
        <p:spPr/>
        <p:txBody>
          <a:bodyPr/>
          <a:lstStyle>
            <a:lvl1pPr>
              <a:defRPr>
                <a:solidFill>
                  <a:schemeClr val="tx1"/>
                </a:solidFill>
              </a:defRPr>
            </a:lvl1pPr>
          </a:lstStyle>
          <a:p>
            <a:fld id="{F5AEA0E0-5CC6-4BD0-905C-A0021E419432}" type="slidenum">
              <a:rPr lang="en-GB" smtClean="0"/>
              <a:pPr/>
              <a:t>‹#›</a:t>
            </a:fld>
            <a:endParaRPr lang="en-GB" dirty="0"/>
          </a:p>
        </p:txBody>
      </p:sp>
      <p:sp>
        <p:nvSpPr>
          <p:cNvPr id="16" name="Subtitle 2">
            <a:extLst>
              <a:ext uri="{FF2B5EF4-FFF2-40B4-BE49-F238E27FC236}">
                <a16:creationId xmlns:a16="http://schemas.microsoft.com/office/drawing/2014/main" id="{2FD0B13F-E919-49D5-97A5-DA7D2AE38E14}"/>
              </a:ext>
            </a:extLst>
          </p:cNvPr>
          <p:cNvSpPr>
            <a:spLocks noGrp="1"/>
          </p:cNvSpPr>
          <p:nvPr>
            <p:ph type="subTitle" idx="1" hasCustomPrompt="1"/>
          </p:nvPr>
        </p:nvSpPr>
        <p:spPr>
          <a:xfrm>
            <a:off x="1436215" y="3031596"/>
            <a:ext cx="7200000" cy="1440000"/>
          </a:xfrm>
        </p:spPr>
        <p:txBody>
          <a:bodyPr/>
          <a:lstStyle>
            <a:lvl1pPr marL="0" indent="0" algn="l">
              <a:buNone/>
              <a:defRPr sz="2000" b="0">
                <a:solidFill>
                  <a:schemeClr val="accent1"/>
                </a:solidFill>
              </a:defRPr>
            </a:lvl1pPr>
            <a:lvl2pPr marL="0" indent="0" algn="l">
              <a:buNone/>
              <a:defRPr sz="2000" b="0">
                <a:solidFill>
                  <a:schemeClr val="accent1"/>
                </a:solidFill>
              </a:defRPr>
            </a:lvl2pPr>
            <a:lvl3pPr marL="0" indent="0" algn="l">
              <a:buNone/>
              <a:defRPr sz="2000" b="0">
                <a:solidFill>
                  <a:schemeClr val="accent1"/>
                </a:solidFill>
              </a:defRPr>
            </a:lvl3pPr>
            <a:lvl4pPr marL="0" indent="0" algn="l">
              <a:buNone/>
              <a:defRPr sz="2000" b="0">
                <a:solidFill>
                  <a:schemeClr val="accent1"/>
                </a:solidFill>
              </a:defRPr>
            </a:lvl4pPr>
            <a:lvl5pPr marL="0" indent="0" algn="l">
              <a:buNone/>
              <a:defRPr sz="2000" b="0">
                <a:solidFill>
                  <a:schemeClr val="accent1"/>
                </a:solidFill>
              </a:defRPr>
            </a:lvl5pPr>
            <a:lvl6pPr marL="0" indent="0" algn="l">
              <a:buNone/>
              <a:defRPr sz="2000" b="0">
                <a:solidFill>
                  <a:schemeClr val="accent1"/>
                </a:solidFill>
              </a:defRPr>
            </a:lvl6pPr>
            <a:lvl7pPr marL="0" indent="0" algn="l">
              <a:buNone/>
              <a:defRPr sz="2000" b="0">
                <a:solidFill>
                  <a:schemeClr val="accent1"/>
                </a:solidFill>
              </a:defRPr>
            </a:lvl7pPr>
            <a:lvl8pPr marL="0" indent="0" algn="l">
              <a:buNone/>
              <a:defRPr sz="2000" b="0">
                <a:solidFill>
                  <a:schemeClr val="accent1"/>
                </a:solidFill>
              </a:defRPr>
            </a:lvl8pPr>
            <a:lvl9pPr marL="0" indent="0" algn="l">
              <a:buNone/>
              <a:defRPr sz="2000" b="0">
                <a:solidFill>
                  <a:schemeClr val="accent1"/>
                </a:solidFill>
              </a:defRPr>
            </a:lvl9pPr>
          </a:lstStyle>
          <a:p>
            <a:r>
              <a:rPr lang="en-AU" dirty="0"/>
              <a:t>Subtitle or presenters name and date</a:t>
            </a:r>
            <a:endParaRPr lang="en-GB" dirty="0"/>
          </a:p>
        </p:txBody>
      </p:sp>
      <p:sp>
        <p:nvSpPr>
          <p:cNvPr id="17" name="Title 2">
            <a:extLst>
              <a:ext uri="{FF2B5EF4-FFF2-40B4-BE49-F238E27FC236}">
                <a16:creationId xmlns:a16="http://schemas.microsoft.com/office/drawing/2014/main" id="{8705F6C0-C273-CDFA-5A6E-EA46867DCF78}"/>
              </a:ext>
            </a:extLst>
          </p:cNvPr>
          <p:cNvSpPr>
            <a:spLocks noGrp="1"/>
          </p:cNvSpPr>
          <p:nvPr>
            <p:ph type="title"/>
          </p:nvPr>
        </p:nvSpPr>
        <p:spPr>
          <a:xfrm>
            <a:off x="1436215" y="1348602"/>
            <a:ext cx="7200000" cy="1325563"/>
          </a:xfrm>
        </p:spPr>
        <p:txBody>
          <a:bodyPr anchor="b" anchorCtr="0"/>
          <a:lstStyle>
            <a:lvl1pPr>
              <a:defRPr sz="4500" b="1">
                <a:solidFill>
                  <a:schemeClr val="tx1"/>
                </a:solidFill>
              </a:defRPr>
            </a:lvl1pPr>
          </a:lstStyle>
          <a:p>
            <a:r>
              <a:rPr lang="en-US"/>
              <a:t>Click to edit Master title style</a:t>
            </a:r>
            <a:endParaRPr lang="en-GB" dirty="0"/>
          </a:p>
        </p:txBody>
      </p:sp>
    </p:spTree>
    <p:extLst>
      <p:ext uri="{BB962C8B-B14F-4D97-AF65-F5344CB8AC3E}">
        <p14:creationId xmlns:p14="http://schemas.microsoft.com/office/powerpoint/2010/main" val="2363091622"/>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9" name="Content Placeholder 8">
            <a:extLst>
              <a:ext uri="{FF2B5EF4-FFF2-40B4-BE49-F238E27FC236}">
                <a16:creationId xmlns:a16="http://schemas.microsoft.com/office/drawing/2014/main" id="{F852B564-FAA4-4CAD-99F8-EF4333D83E67}"/>
              </a:ext>
            </a:extLst>
          </p:cNvPr>
          <p:cNvSpPr>
            <a:spLocks noGrp="1"/>
          </p:cNvSpPr>
          <p:nvPr>
            <p:ph sz="quarter" idx="14" hasCustomPrompt="1"/>
          </p:nvPr>
        </p:nvSpPr>
        <p:spPr>
          <a:xfrm>
            <a:off x="838200" y="1825625"/>
            <a:ext cx="10515600" cy="4125926"/>
          </a:xfrm>
        </p:spPr>
        <p:txBody>
          <a:bodyPr/>
          <a:lstStyle>
            <a:lvl1pPr>
              <a:defRPr>
                <a:solidFill>
                  <a:schemeClr val="tx1"/>
                </a:solidFill>
              </a:defRPr>
            </a:lvl1pPr>
          </a:lstStyle>
          <a:p>
            <a:pPr lvl="0"/>
            <a:r>
              <a:rPr lang="en-GB" dirty="0"/>
              <a:t>Click to add text, or click on one of the central icons to add a table, chart, SmartArt, image or media. Press the ‘Increase/Decrease’ button under the Home tab to move through the text styles.</a:t>
            </a:r>
            <a:endParaRPr lang="en-US" dirty="0"/>
          </a:p>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lvl1pPr>
              <a:defRPr/>
            </a:lvl1pPr>
          </a:lstStyle>
          <a:p>
            <a:r>
              <a:rPr lang="en-US"/>
              <a:t>Click to edit Master title style</a:t>
            </a:r>
            <a:endParaRPr lang="en-GB" dirty="0"/>
          </a:p>
        </p:txBody>
      </p:sp>
      <p:sp>
        <p:nvSpPr>
          <p:cNvPr id="4" name="Date Placeholder 3"/>
          <p:cNvSpPr>
            <a:spLocks noGrp="1"/>
          </p:cNvSpPr>
          <p:nvPr>
            <p:ph type="dt" sz="half" idx="10"/>
          </p:nvPr>
        </p:nvSpPr>
        <p:spPr/>
        <p:txBody>
          <a:bodyPr/>
          <a:lstStyle/>
          <a:p>
            <a:fld id="{2C045B3F-A6EF-44ED-AE9B-4A03F8D51813}" type="datetime1">
              <a:rPr lang="en-GB" smtClean="0"/>
              <a:t>25/05/2023</a:t>
            </a:fld>
            <a:endParaRPr lang="en-GB"/>
          </a:p>
        </p:txBody>
      </p:sp>
      <p:sp>
        <p:nvSpPr>
          <p:cNvPr id="5" name="Footer Placeholder 4"/>
          <p:cNvSpPr>
            <a:spLocks noGrp="1"/>
          </p:cNvSpPr>
          <p:nvPr>
            <p:ph type="ftr" sz="quarter" idx="11"/>
          </p:nvPr>
        </p:nvSpPr>
        <p:spPr/>
        <p:txBody>
          <a:bodyPr/>
          <a:lstStyle/>
          <a:p>
            <a:r>
              <a:rPr lang="en-GB"/>
              <a:t>Select: 'Insert &gt; Header &amp; Footer'</a:t>
            </a:r>
          </a:p>
        </p:txBody>
      </p:sp>
      <p:sp>
        <p:nvSpPr>
          <p:cNvPr id="6" name="Slide Number Placeholder 5"/>
          <p:cNvSpPr>
            <a:spLocks noGrp="1"/>
          </p:cNvSpPr>
          <p:nvPr>
            <p:ph type="sldNum" sz="quarter" idx="12"/>
          </p:nvPr>
        </p:nvSpPr>
        <p:spPr/>
        <p:txBody>
          <a:bodyPr/>
          <a:lstStyle/>
          <a:p>
            <a:fld id="{F5AEA0E0-5CC6-4BD0-905C-A0021E419432}" type="slidenum">
              <a:rPr lang="en-GB" smtClean="0"/>
              <a:t>‹#›</a:t>
            </a:fld>
            <a:endParaRPr lang="en-GB"/>
          </a:p>
        </p:txBody>
      </p:sp>
    </p:spTree>
    <p:extLst>
      <p:ext uri="{BB962C8B-B14F-4D97-AF65-F5344CB8AC3E}">
        <p14:creationId xmlns:p14="http://schemas.microsoft.com/office/powerpoint/2010/main" val="3866002326"/>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pic>
        <p:nvPicPr>
          <p:cNvPr id="7" name="Picture 6" descr="Background pattern&#10;&#10;Description automatically generated">
            <a:extLst>
              <a:ext uri="{FF2B5EF4-FFF2-40B4-BE49-F238E27FC236}">
                <a16:creationId xmlns:a16="http://schemas.microsoft.com/office/drawing/2014/main" id="{D5A92E94-A7A7-B923-3FF1-4D22391EA63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79"/>
            <a:ext cx="12192000" cy="6857643"/>
          </a:xfrm>
          <a:prstGeom prst="rect">
            <a:avLst/>
          </a:prstGeom>
        </p:spPr>
      </p:pic>
      <p:sp>
        <p:nvSpPr>
          <p:cNvPr id="4" name="Date Placeholder 3"/>
          <p:cNvSpPr>
            <a:spLocks noGrp="1"/>
          </p:cNvSpPr>
          <p:nvPr>
            <p:ph type="dt" sz="half" idx="10"/>
          </p:nvPr>
        </p:nvSpPr>
        <p:spPr/>
        <p:txBody>
          <a:bodyPr/>
          <a:lstStyle/>
          <a:p>
            <a:fld id="{2C045B3F-A6EF-44ED-AE9B-4A03F8D51813}" type="datetime1">
              <a:rPr lang="en-GB" smtClean="0"/>
              <a:t>25/05/2023</a:t>
            </a:fld>
            <a:endParaRPr lang="en-GB"/>
          </a:p>
        </p:txBody>
      </p:sp>
      <p:sp>
        <p:nvSpPr>
          <p:cNvPr id="5" name="Footer Placeholder 4"/>
          <p:cNvSpPr>
            <a:spLocks noGrp="1"/>
          </p:cNvSpPr>
          <p:nvPr>
            <p:ph type="ftr" sz="quarter" idx="11"/>
          </p:nvPr>
        </p:nvSpPr>
        <p:spPr>
          <a:xfrm>
            <a:off x="1436215" y="6175374"/>
            <a:ext cx="5760000" cy="360000"/>
          </a:xfrm>
        </p:spPr>
        <p:txBody>
          <a:bodyPr/>
          <a:lstStyle/>
          <a:p>
            <a:r>
              <a:rPr lang="en-GB"/>
              <a:t>Select: 'Insert &gt; Header &amp; Footer'</a:t>
            </a:r>
          </a:p>
        </p:txBody>
      </p:sp>
      <p:sp>
        <p:nvSpPr>
          <p:cNvPr id="6" name="Slide Number Placeholder 5"/>
          <p:cNvSpPr>
            <a:spLocks noGrp="1"/>
          </p:cNvSpPr>
          <p:nvPr>
            <p:ph type="sldNum" sz="quarter" idx="12"/>
          </p:nvPr>
        </p:nvSpPr>
        <p:spPr/>
        <p:txBody>
          <a:bodyPr/>
          <a:lstStyle/>
          <a:p>
            <a:fld id="{F5AEA0E0-5CC6-4BD0-905C-A0021E419432}" type="slidenum">
              <a:rPr lang="en-GB" smtClean="0"/>
              <a:t>‹#›</a:t>
            </a:fld>
            <a:endParaRPr lang="en-GB"/>
          </a:p>
        </p:txBody>
      </p:sp>
      <p:sp>
        <p:nvSpPr>
          <p:cNvPr id="10" name="Text Placeholder 9">
            <a:extLst>
              <a:ext uri="{FF2B5EF4-FFF2-40B4-BE49-F238E27FC236}">
                <a16:creationId xmlns:a16="http://schemas.microsoft.com/office/drawing/2014/main" id="{6DB4FBFC-A9A6-959B-91BC-F80B32BC7A71}"/>
              </a:ext>
            </a:extLst>
          </p:cNvPr>
          <p:cNvSpPr>
            <a:spLocks noGrp="1"/>
          </p:cNvSpPr>
          <p:nvPr>
            <p:ph type="body" sz="quarter" idx="13" hasCustomPrompt="1"/>
          </p:nvPr>
        </p:nvSpPr>
        <p:spPr>
          <a:xfrm>
            <a:off x="1436215" y="1674812"/>
            <a:ext cx="7200000" cy="3600000"/>
          </a:xfrm>
        </p:spPr>
        <p:txBody>
          <a:bodyPr anchor="ctr" anchorCtr="0"/>
          <a:lstStyle>
            <a:lvl1pPr marL="0" indent="0">
              <a:spcAft>
                <a:spcPts val="1200"/>
              </a:spcAft>
              <a:buFont typeface="Arial" panose="020B0604020202020204" pitchFamily="34" charset="0"/>
              <a:buNone/>
              <a:defRPr sz="3600" b="1"/>
            </a:lvl1pPr>
            <a:lvl2pPr marL="0" indent="0">
              <a:spcAft>
                <a:spcPts val="1200"/>
              </a:spcAft>
              <a:buNone/>
              <a:defRPr sz="3600" b="1">
                <a:solidFill>
                  <a:schemeClr val="accent1"/>
                </a:solidFill>
              </a:defRPr>
            </a:lvl2pPr>
            <a:lvl3pPr marL="0" indent="0" algn="r">
              <a:buNone/>
              <a:defRPr sz="2000" b="0"/>
            </a:lvl3pPr>
            <a:lvl4pPr marL="0" indent="0">
              <a:spcBef>
                <a:spcPts val="0"/>
              </a:spcBef>
              <a:buFont typeface="Arial" panose="020B0604020202020204" pitchFamily="34" charset="0"/>
              <a:buNone/>
              <a:defRPr sz="2000" b="0"/>
            </a:lvl4pPr>
            <a:lvl5pPr marL="0" indent="0">
              <a:buFont typeface="Arial" panose="020B0604020202020204" pitchFamily="34" charset="0"/>
              <a:buNone/>
              <a:defRPr sz="2000" b="0"/>
            </a:lvl5pPr>
            <a:lvl6pPr marL="0" indent="0">
              <a:buFont typeface="Arial" panose="020B0604020202020204" pitchFamily="34" charset="0"/>
              <a:buNone/>
              <a:defRPr sz="2000" b="0"/>
            </a:lvl6pPr>
            <a:lvl7pPr marL="0" indent="0">
              <a:buFont typeface="Arial" panose="020B0604020202020204" pitchFamily="34" charset="0"/>
              <a:buNone/>
              <a:defRPr sz="2000" b="0"/>
            </a:lvl7pPr>
            <a:lvl8pPr marL="0" indent="0">
              <a:buFont typeface="Arial" panose="020B0604020202020204" pitchFamily="34" charset="0"/>
              <a:buNone/>
              <a:defRPr sz="2000" b="0"/>
            </a:lvl8pPr>
            <a:lvl9pPr marL="0" indent="0">
              <a:buFont typeface="Arial" panose="020B0604020202020204" pitchFamily="34" charset="0"/>
              <a:buNone/>
              <a:defRPr sz="2000" b="0"/>
            </a:lvl9pPr>
          </a:lstStyle>
          <a:p>
            <a:pPr lvl="0"/>
            <a:r>
              <a:rPr lang="en-GB" dirty="0"/>
              <a:t>Click to add quote text</a:t>
            </a:r>
            <a:br>
              <a:rPr lang="en-GB" dirty="0"/>
            </a:br>
            <a:r>
              <a:rPr lang="en-GB" dirty="0"/>
              <a:t>Increase list level to change colour and formatting for author</a:t>
            </a:r>
          </a:p>
          <a:p>
            <a:pPr lvl="1"/>
            <a:r>
              <a:rPr lang="en-GB" dirty="0"/>
              <a:t>Second level</a:t>
            </a:r>
          </a:p>
          <a:p>
            <a:pPr lvl="2"/>
            <a:r>
              <a:rPr lang="en-GB" dirty="0"/>
              <a:t>Third level</a:t>
            </a:r>
          </a:p>
          <a:p>
            <a:pPr lvl="3"/>
            <a:r>
              <a:rPr lang="en-GB" dirty="0"/>
              <a:t>Fourth level</a:t>
            </a:r>
          </a:p>
          <a:p>
            <a:pPr lvl="4"/>
            <a:r>
              <a:rPr lang="en-GB" dirty="0"/>
              <a:t>Fifth level</a:t>
            </a:r>
          </a:p>
          <a:p>
            <a:pPr lvl="5"/>
            <a:r>
              <a:rPr lang="en-GB" dirty="0"/>
              <a:t>6</a:t>
            </a:r>
          </a:p>
          <a:p>
            <a:pPr lvl="6"/>
            <a:r>
              <a:rPr lang="en-GB" dirty="0"/>
              <a:t>7</a:t>
            </a:r>
          </a:p>
          <a:p>
            <a:pPr lvl="7"/>
            <a:r>
              <a:rPr lang="en-GB" dirty="0"/>
              <a:t>8</a:t>
            </a:r>
          </a:p>
          <a:p>
            <a:pPr lvl="8"/>
            <a:r>
              <a:rPr lang="en-GB" dirty="0"/>
              <a:t>920</a:t>
            </a:r>
            <a:endParaRPr lang="en-AU" dirty="0"/>
          </a:p>
        </p:txBody>
      </p:sp>
    </p:spTree>
    <p:extLst>
      <p:ext uri="{BB962C8B-B14F-4D97-AF65-F5344CB8AC3E}">
        <p14:creationId xmlns:p14="http://schemas.microsoft.com/office/powerpoint/2010/main" val="1693889638"/>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dirty="0"/>
          </a:p>
        </p:txBody>
      </p:sp>
      <p:sp>
        <p:nvSpPr>
          <p:cNvPr id="3" name="Content Placeholder 2"/>
          <p:cNvSpPr>
            <a:spLocks noGrp="1"/>
          </p:cNvSpPr>
          <p:nvPr>
            <p:ph sz="half" idx="1" hasCustomPrompt="1"/>
          </p:nvPr>
        </p:nvSpPr>
        <p:spPr>
          <a:xfrm>
            <a:off x="838201" y="1825625"/>
            <a:ext cx="5181600" cy="3960000"/>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This slide can be used for two text boxes, or text and: chart, SmartArt, image or table.</a:t>
            </a:r>
          </a:p>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Content Placeholder 3"/>
          <p:cNvSpPr>
            <a:spLocks noGrp="1"/>
          </p:cNvSpPr>
          <p:nvPr>
            <p:ph sz="half" idx="2"/>
          </p:nvPr>
        </p:nvSpPr>
        <p:spPr>
          <a:xfrm>
            <a:off x="6172200" y="1825625"/>
            <a:ext cx="5181600" cy="3960000"/>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AF96DE5C-A44D-4449-90B5-CC442D8E607E}" type="datetime1">
              <a:rPr lang="en-GB" smtClean="0"/>
              <a:t>25/05/2023</a:t>
            </a:fld>
            <a:endParaRPr lang="en-GB"/>
          </a:p>
        </p:txBody>
      </p:sp>
      <p:sp>
        <p:nvSpPr>
          <p:cNvPr id="6" name="Footer Placeholder 5"/>
          <p:cNvSpPr>
            <a:spLocks noGrp="1"/>
          </p:cNvSpPr>
          <p:nvPr>
            <p:ph type="ftr" sz="quarter" idx="11"/>
          </p:nvPr>
        </p:nvSpPr>
        <p:spPr/>
        <p:txBody>
          <a:bodyPr/>
          <a:lstStyle/>
          <a:p>
            <a:r>
              <a:rPr lang="en-GB"/>
              <a:t>Select: 'Insert &gt; Header &amp; Footer'</a:t>
            </a:r>
          </a:p>
        </p:txBody>
      </p:sp>
      <p:sp>
        <p:nvSpPr>
          <p:cNvPr id="7" name="Slide Number Placeholder 6"/>
          <p:cNvSpPr>
            <a:spLocks noGrp="1"/>
          </p:cNvSpPr>
          <p:nvPr>
            <p:ph type="sldNum" sz="quarter" idx="12"/>
          </p:nvPr>
        </p:nvSpPr>
        <p:spPr/>
        <p:txBody>
          <a:bodyPr/>
          <a:lstStyle/>
          <a:p>
            <a:fld id="{F5AEA0E0-5CC6-4BD0-905C-A0021E419432}" type="slidenum">
              <a:rPr lang="en-GB" smtClean="0"/>
              <a:t>‹#›</a:t>
            </a:fld>
            <a:endParaRPr lang="en-GB"/>
          </a:p>
        </p:txBody>
      </p:sp>
    </p:spTree>
    <p:extLst>
      <p:ext uri="{BB962C8B-B14F-4D97-AF65-F5344CB8AC3E}">
        <p14:creationId xmlns:p14="http://schemas.microsoft.com/office/powerpoint/2010/main" val="1263644626"/>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Title and one image">
    <p:spTree>
      <p:nvGrpSpPr>
        <p:cNvPr id="1" name=""/>
        <p:cNvGrpSpPr/>
        <p:nvPr/>
      </p:nvGrpSpPr>
      <p:grpSpPr>
        <a:xfrm>
          <a:off x="0" y="0"/>
          <a:ext cx="0" cy="0"/>
          <a:chOff x="0" y="0"/>
          <a:chExt cx="0" cy="0"/>
        </a:xfrm>
      </p:grpSpPr>
      <p:sp>
        <p:nvSpPr>
          <p:cNvPr id="13" name="Picture Placeholder 7">
            <a:extLst>
              <a:ext uri="{FF2B5EF4-FFF2-40B4-BE49-F238E27FC236}">
                <a16:creationId xmlns:a16="http://schemas.microsoft.com/office/drawing/2014/main" id="{63261037-D45B-4E11-9F49-85E7F71D81B8}"/>
              </a:ext>
            </a:extLst>
          </p:cNvPr>
          <p:cNvSpPr>
            <a:spLocks noGrp="1"/>
          </p:cNvSpPr>
          <p:nvPr>
            <p:ph type="pic" sz="quarter" idx="14" hasCustomPrompt="1"/>
          </p:nvPr>
        </p:nvSpPr>
        <p:spPr>
          <a:xfrm>
            <a:off x="6451600" y="0"/>
            <a:ext cx="5740400" cy="6858000"/>
          </a:xfrm>
          <a:solidFill>
            <a:schemeClr val="bg1">
              <a:lumMod val="75000"/>
            </a:schemeClr>
          </a:solidFill>
        </p:spPr>
        <p:txBody>
          <a:bodyPr lIns="216000" tIns="216000" rIns="2160000" bIns="216000"/>
          <a:lstStyle>
            <a:lvl1pPr>
              <a:defRPr sz="1400">
                <a:solidFill>
                  <a:schemeClr val="bg1"/>
                </a:solidFill>
              </a:defRPr>
            </a:lvl1pPr>
          </a:lstStyle>
          <a:p>
            <a:r>
              <a:rPr lang="en-AU" dirty="0"/>
              <a:t>To insert an image, select ‘Insert Picture’, or click on icon. Select ‘Picture Format &gt; Crop’ to edit size and position of picture.</a:t>
            </a:r>
          </a:p>
        </p:txBody>
      </p:sp>
      <p:sp>
        <p:nvSpPr>
          <p:cNvPr id="5" name="Date Placeholder 4"/>
          <p:cNvSpPr>
            <a:spLocks noGrp="1"/>
          </p:cNvSpPr>
          <p:nvPr>
            <p:ph type="dt" sz="half" idx="10"/>
          </p:nvPr>
        </p:nvSpPr>
        <p:spPr/>
        <p:txBody>
          <a:bodyPr/>
          <a:lstStyle>
            <a:lvl1pPr>
              <a:defRPr>
                <a:solidFill>
                  <a:schemeClr val="bg1"/>
                </a:solidFill>
              </a:defRPr>
            </a:lvl1pPr>
          </a:lstStyle>
          <a:p>
            <a:fld id="{F5FD7DD2-F7DC-4A1B-B569-DA28DDA8C822}" type="datetime1">
              <a:rPr lang="en-GB" smtClean="0"/>
              <a:t>25/05/2023</a:t>
            </a:fld>
            <a:endParaRPr lang="en-GB"/>
          </a:p>
        </p:txBody>
      </p:sp>
      <p:sp>
        <p:nvSpPr>
          <p:cNvPr id="6" name="Footer Placeholder 5"/>
          <p:cNvSpPr>
            <a:spLocks noGrp="1"/>
          </p:cNvSpPr>
          <p:nvPr>
            <p:ph type="ftr" sz="quarter" idx="11"/>
          </p:nvPr>
        </p:nvSpPr>
        <p:spPr/>
        <p:txBody>
          <a:bodyPr/>
          <a:lstStyle/>
          <a:p>
            <a:r>
              <a:rPr lang="en-GB"/>
              <a:t>Select: 'Insert &gt; Header &amp; Footer'</a:t>
            </a:r>
          </a:p>
        </p:txBody>
      </p:sp>
      <p:sp>
        <p:nvSpPr>
          <p:cNvPr id="7" name="Slide Number Placeholder 6"/>
          <p:cNvSpPr>
            <a:spLocks noGrp="1"/>
          </p:cNvSpPr>
          <p:nvPr>
            <p:ph type="sldNum" sz="quarter" idx="12"/>
          </p:nvPr>
        </p:nvSpPr>
        <p:spPr/>
        <p:txBody>
          <a:bodyPr/>
          <a:lstStyle>
            <a:lvl1pPr>
              <a:defRPr>
                <a:solidFill>
                  <a:schemeClr val="bg1"/>
                </a:solidFill>
              </a:defRPr>
            </a:lvl1pPr>
          </a:lstStyle>
          <a:p>
            <a:fld id="{F5AEA0E0-5CC6-4BD0-905C-A0021E419432}" type="slidenum">
              <a:rPr lang="en-GB" smtClean="0"/>
              <a:pPr/>
              <a:t>‹#›</a:t>
            </a:fld>
            <a:endParaRPr lang="en-GB"/>
          </a:p>
        </p:txBody>
      </p:sp>
      <p:sp>
        <p:nvSpPr>
          <p:cNvPr id="10" name="Text Placeholder 8">
            <a:extLst>
              <a:ext uri="{FF2B5EF4-FFF2-40B4-BE49-F238E27FC236}">
                <a16:creationId xmlns:a16="http://schemas.microsoft.com/office/drawing/2014/main" id="{3399DAD4-A874-4EAB-AB3C-820568E6E783}"/>
              </a:ext>
            </a:extLst>
          </p:cNvPr>
          <p:cNvSpPr>
            <a:spLocks noGrp="1"/>
          </p:cNvSpPr>
          <p:nvPr>
            <p:ph type="body" sz="quarter" idx="13"/>
          </p:nvPr>
        </p:nvSpPr>
        <p:spPr>
          <a:xfrm>
            <a:off x="838201" y="1825625"/>
            <a:ext cx="5181600" cy="3960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dirty="0"/>
          </a:p>
        </p:txBody>
      </p:sp>
      <p:sp>
        <p:nvSpPr>
          <p:cNvPr id="11" name="Text Placeholder 10">
            <a:extLst>
              <a:ext uri="{FF2B5EF4-FFF2-40B4-BE49-F238E27FC236}">
                <a16:creationId xmlns:a16="http://schemas.microsoft.com/office/drawing/2014/main" id="{1B1B7F4C-63E3-5721-44DA-755F1BBA3F35}"/>
              </a:ext>
            </a:extLst>
          </p:cNvPr>
          <p:cNvSpPr>
            <a:spLocks noGrp="1"/>
          </p:cNvSpPr>
          <p:nvPr>
            <p:ph type="body" sz="quarter" idx="15"/>
          </p:nvPr>
        </p:nvSpPr>
        <p:spPr>
          <a:xfrm>
            <a:off x="9492000" y="0"/>
            <a:ext cx="2700000" cy="5400000"/>
          </a:xfrm>
          <a:blipFill>
            <a:blip r:embed="rId2" cstate="print">
              <a:extLst>
                <a:ext uri="{28A0092B-C50C-407E-A947-70E740481C1C}">
                  <a14:useLocalDpi xmlns:a14="http://schemas.microsoft.com/office/drawing/2010/main"/>
                </a:ext>
              </a:extLst>
            </a:blip>
            <a:stretch>
              <a:fillRect/>
            </a:stretch>
          </a:blipFill>
        </p:spPr>
        <p:txBody>
          <a:bodyPr/>
          <a:lstStyle>
            <a:lvl1pPr marL="0" indent="0">
              <a:buFont typeface="Arial" panose="020B0604020202020204" pitchFamily="34" charset="0"/>
              <a:buNone/>
              <a:defRPr sz="600">
                <a:noFill/>
              </a:defRPr>
            </a:lvl1pPr>
            <a:lvl2pPr marL="0" indent="0">
              <a:buNone/>
              <a:defRPr sz="600">
                <a:noFill/>
              </a:defRPr>
            </a:lvl2pPr>
            <a:lvl3pPr marL="0" indent="0">
              <a:buNone/>
              <a:defRPr sz="600">
                <a:noFill/>
              </a:defRPr>
            </a:lvl3pPr>
            <a:lvl4pPr marL="0" indent="0">
              <a:spcBef>
                <a:spcPts val="0"/>
              </a:spcBef>
              <a:buFont typeface="Arial" panose="020B0604020202020204" pitchFamily="34" charset="0"/>
              <a:buNone/>
              <a:defRPr sz="600" b="0">
                <a:noFill/>
              </a:defRPr>
            </a:lvl4pPr>
            <a:lvl5pPr marL="0" indent="0">
              <a:buFont typeface="Arial" panose="020B0604020202020204" pitchFamily="34" charset="0"/>
              <a:buNone/>
              <a:defRPr sz="600">
                <a:noFill/>
              </a:defRPr>
            </a:lvl5pPr>
            <a:lvl6pPr marL="0" indent="0">
              <a:buFont typeface="Arial" panose="020B0604020202020204" pitchFamily="34" charset="0"/>
              <a:buNone/>
              <a:defRPr sz="600">
                <a:noFill/>
              </a:defRPr>
            </a:lvl6pPr>
            <a:lvl7pPr marL="0" indent="0">
              <a:buFont typeface="Arial" panose="020B0604020202020204" pitchFamily="34" charset="0"/>
              <a:buNone/>
              <a:defRPr sz="600">
                <a:noFill/>
              </a:defRPr>
            </a:lvl7pPr>
            <a:lvl8pPr marL="0" indent="0">
              <a:buFont typeface="Arial" panose="020B0604020202020204" pitchFamily="34" charset="0"/>
              <a:buNone/>
              <a:defRPr sz="600">
                <a:noFill/>
              </a:defRPr>
            </a:lvl8pPr>
            <a:lvl9pPr marL="0" indent="0">
              <a:buFont typeface="Arial" panose="020B0604020202020204" pitchFamily="34" charset="0"/>
              <a:buNone/>
              <a:defRPr sz="600">
                <a:no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dirty="0"/>
          </a:p>
        </p:txBody>
      </p:sp>
      <p:sp>
        <p:nvSpPr>
          <p:cNvPr id="12" name="Text Placeholder 10">
            <a:extLst>
              <a:ext uri="{FF2B5EF4-FFF2-40B4-BE49-F238E27FC236}">
                <a16:creationId xmlns:a16="http://schemas.microsoft.com/office/drawing/2014/main" id="{06C15593-5B04-0718-F248-432EA16C3B4F}"/>
              </a:ext>
            </a:extLst>
          </p:cNvPr>
          <p:cNvSpPr>
            <a:spLocks noGrp="1"/>
          </p:cNvSpPr>
          <p:nvPr>
            <p:ph type="body" sz="quarter" idx="16"/>
          </p:nvPr>
        </p:nvSpPr>
        <p:spPr>
          <a:xfrm rot="10800000">
            <a:off x="6451598" y="4620126"/>
            <a:ext cx="5759998" cy="2237874"/>
          </a:xfrm>
          <a:blipFill>
            <a:blip r:embed="rId2" cstate="print">
              <a:extLst>
                <a:ext uri="{28A0092B-C50C-407E-A947-70E740481C1C}">
                  <a14:useLocalDpi xmlns:a14="http://schemas.microsoft.com/office/drawing/2010/main"/>
                </a:ext>
              </a:extLst>
            </a:blip>
            <a:stretch>
              <a:fillRect/>
            </a:stretch>
          </a:blipFill>
        </p:spPr>
        <p:txBody>
          <a:bodyPr/>
          <a:lstStyle>
            <a:lvl1pPr marL="0" indent="0">
              <a:buFont typeface="Arial" panose="020B0604020202020204" pitchFamily="34" charset="0"/>
              <a:buNone/>
              <a:defRPr sz="600">
                <a:noFill/>
              </a:defRPr>
            </a:lvl1pPr>
            <a:lvl2pPr marL="0" indent="0">
              <a:buNone/>
              <a:defRPr sz="600">
                <a:noFill/>
              </a:defRPr>
            </a:lvl2pPr>
            <a:lvl3pPr marL="0" indent="0">
              <a:buNone/>
              <a:defRPr sz="600">
                <a:noFill/>
              </a:defRPr>
            </a:lvl3pPr>
            <a:lvl4pPr marL="0" indent="0">
              <a:spcBef>
                <a:spcPts val="0"/>
              </a:spcBef>
              <a:buFont typeface="Arial" panose="020B0604020202020204" pitchFamily="34" charset="0"/>
              <a:buNone/>
              <a:defRPr sz="600" b="0">
                <a:noFill/>
              </a:defRPr>
            </a:lvl4pPr>
            <a:lvl5pPr marL="0" indent="0">
              <a:buFont typeface="Arial" panose="020B0604020202020204" pitchFamily="34" charset="0"/>
              <a:buNone/>
              <a:defRPr sz="600">
                <a:noFill/>
              </a:defRPr>
            </a:lvl5pPr>
            <a:lvl6pPr marL="0" indent="0">
              <a:buFont typeface="Arial" panose="020B0604020202020204" pitchFamily="34" charset="0"/>
              <a:buNone/>
              <a:defRPr sz="600">
                <a:noFill/>
              </a:defRPr>
            </a:lvl6pPr>
            <a:lvl7pPr marL="0" indent="0">
              <a:buFont typeface="Arial" panose="020B0604020202020204" pitchFamily="34" charset="0"/>
              <a:buNone/>
              <a:defRPr sz="600">
                <a:noFill/>
              </a:defRPr>
            </a:lvl7pPr>
            <a:lvl8pPr marL="0" indent="0">
              <a:buFont typeface="Arial" panose="020B0604020202020204" pitchFamily="34" charset="0"/>
              <a:buNone/>
              <a:defRPr sz="600">
                <a:noFill/>
              </a:defRPr>
            </a:lvl8pPr>
            <a:lvl9pPr marL="0" indent="0">
              <a:buFont typeface="Arial" panose="020B0604020202020204" pitchFamily="34" charset="0"/>
              <a:buNone/>
              <a:defRPr sz="600">
                <a:no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dirty="0"/>
          </a:p>
        </p:txBody>
      </p:sp>
      <p:sp>
        <p:nvSpPr>
          <p:cNvPr id="3" name="Title 2">
            <a:extLst>
              <a:ext uri="{FF2B5EF4-FFF2-40B4-BE49-F238E27FC236}">
                <a16:creationId xmlns:a16="http://schemas.microsoft.com/office/drawing/2014/main" id="{8C7D7AEA-76FE-5783-171E-4422B98FD23E}"/>
              </a:ext>
            </a:extLst>
          </p:cNvPr>
          <p:cNvSpPr>
            <a:spLocks noGrp="1"/>
          </p:cNvSpPr>
          <p:nvPr>
            <p:ph type="title"/>
          </p:nvPr>
        </p:nvSpPr>
        <p:spPr>
          <a:xfrm>
            <a:off x="838201" y="365125"/>
            <a:ext cx="5181600" cy="1260000"/>
          </a:xfrm>
        </p:spPr>
        <p:txBody>
          <a:bodyPr/>
          <a:lstStyle/>
          <a:p>
            <a:r>
              <a:rPr lang="en-US"/>
              <a:t>Click to edit Master title style</a:t>
            </a:r>
            <a:endParaRPr lang="en-AU" dirty="0"/>
          </a:p>
        </p:txBody>
      </p:sp>
    </p:spTree>
    <p:extLst>
      <p:ext uri="{BB962C8B-B14F-4D97-AF65-F5344CB8AC3E}">
        <p14:creationId xmlns:p14="http://schemas.microsoft.com/office/powerpoint/2010/main" val="3097888191"/>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dirty="0"/>
          </a:p>
        </p:txBody>
      </p:sp>
      <p:sp>
        <p:nvSpPr>
          <p:cNvPr id="4" name="Date Placeholder 3"/>
          <p:cNvSpPr>
            <a:spLocks noGrp="1"/>
          </p:cNvSpPr>
          <p:nvPr>
            <p:ph type="dt" sz="half" idx="10"/>
          </p:nvPr>
        </p:nvSpPr>
        <p:spPr/>
        <p:txBody>
          <a:bodyPr/>
          <a:lstStyle/>
          <a:p>
            <a:fld id="{2C045B3F-A6EF-44ED-AE9B-4A03F8D51813}" type="datetime1">
              <a:rPr lang="en-GB" smtClean="0"/>
              <a:t>25/05/2023</a:t>
            </a:fld>
            <a:endParaRPr lang="en-GB"/>
          </a:p>
        </p:txBody>
      </p:sp>
      <p:sp>
        <p:nvSpPr>
          <p:cNvPr id="5" name="Footer Placeholder 4"/>
          <p:cNvSpPr>
            <a:spLocks noGrp="1"/>
          </p:cNvSpPr>
          <p:nvPr>
            <p:ph type="ftr" sz="quarter" idx="11"/>
          </p:nvPr>
        </p:nvSpPr>
        <p:spPr/>
        <p:txBody>
          <a:bodyPr/>
          <a:lstStyle/>
          <a:p>
            <a:r>
              <a:rPr lang="en-GB"/>
              <a:t>Select: 'Insert &gt; Header &amp; Footer'</a:t>
            </a:r>
          </a:p>
        </p:txBody>
      </p:sp>
      <p:sp>
        <p:nvSpPr>
          <p:cNvPr id="6" name="Slide Number Placeholder 5"/>
          <p:cNvSpPr>
            <a:spLocks noGrp="1"/>
          </p:cNvSpPr>
          <p:nvPr>
            <p:ph type="sldNum" sz="quarter" idx="12"/>
          </p:nvPr>
        </p:nvSpPr>
        <p:spPr/>
        <p:txBody>
          <a:bodyPr/>
          <a:lstStyle/>
          <a:p>
            <a:fld id="{F5AEA0E0-5CC6-4BD0-905C-A0021E419432}" type="slidenum">
              <a:rPr lang="en-GB" smtClean="0"/>
              <a:t>‹#›</a:t>
            </a:fld>
            <a:endParaRPr lang="en-GB"/>
          </a:p>
        </p:txBody>
      </p:sp>
      <p:sp>
        <p:nvSpPr>
          <p:cNvPr id="7" name="Text Placeholder 6">
            <a:extLst>
              <a:ext uri="{FF2B5EF4-FFF2-40B4-BE49-F238E27FC236}">
                <a16:creationId xmlns:a16="http://schemas.microsoft.com/office/drawing/2014/main" id="{0862A90B-B17F-317A-4A44-C6CF01D3C362}"/>
              </a:ext>
            </a:extLst>
          </p:cNvPr>
          <p:cNvSpPr>
            <a:spLocks noGrp="1"/>
          </p:cNvSpPr>
          <p:nvPr>
            <p:ph type="body" sz="quarter" idx="15"/>
          </p:nvPr>
        </p:nvSpPr>
        <p:spPr>
          <a:xfrm>
            <a:off x="838199" y="1825626"/>
            <a:ext cx="10515602" cy="540000"/>
          </a:xfrm>
        </p:spPr>
        <p:txBody>
          <a:bodyPr/>
          <a:lstStyle>
            <a:lvl1pPr>
              <a:defRPr b="1"/>
            </a:lvl1pPr>
            <a:lvl2pPr marL="0" indent="0">
              <a:buNone/>
              <a:defRPr/>
            </a:lvl2pPr>
            <a:lvl3pPr marL="0" indent="0">
              <a:buNone/>
              <a:defRPr/>
            </a:lvl3pPr>
            <a:lvl4pPr>
              <a:defRPr b="0"/>
            </a:lvl4pPr>
          </a:lstStyle>
          <a:p>
            <a:pPr lvl="0"/>
            <a:r>
              <a:rPr lang="en-US"/>
              <a:t>Click to edit Master text styles</a:t>
            </a:r>
          </a:p>
          <a:p>
            <a:pPr lvl="1"/>
            <a:r>
              <a:rPr lang="en-US"/>
              <a:t>Second level</a:t>
            </a:r>
          </a:p>
        </p:txBody>
      </p:sp>
      <p:sp>
        <p:nvSpPr>
          <p:cNvPr id="10" name="Table Placeholder 9">
            <a:extLst>
              <a:ext uri="{FF2B5EF4-FFF2-40B4-BE49-F238E27FC236}">
                <a16:creationId xmlns:a16="http://schemas.microsoft.com/office/drawing/2014/main" id="{797739F6-8030-B3B3-3D3C-377FAE36B78C}"/>
              </a:ext>
            </a:extLst>
          </p:cNvPr>
          <p:cNvSpPr>
            <a:spLocks noGrp="1"/>
          </p:cNvSpPr>
          <p:nvPr>
            <p:ph type="tbl" sz="quarter" idx="16"/>
          </p:nvPr>
        </p:nvSpPr>
        <p:spPr>
          <a:xfrm>
            <a:off x="838199" y="2365627"/>
            <a:ext cx="10515602" cy="3420000"/>
          </a:xfrm>
        </p:spPr>
        <p:txBody>
          <a:bodyPr/>
          <a:lstStyle/>
          <a:p>
            <a:r>
              <a:rPr lang="en-US"/>
              <a:t>Click icon to add table</a:t>
            </a:r>
            <a:endParaRPr lang="en-AU" dirty="0"/>
          </a:p>
        </p:txBody>
      </p:sp>
    </p:spTree>
    <p:extLst>
      <p:ext uri="{BB962C8B-B14F-4D97-AF65-F5344CB8AC3E}">
        <p14:creationId xmlns:p14="http://schemas.microsoft.com/office/powerpoint/2010/main" val="2741041860"/>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F7E3C291-0313-2A61-9529-35B3265D290E}"/>
              </a:ext>
            </a:extLst>
          </p:cNvPr>
          <p:cNvSpPr/>
          <p:nvPr userDrawn="1"/>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819"/>
          </a:p>
        </p:txBody>
      </p:sp>
      <p:pic>
        <p:nvPicPr>
          <p:cNvPr id="18" name="Picture 17">
            <a:extLst>
              <a:ext uri="{FF2B5EF4-FFF2-40B4-BE49-F238E27FC236}">
                <a16:creationId xmlns:a16="http://schemas.microsoft.com/office/drawing/2014/main" id="{BD13606C-F545-BF4A-B9B6-BBE3FA5860F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879" y="0"/>
            <a:ext cx="12084836" cy="6858000"/>
          </a:xfrm>
          <a:prstGeom prst="rect">
            <a:avLst/>
          </a:prstGeom>
        </p:spPr>
      </p:pic>
      <p:pic>
        <p:nvPicPr>
          <p:cNvPr id="2" name="Picture 1" descr="A picture containing night sky&#10;&#10;Description automatically generated">
            <a:extLst>
              <a:ext uri="{FF2B5EF4-FFF2-40B4-BE49-F238E27FC236}">
                <a16:creationId xmlns:a16="http://schemas.microsoft.com/office/drawing/2014/main" id="{14AEB66C-C17E-ECB0-ABED-B1C71A824A8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879" y="0"/>
            <a:ext cx="12192000" cy="6269028"/>
          </a:xfrm>
          <a:prstGeom prst="rect">
            <a:avLst/>
          </a:prstGeom>
        </p:spPr>
      </p:pic>
      <p:pic>
        <p:nvPicPr>
          <p:cNvPr id="7" name="Picture 6" descr="A picture containing mollusk&#10;&#10;Description automatically generated">
            <a:extLst>
              <a:ext uri="{FF2B5EF4-FFF2-40B4-BE49-F238E27FC236}">
                <a16:creationId xmlns:a16="http://schemas.microsoft.com/office/drawing/2014/main" id="{EDF22DA9-608A-0B36-2D76-7CD02F297B10}"/>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r="25613"/>
          <a:stretch/>
        </p:blipFill>
        <p:spPr>
          <a:xfrm rot="5400000">
            <a:off x="5325121" y="0"/>
            <a:ext cx="6858000" cy="6858000"/>
          </a:xfrm>
          <a:prstGeom prst="rect">
            <a:avLst/>
          </a:prstGeom>
        </p:spPr>
      </p:pic>
      <p:pic>
        <p:nvPicPr>
          <p:cNvPr id="16" name="Graphic 15">
            <a:extLst>
              <a:ext uri="{FF2B5EF4-FFF2-40B4-BE49-F238E27FC236}">
                <a16:creationId xmlns:a16="http://schemas.microsoft.com/office/drawing/2014/main" id="{88F9AE37-8B17-692C-C211-9F3FC1D04874}"/>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750619" y="889295"/>
            <a:ext cx="3240000" cy="781904"/>
          </a:xfrm>
          <a:prstGeom prst="rect">
            <a:avLst/>
          </a:prstGeom>
        </p:spPr>
      </p:pic>
      <p:sp>
        <p:nvSpPr>
          <p:cNvPr id="17" name="Title 2">
            <a:extLst>
              <a:ext uri="{FF2B5EF4-FFF2-40B4-BE49-F238E27FC236}">
                <a16:creationId xmlns:a16="http://schemas.microsoft.com/office/drawing/2014/main" id="{FECDD900-C0B8-96E9-6C12-E210CC524E0C}"/>
              </a:ext>
            </a:extLst>
          </p:cNvPr>
          <p:cNvSpPr>
            <a:spLocks noGrp="1"/>
          </p:cNvSpPr>
          <p:nvPr>
            <p:ph type="title" hasCustomPrompt="1"/>
          </p:nvPr>
        </p:nvSpPr>
        <p:spPr>
          <a:xfrm>
            <a:off x="1474714" y="2560493"/>
            <a:ext cx="5040000" cy="1325563"/>
          </a:xfrm>
        </p:spPr>
        <p:txBody>
          <a:bodyPr anchor="b" anchorCtr="0"/>
          <a:lstStyle>
            <a:lvl1pPr>
              <a:defRPr sz="4500" b="1">
                <a:solidFill>
                  <a:schemeClr val="bg1"/>
                </a:solidFill>
              </a:defRPr>
            </a:lvl1pPr>
          </a:lstStyle>
          <a:p>
            <a:r>
              <a:rPr lang="en-US" dirty="0"/>
              <a:t>Thank you</a:t>
            </a:r>
            <a:endParaRPr lang="en-GB" dirty="0"/>
          </a:p>
        </p:txBody>
      </p:sp>
      <p:pic>
        <p:nvPicPr>
          <p:cNvPr id="33" name="Graphic 32">
            <a:hlinkClick r:id="rId7"/>
            <a:extLst>
              <a:ext uri="{FF2B5EF4-FFF2-40B4-BE49-F238E27FC236}">
                <a16:creationId xmlns:a16="http://schemas.microsoft.com/office/drawing/2014/main" id="{35789E29-049A-7DFB-7379-26F3587DA1F6}"/>
              </a:ext>
            </a:extLst>
          </p:cNvPr>
          <p:cNvPicPr>
            <a:picLocks noChangeAspect="1"/>
          </p:cNvPicPr>
          <p:nvPr userDrawn="1"/>
        </p:nvPicPr>
        <p:blipFill>
          <a:blip r:embed="rId8">
            <a:extLst>
              <a:ext uri="{96DAC541-7B7A-43D3-8B79-37D633B846F1}">
                <asvg:svgBlip xmlns:asvg="http://schemas.microsoft.com/office/drawing/2016/SVG/main" r:embed="rId9"/>
              </a:ext>
            </a:extLst>
          </a:blip>
          <a:stretch>
            <a:fillRect/>
          </a:stretch>
        </p:blipFill>
        <p:spPr>
          <a:xfrm>
            <a:off x="11100712" y="5194302"/>
            <a:ext cx="258117" cy="258117"/>
          </a:xfrm>
          <a:prstGeom prst="rect">
            <a:avLst/>
          </a:prstGeom>
        </p:spPr>
      </p:pic>
      <p:pic>
        <p:nvPicPr>
          <p:cNvPr id="34" name="Graphic 33">
            <a:hlinkClick r:id="rId10"/>
            <a:extLst>
              <a:ext uri="{FF2B5EF4-FFF2-40B4-BE49-F238E27FC236}">
                <a16:creationId xmlns:a16="http://schemas.microsoft.com/office/drawing/2014/main" id="{1A957ED3-2A68-A423-7D34-970E0E26A7B3}"/>
              </a:ext>
            </a:extLst>
          </p:cNvPr>
          <p:cNvPicPr>
            <a:picLocks noChangeAspect="1"/>
          </p:cNvPicPr>
          <p:nvPr userDrawn="1"/>
        </p:nvPicPr>
        <p:blipFill>
          <a:blip r:embed="rId11">
            <a:extLst>
              <a:ext uri="{96DAC541-7B7A-43D3-8B79-37D633B846F1}">
                <asvg:svgBlip xmlns:asvg="http://schemas.microsoft.com/office/drawing/2016/SVG/main" r:embed="rId12"/>
              </a:ext>
            </a:extLst>
          </a:blip>
          <a:stretch>
            <a:fillRect/>
          </a:stretch>
        </p:blipFill>
        <p:spPr>
          <a:xfrm>
            <a:off x="11100712" y="5556356"/>
            <a:ext cx="258117" cy="258117"/>
          </a:xfrm>
          <a:prstGeom prst="rect">
            <a:avLst/>
          </a:prstGeom>
        </p:spPr>
      </p:pic>
      <p:sp>
        <p:nvSpPr>
          <p:cNvPr id="35" name="TextBox 34">
            <a:extLst>
              <a:ext uri="{FF2B5EF4-FFF2-40B4-BE49-F238E27FC236}">
                <a16:creationId xmlns:a16="http://schemas.microsoft.com/office/drawing/2014/main" id="{D42B3BFC-EBD0-2E12-4752-A2AFDD3AA639}"/>
              </a:ext>
            </a:extLst>
          </p:cNvPr>
          <p:cNvSpPr txBox="1"/>
          <p:nvPr userDrawn="1"/>
        </p:nvSpPr>
        <p:spPr>
          <a:xfrm>
            <a:off x="8574105" y="5144015"/>
            <a:ext cx="2451100" cy="1046440"/>
          </a:xfrm>
          <a:prstGeom prst="rect">
            <a:avLst/>
          </a:prstGeom>
          <a:noFill/>
        </p:spPr>
        <p:txBody>
          <a:bodyPr wrap="square" rtlCol="0">
            <a:spAutoFit/>
          </a:bodyPr>
          <a:lstStyle/>
          <a:p>
            <a:pPr algn="r">
              <a:spcAft>
                <a:spcPts val="1200"/>
              </a:spcAft>
            </a:pPr>
            <a:r>
              <a:rPr lang="en-AU" sz="1400" dirty="0" err="1">
                <a:solidFill>
                  <a:schemeClr val="bg1"/>
                </a:solidFill>
                <a:hlinkClick r:id="rId7">
                  <a:extLst>
                    <a:ext uri="{A12FA001-AC4F-418D-AE19-62706E023703}">
                      <ahyp:hlinkClr xmlns:ahyp="http://schemas.microsoft.com/office/drawing/2018/hyperlinkcolor" val="tx"/>
                    </a:ext>
                  </a:extLst>
                </a:hlinkClick>
              </a:rPr>
              <a:t>Freshwave</a:t>
            </a:r>
            <a:endParaRPr lang="en-AU" sz="1400" dirty="0">
              <a:solidFill>
                <a:schemeClr val="bg1"/>
              </a:solidFill>
            </a:endParaRPr>
          </a:p>
          <a:p>
            <a:pPr algn="r">
              <a:spcAft>
                <a:spcPts val="1200"/>
              </a:spcAft>
            </a:pPr>
            <a:r>
              <a:rPr lang="en-AU" sz="1400" dirty="0">
                <a:solidFill>
                  <a:schemeClr val="bg1"/>
                </a:solidFill>
                <a:hlinkClick r:id="rId10">
                  <a:extLst>
                    <a:ext uri="{A12FA001-AC4F-418D-AE19-62706E023703}">
                      <ahyp:hlinkClr xmlns:ahyp="http://schemas.microsoft.com/office/drawing/2018/hyperlinkcolor" val="tx"/>
                    </a:ext>
                  </a:extLst>
                </a:hlinkClick>
              </a:rPr>
              <a:t>@freshwavegroup</a:t>
            </a:r>
            <a:endParaRPr lang="en-AU" sz="1400" dirty="0">
              <a:solidFill>
                <a:schemeClr val="bg1"/>
              </a:solidFill>
            </a:endParaRPr>
          </a:p>
          <a:p>
            <a:pPr algn="r">
              <a:spcAft>
                <a:spcPts val="1200"/>
              </a:spcAft>
            </a:pPr>
            <a:r>
              <a:rPr lang="en-AU" sz="1400" dirty="0">
                <a:solidFill>
                  <a:schemeClr val="bg1"/>
                </a:solidFill>
                <a:hlinkClick r:id="rId13">
                  <a:extLst>
                    <a:ext uri="{A12FA001-AC4F-418D-AE19-62706E023703}">
                      <ahyp:hlinkClr xmlns:ahyp="http://schemas.microsoft.com/office/drawing/2018/hyperlinkcolor" val="tx"/>
                    </a:ext>
                  </a:extLst>
                </a:hlinkClick>
              </a:rPr>
              <a:t>Freshwavegroup.com</a:t>
            </a:r>
            <a:endParaRPr lang="en-AU" sz="1400" dirty="0">
              <a:solidFill>
                <a:schemeClr val="bg1"/>
              </a:solidFill>
            </a:endParaRPr>
          </a:p>
        </p:txBody>
      </p:sp>
      <p:sp>
        <p:nvSpPr>
          <p:cNvPr id="36" name="Subtitle 2">
            <a:extLst>
              <a:ext uri="{FF2B5EF4-FFF2-40B4-BE49-F238E27FC236}">
                <a16:creationId xmlns:a16="http://schemas.microsoft.com/office/drawing/2014/main" id="{B4AC8163-5426-D4E0-5A38-6DE5C2459800}"/>
              </a:ext>
            </a:extLst>
          </p:cNvPr>
          <p:cNvSpPr>
            <a:spLocks noGrp="1"/>
          </p:cNvSpPr>
          <p:nvPr>
            <p:ph type="subTitle" idx="1" hasCustomPrompt="1"/>
          </p:nvPr>
        </p:nvSpPr>
        <p:spPr>
          <a:xfrm>
            <a:off x="1474715" y="4227235"/>
            <a:ext cx="3600000" cy="1440000"/>
          </a:xfrm>
        </p:spPr>
        <p:txBody>
          <a:bodyPr/>
          <a:lstStyle>
            <a:lvl1pPr marL="0" indent="0" algn="l">
              <a:buNone/>
              <a:defRPr sz="2000" b="0">
                <a:solidFill>
                  <a:schemeClr val="accent1"/>
                </a:solidFill>
              </a:defRPr>
            </a:lvl1pPr>
            <a:lvl2pPr marL="0" indent="0" algn="l">
              <a:buNone/>
              <a:defRPr sz="2000" b="0">
                <a:solidFill>
                  <a:schemeClr val="accent1"/>
                </a:solidFill>
              </a:defRPr>
            </a:lvl2pPr>
            <a:lvl3pPr marL="0" indent="0" algn="l">
              <a:buNone/>
              <a:defRPr sz="2000" b="0">
                <a:solidFill>
                  <a:schemeClr val="accent1"/>
                </a:solidFill>
              </a:defRPr>
            </a:lvl3pPr>
            <a:lvl4pPr marL="0" indent="0" algn="l">
              <a:buNone/>
              <a:defRPr sz="2000" b="0">
                <a:solidFill>
                  <a:schemeClr val="accent1"/>
                </a:solidFill>
              </a:defRPr>
            </a:lvl4pPr>
            <a:lvl5pPr marL="0" indent="0" algn="l">
              <a:buNone/>
              <a:defRPr sz="2000" b="0">
                <a:solidFill>
                  <a:schemeClr val="accent1"/>
                </a:solidFill>
              </a:defRPr>
            </a:lvl5pPr>
            <a:lvl6pPr marL="0" indent="0" algn="l">
              <a:buNone/>
              <a:defRPr sz="2000" b="0">
                <a:solidFill>
                  <a:schemeClr val="accent1"/>
                </a:solidFill>
              </a:defRPr>
            </a:lvl6pPr>
            <a:lvl7pPr marL="0" indent="0" algn="l">
              <a:buNone/>
              <a:defRPr sz="2000" b="0">
                <a:solidFill>
                  <a:schemeClr val="accent1"/>
                </a:solidFill>
              </a:defRPr>
            </a:lvl7pPr>
            <a:lvl8pPr marL="0" indent="0" algn="l">
              <a:buNone/>
              <a:defRPr sz="2000" b="0">
                <a:solidFill>
                  <a:schemeClr val="accent1"/>
                </a:solidFill>
              </a:defRPr>
            </a:lvl8pPr>
            <a:lvl9pPr marL="0" indent="0" algn="l">
              <a:buNone/>
              <a:defRPr sz="2000" b="0">
                <a:solidFill>
                  <a:schemeClr val="accent1"/>
                </a:solidFill>
              </a:defRPr>
            </a:lvl9pPr>
          </a:lstStyle>
          <a:p>
            <a:r>
              <a:rPr lang="en-AU" dirty="0"/>
              <a:t>Contact details</a:t>
            </a:r>
            <a:endParaRPr lang="en-GB" dirty="0"/>
          </a:p>
        </p:txBody>
      </p:sp>
    </p:spTree>
    <p:extLst>
      <p:ext uri="{BB962C8B-B14F-4D97-AF65-F5344CB8AC3E}">
        <p14:creationId xmlns:p14="http://schemas.microsoft.com/office/powerpoint/2010/main" val="1015500129"/>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FAC0786-B65C-46AD-9E0E-756A90A8908A}" type="datetime1">
              <a:rPr lang="en-GB" smtClean="0"/>
              <a:t>25/05/2023</a:t>
            </a:fld>
            <a:endParaRPr lang="en-GB"/>
          </a:p>
        </p:txBody>
      </p:sp>
      <p:sp>
        <p:nvSpPr>
          <p:cNvPr id="3" name="Footer Placeholder 2"/>
          <p:cNvSpPr>
            <a:spLocks noGrp="1"/>
          </p:cNvSpPr>
          <p:nvPr>
            <p:ph type="ftr" sz="quarter" idx="11"/>
          </p:nvPr>
        </p:nvSpPr>
        <p:spPr/>
        <p:txBody>
          <a:bodyPr/>
          <a:lstStyle/>
          <a:p>
            <a:r>
              <a:rPr lang="en-GB"/>
              <a:t>Select: 'Insert &gt; Header &amp; Footer'</a:t>
            </a:r>
          </a:p>
        </p:txBody>
      </p:sp>
      <p:sp>
        <p:nvSpPr>
          <p:cNvPr id="4" name="Slide Number Placeholder 3"/>
          <p:cNvSpPr>
            <a:spLocks noGrp="1"/>
          </p:cNvSpPr>
          <p:nvPr>
            <p:ph type="sldNum" sz="quarter" idx="12"/>
          </p:nvPr>
        </p:nvSpPr>
        <p:spPr/>
        <p:txBody>
          <a:bodyPr/>
          <a:lstStyle/>
          <a:p>
            <a:fld id="{F5AEA0E0-5CC6-4BD0-905C-A0021E419432}" type="slidenum">
              <a:rPr lang="en-GB" smtClean="0"/>
              <a:t>‹#›</a:t>
            </a:fld>
            <a:endParaRPr lang="en-GB"/>
          </a:p>
        </p:txBody>
      </p:sp>
      <p:sp>
        <p:nvSpPr>
          <p:cNvPr id="5" name="Title 4">
            <a:extLst>
              <a:ext uri="{FF2B5EF4-FFF2-40B4-BE49-F238E27FC236}">
                <a16:creationId xmlns:a16="http://schemas.microsoft.com/office/drawing/2014/main" id="{1DEF600E-A836-4665-A50B-E5BE4AD5429E}"/>
              </a:ext>
            </a:extLst>
          </p:cNvPr>
          <p:cNvSpPr>
            <a:spLocks noGrp="1"/>
          </p:cNvSpPr>
          <p:nvPr>
            <p:ph type="title"/>
          </p:nvPr>
        </p:nvSpPr>
        <p:spPr/>
        <p:txBody>
          <a:bodyPr/>
          <a:lstStyle/>
          <a:p>
            <a:r>
              <a:rPr lang="en-US"/>
              <a:t>Click to edit Master title style</a:t>
            </a:r>
            <a:endParaRPr lang="en-AU" dirty="0"/>
          </a:p>
        </p:txBody>
      </p:sp>
    </p:spTree>
    <p:extLst>
      <p:ext uri="{BB962C8B-B14F-4D97-AF65-F5344CB8AC3E}">
        <p14:creationId xmlns:p14="http://schemas.microsoft.com/office/powerpoint/2010/main" val="200883671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PhAnim="0" matchingName="Title and Content" userDrawn="1">
  <p:cSld name="Title and Content">
    <p:spTree>
      <p:nvGrpSpPr>
        <p:cNvPr id="1" name=""/>
        <p:cNvGrpSpPr/>
        <p:nvPr/>
      </p:nvGrpSpPr>
      <p:grpSpPr bwMode="auto">
        <a:xfrm>
          <a:off x="0" y="0"/>
          <a:ext cx="0" cy="0"/>
          <a:chOff x="0" y="0"/>
          <a:chExt cx="0" cy="0"/>
        </a:xfrm>
      </p:grpSpPr>
      <p:sp>
        <p:nvSpPr>
          <p:cNvPr id="45" name="Google Shape;45;p53"/>
          <p:cNvSpPr/>
          <p:nvPr/>
        </p:nvSpPr>
        <p:spPr bwMode="auto">
          <a:xfrm>
            <a:off x="-11060" y="234413"/>
            <a:ext cx="11649590" cy="953468"/>
          </a:xfrm>
          <a:custGeom>
            <a:avLst/>
            <a:gdLst/>
            <a:ahLst/>
            <a:cxnLst/>
            <a:rect l="l" t="t" r="r" b="b"/>
            <a:pathLst>
              <a:path w="607791" h="395198" extrusionOk="0">
                <a:moveTo>
                  <a:pt x="577" y="0"/>
                </a:moveTo>
                <a:lnTo>
                  <a:pt x="602202" y="38005"/>
                </a:lnTo>
                <a:lnTo>
                  <a:pt x="607791" y="325872"/>
                </a:lnTo>
                <a:lnTo>
                  <a:pt x="0" y="395198"/>
                </a:lnTo>
                <a:cubicBezTo>
                  <a:pt x="192" y="263465"/>
                  <a:pt x="385" y="131733"/>
                  <a:pt x="577" y="0"/>
                </a:cubicBezTo>
                <a:close/>
              </a:path>
            </a:pathLst>
          </a:custGeom>
          <a:solidFill>
            <a:srgbClr val="26ACBC"/>
          </a:solidFill>
          <a:ln>
            <a:noFill/>
          </a:ln>
        </p:spPr>
        <p:txBody>
          <a:bodyPr spcFirstLastPara="1" wrap="square" lIns="110678" tIns="55324" rIns="110678" bIns="55324" anchor="ctr" anchorCtr="0">
            <a:noAutofit/>
          </a:bodyPr>
          <a:lstStyle/>
          <a:p>
            <a:pPr marL="0" marR="0" lvl="0" indent="0" algn="ctr">
              <a:lnSpc>
                <a:spcPct val="100000"/>
              </a:lnSpc>
              <a:spcBef>
                <a:spcPts val="0"/>
              </a:spcBef>
              <a:spcAft>
                <a:spcPts val="0"/>
              </a:spcAft>
              <a:buClr>
                <a:srgbClr val="000000"/>
              </a:buClr>
              <a:buSzPts val="1400"/>
              <a:buFont typeface="Arial"/>
              <a:buNone/>
              <a:defRPr/>
            </a:pPr>
            <a:endParaRPr sz="1695" b="0" i="0" u="none" strike="noStrike" cap="none">
              <a:solidFill>
                <a:schemeClr val="lt1"/>
              </a:solidFill>
              <a:latin typeface="Arial"/>
              <a:ea typeface="Arial"/>
              <a:cs typeface="Arial"/>
            </a:endParaRPr>
          </a:p>
        </p:txBody>
      </p:sp>
      <p:sp>
        <p:nvSpPr>
          <p:cNvPr id="46" name="Google Shape;46;p53"/>
          <p:cNvSpPr txBox="1">
            <a:spLocks noGrp="1"/>
          </p:cNvSpPr>
          <p:nvPr>
            <p:ph type="body" idx="1"/>
          </p:nvPr>
        </p:nvSpPr>
        <p:spPr bwMode="auto">
          <a:xfrm>
            <a:off x="516449" y="1815585"/>
            <a:ext cx="11159102" cy="279483"/>
          </a:xfrm>
          <a:prstGeom prst="rect">
            <a:avLst/>
          </a:prstGeom>
          <a:noFill/>
          <a:ln>
            <a:noFill/>
          </a:ln>
        </p:spPr>
        <p:txBody>
          <a:bodyPr spcFirstLastPara="1" wrap="square" lIns="0" tIns="0" rIns="0" bIns="0" anchor="t" anchorCtr="0">
            <a:spAutoFit/>
          </a:bodyPr>
          <a:lstStyle>
            <a:lvl1pPr marL="553486" lvl="0" indent="-276743" algn="l">
              <a:lnSpc>
                <a:spcPct val="100000"/>
              </a:lnSpc>
              <a:spcBef>
                <a:spcPts val="0"/>
              </a:spcBef>
              <a:spcAft>
                <a:spcPts val="0"/>
              </a:spcAft>
              <a:buSzPts val="1400"/>
              <a:buNone/>
              <a:defRPr sz="1816" b="0" i="0">
                <a:solidFill>
                  <a:srgbClr val="5E5E5E"/>
                </a:solidFill>
                <a:latin typeface="Roboto"/>
                <a:ea typeface="Roboto"/>
                <a:cs typeface="Roboto"/>
              </a:defRPr>
            </a:lvl1pPr>
            <a:lvl2pPr marL="1106973" lvl="1" indent="-276743" algn="l">
              <a:lnSpc>
                <a:spcPct val="100000"/>
              </a:lnSpc>
              <a:spcBef>
                <a:spcPts val="0"/>
              </a:spcBef>
              <a:spcAft>
                <a:spcPts val="0"/>
              </a:spcAft>
              <a:buSzPts val="1400"/>
              <a:buNone/>
              <a:defRPr/>
            </a:lvl2pPr>
            <a:lvl3pPr marL="1660459" lvl="2" indent="-276743" algn="l">
              <a:lnSpc>
                <a:spcPct val="100000"/>
              </a:lnSpc>
              <a:spcBef>
                <a:spcPts val="0"/>
              </a:spcBef>
              <a:spcAft>
                <a:spcPts val="0"/>
              </a:spcAft>
              <a:buSzPts val="1400"/>
              <a:buNone/>
              <a:defRPr/>
            </a:lvl3pPr>
            <a:lvl4pPr marL="2213945" lvl="3" indent="-276743" algn="l">
              <a:lnSpc>
                <a:spcPct val="100000"/>
              </a:lnSpc>
              <a:spcBef>
                <a:spcPts val="0"/>
              </a:spcBef>
              <a:spcAft>
                <a:spcPts val="0"/>
              </a:spcAft>
              <a:buSzPts val="1400"/>
              <a:buNone/>
              <a:defRPr/>
            </a:lvl4pPr>
            <a:lvl5pPr marL="2767432" lvl="4" indent="-276743" algn="l">
              <a:lnSpc>
                <a:spcPct val="100000"/>
              </a:lnSpc>
              <a:spcBef>
                <a:spcPts val="0"/>
              </a:spcBef>
              <a:spcAft>
                <a:spcPts val="0"/>
              </a:spcAft>
              <a:buSzPts val="1400"/>
              <a:buNone/>
              <a:defRPr/>
            </a:lvl5pPr>
            <a:lvl6pPr marL="3320918" lvl="5" indent="-276743" algn="l">
              <a:lnSpc>
                <a:spcPct val="100000"/>
              </a:lnSpc>
              <a:spcBef>
                <a:spcPts val="0"/>
              </a:spcBef>
              <a:spcAft>
                <a:spcPts val="0"/>
              </a:spcAft>
              <a:buSzPts val="1400"/>
              <a:buNone/>
              <a:defRPr/>
            </a:lvl6pPr>
            <a:lvl7pPr marL="3874404" lvl="6" indent="-276743" algn="l">
              <a:lnSpc>
                <a:spcPct val="100000"/>
              </a:lnSpc>
              <a:spcBef>
                <a:spcPts val="0"/>
              </a:spcBef>
              <a:spcAft>
                <a:spcPts val="0"/>
              </a:spcAft>
              <a:buSzPts val="1400"/>
              <a:buNone/>
              <a:defRPr/>
            </a:lvl7pPr>
            <a:lvl8pPr marL="4427891" lvl="7" indent="-276743" algn="l">
              <a:lnSpc>
                <a:spcPct val="100000"/>
              </a:lnSpc>
              <a:spcBef>
                <a:spcPts val="0"/>
              </a:spcBef>
              <a:spcAft>
                <a:spcPts val="0"/>
              </a:spcAft>
              <a:buSzPts val="1400"/>
              <a:buNone/>
              <a:defRPr/>
            </a:lvl8pPr>
            <a:lvl9pPr marL="4981377" lvl="8" indent="-276743" algn="l">
              <a:lnSpc>
                <a:spcPct val="100000"/>
              </a:lnSpc>
              <a:spcBef>
                <a:spcPts val="0"/>
              </a:spcBef>
              <a:spcAft>
                <a:spcPts val="0"/>
              </a:spcAft>
              <a:buSzPts val="1400"/>
              <a:buNone/>
              <a:defRPr/>
            </a:lvl9pPr>
          </a:lstStyle>
          <a:p>
            <a:pPr>
              <a:defRPr/>
            </a:pPr>
            <a:endParaRPr/>
          </a:p>
        </p:txBody>
      </p:sp>
      <p:sp>
        <p:nvSpPr>
          <p:cNvPr id="47" name="Google Shape;47;p53"/>
          <p:cNvSpPr txBox="1">
            <a:spLocks noGrp="1"/>
          </p:cNvSpPr>
          <p:nvPr>
            <p:ph type="title"/>
          </p:nvPr>
        </p:nvSpPr>
        <p:spPr bwMode="auto">
          <a:xfrm>
            <a:off x="309361" y="480006"/>
            <a:ext cx="11120063" cy="307777"/>
          </a:xfrm>
          <a:prstGeom prst="rect">
            <a:avLst/>
          </a:prstGeom>
          <a:noFill/>
          <a:ln>
            <a:noFill/>
          </a:ln>
        </p:spPr>
        <p:txBody>
          <a:bodyPr spcFirstLastPara="1" wrap="square" lIns="0" tIns="0" rIns="0" bIns="0" anchor="t" anchorCtr="0">
            <a:spAutoFit/>
          </a:bodyPr>
          <a:lstStyle>
            <a:lvl1pPr lvl="0" algn="l">
              <a:lnSpc>
                <a:spcPct val="100000"/>
              </a:lnSpc>
              <a:spcBef>
                <a:spcPts val="0"/>
              </a:spcBef>
              <a:spcAft>
                <a:spcPts val="0"/>
              </a:spcAft>
              <a:buSzPts val="1400"/>
              <a:buNone/>
              <a:defRPr>
                <a:solidFill>
                  <a:schemeClr val="lt1"/>
                </a:solidFill>
                <a:latin typeface="Helvetica Neue"/>
                <a:ea typeface="Helvetica Neue"/>
                <a:cs typeface="Helvetica Neu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pPr>
              <a:defRPr/>
            </a:pPr>
            <a:endParaRPr/>
          </a:p>
        </p:txBody>
      </p:sp>
      <p:sp>
        <p:nvSpPr>
          <p:cNvPr id="48" name="Google Shape;48;p53"/>
          <p:cNvSpPr/>
          <p:nvPr/>
        </p:nvSpPr>
        <p:spPr bwMode="auto">
          <a:xfrm rot="10800000">
            <a:off x="10798847" y="5908484"/>
            <a:ext cx="1397633" cy="953393"/>
          </a:xfrm>
          <a:custGeom>
            <a:avLst/>
            <a:gdLst/>
            <a:ahLst/>
            <a:cxnLst/>
            <a:rect l="l" t="t" r="r" b="b"/>
            <a:pathLst>
              <a:path w="636090" h="395198" extrusionOk="0">
                <a:moveTo>
                  <a:pt x="0" y="0"/>
                </a:moveTo>
                <a:lnTo>
                  <a:pt x="599219" y="26533"/>
                </a:lnTo>
                <a:lnTo>
                  <a:pt x="636090" y="306753"/>
                </a:lnTo>
                <a:lnTo>
                  <a:pt x="867" y="395198"/>
                </a:lnTo>
                <a:lnTo>
                  <a:pt x="0" y="0"/>
                </a:lnTo>
                <a:close/>
              </a:path>
            </a:pathLst>
          </a:custGeom>
          <a:solidFill>
            <a:srgbClr val="000000"/>
          </a:solidFill>
          <a:ln>
            <a:noFill/>
          </a:ln>
        </p:spPr>
        <p:txBody>
          <a:bodyPr spcFirstLastPara="1" wrap="square" lIns="110678" tIns="55324" rIns="110678" bIns="55324" anchor="ctr" anchorCtr="0">
            <a:noAutofit/>
          </a:bodyPr>
          <a:lstStyle/>
          <a:p>
            <a:pPr marL="0" marR="0" lvl="0" indent="0" algn="ctr">
              <a:lnSpc>
                <a:spcPct val="100000"/>
              </a:lnSpc>
              <a:spcBef>
                <a:spcPts val="0"/>
              </a:spcBef>
              <a:spcAft>
                <a:spcPts val="0"/>
              </a:spcAft>
              <a:buClr>
                <a:srgbClr val="000000"/>
              </a:buClr>
              <a:buSzPts val="1400"/>
              <a:buFont typeface="Arial"/>
              <a:buNone/>
              <a:defRPr/>
            </a:pPr>
            <a:endParaRPr sz="1695" b="0" i="0" u="none" strike="noStrike" cap="none">
              <a:solidFill>
                <a:srgbClr val="FFFFFF"/>
              </a:solidFill>
              <a:latin typeface="Arial"/>
              <a:ea typeface="Arial"/>
              <a:cs typeface="Arial"/>
            </a:endParaRPr>
          </a:p>
        </p:txBody>
      </p:sp>
      <p:pic>
        <p:nvPicPr>
          <p:cNvPr id="49" name="Google Shape;49;p53"/>
          <p:cNvPicPr/>
          <p:nvPr/>
        </p:nvPicPr>
        <p:blipFill>
          <a:blip r:embed="rId2">
            <a:alphaModFix/>
          </a:blip>
          <a:stretch/>
        </p:blipFill>
        <p:spPr bwMode="auto">
          <a:xfrm>
            <a:off x="11175431" y="6167854"/>
            <a:ext cx="815647" cy="518309"/>
          </a:xfrm>
          <a:prstGeom prst="rect">
            <a:avLst/>
          </a:prstGeom>
          <a:noFill/>
          <a:ln>
            <a:noFill/>
          </a:ln>
        </p:spPr>
      </p:pic>
      <p:sp>
        <p:nvSpPr>
          <p:cNvPr id="50" name="Google Shape;50;p53"/>
          <p:cNvSpPr txBox="1"/>
          <p:nvPr/>
        </p:nvSpPr>
        <p:spPr bwMode="auto">
          <a:xfrm>
            <a:off x="138718" y="6451684"/>
            <a:ext cx="2903242" cy="372469"/>
          </a:xfrm>
          <a:prstGeom prst="rect">
            <a:avLst/>
          </a:prstGeom>
          <a:noFill/>
          <a:ln>
            <a:noFill/>
          </a:ln>
        </p:spPr>
        <p:txBody>
          <a:bodyPr spcFirstLastPara="1" wrap="square" lIns="110678" tIns="110678" rIns="110678" bIns="110678" anchor="t" anchorCtr="0">
            <a:spAutoFit/>
          </a:bodyPr>
          <a:lstStyle/>
          <a:p>
            <a:pPr marL="0" marR="0" lvl="0" indent="0" algn="l">
              <a:lnSpc>
                <a:spcPct val="100000"/>
              </a:lnSpc>
              <a:spcBef>
                <a:spcPts val="0"/>
              </a:spcBef>
              <a:spcAft>
                <a:spcPts val="0"/>
              </a:spcAft>
              <a:buClr>
                <a:srgbClr val="000000"/>
              </a:buClr>
              <a:buSzPts val="800"/>
              <a:buFont typeface="Arial"/>
              <a:buNone/>
              <a:defRPr/>
            </a:pPr>
            <a:r>
              <a:rPr lang="en-US" sz="968" b="0" i="0" u="none" strike="noStrike" cap="none">
                <a:solidFill>
                  <a:srgbClr val="999999"/>
                </a:solidFill>
                <a:latin typeface="Arial"/>
                <a:ea typeface="Arial"/>
                <a:cs typeface="Arial"/>
              </a:rPr>
              <a:t>Proprietary &amp; Confidential</a:t>
            </a:r>
            <a:endParaRPr sz="968" b="0" i="0" u="none" strike="noStrike" cap="none">
              <a:solidFill>
                <a:srgbClr val="999999"/>
              </a:solidFill>
              <a:latin typeface="Arial"/>
              <a:ea typeface="Arial"/>
              <a:cs typeface="Arial"/>
            </a:endParaRPr>
          </a:p>
        </p:txBody>
      </p:sp>
    </p:spTree>
    <p:extLst>
      <p:ext uri="{BB962C8B-B14F-4D97-AF65-F5344CB8AC3E}">
        <p14:creationId xmlns:p14="http://schemas.microsoft.com/office/powerpoint/2010/main" val="1500665468"/>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81BA83A-C154-44A5-A105-09D258808173}" type="datetime1">
              <a:rPr lang="en-GB" smtClean="0"/>
              <a:t>25/05/2023</a:t>
            </a:fld>
            <a:endParaRPr lang="en-GB"/>
          </a:p>
        </p:txBody>
      </p:sp>
      <p:sp>
        <p:nvSpPr>
          <p:cNvPr id="3" name="Footer Placeholder 2"/>
          <p:cNvSpPr>
            <a:spLocks noGrp="1"/>
          </p:cNvSpPr>
          <p:nvPr>
            <p:ph type="ftr" sz="quarter" idx="11"/>
          </p:nvPr>
        </p:nvSpPr>
        <p:spPr/>
        <p:txBody>
          <a:bodyPr/>
          <a:lstStyle/>
          <a:p>
            <a:r>
              <a:rPr lang="en-GB"/>
              <a:t>Select: 'Insert &gt; Header &amp; Footer'</a:t>
            </a:r>
          </a:p>
        </p:txBody>
      </p:sp>
      <p:sp>
        <p:nvSpPr>
          <p:cNvPr id="4" name="Slide Number Placeholder 3"/>
          <p:cNvSpPr>
            <a:spLocks noGrp="1"/>
          </p:cNvSpPr>
          <p:nvPr>
            <p:ph type="sldNum" sz="quarter" idx="12"/>
          </p:nvPr>
        </p:nvSpPr>
        <p:spPr/>
        <p:txBody>
          <a:bodyPr/>
          <a:lstStyle/>
          <a:p>
            <a:fld id="{F5AEA0E0-5CC6-4BD0-905C-A0021E419432}" type="slidenum">
              <a:rPr lang="en-GB" smtClean="0"/>
              <a:t>‹#›</a:t>
            </a:fld>
            <a:endParaRPr lang="en-GB"/>
          </a:p>
        </p:txBody>
      </p:sp>
    </p:spTree>
    <p:extLst>
      <p:ext uri="{BB962C8B-B14F-4D97-AF65-F5344CB8AC3E}">
        <p14:creationId xmlns:p14="http://schemas.microsoft.com/office/powerpoint/2010/main" val="1663611365"/>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914401" y="2125981"/>
            <a:ext cx="10363201" cy="761747"/>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828800" y="3840481"/>
            <a:ext cx="8534400"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5/25/2023</a:t>
            </a:fld>
            <a:endParaRPr lang="en-US"/>
          </a:p>
        </p:txBody>
      </p:sp>
      <p:sp>
        <p:nvSpPr>
          <p:cNvPr id="6" name="Holder 6"/>
          <p:cNvSpPr>
            <a:spLocks noGrp="1"/>
          </p:cNvSpPr>
          <p:nvPr>
            <p:ph type="sldNum" sz="quarter" idx="7"/>
          </p:nvPr>
        </p:nvSpPr>
        <p:spPr/>
        <p:txBody>
          <a:bodyPr lIns="0" tIns="0" rIns="0" bIns="0"/>
          <a:lstStyle>
            <a:lvl1pPr>
              <a:defRPr sz="879" b="1" i="0">
                <a:solidFill>
                  <a:srgbClr val="13312B"/>
                </a:solidFill>
                <a:latin typeface="Arial"/>
                <a:cs typeface="Arial"/>
              </a:defRPr>
            </a:lvl1pPr>
          </a:lstStyle>
          <a:p>
            <a:pPr marL="25028">
              <a:lnSpc>
                <a:spcPts val="1052"/>
              </a:lnSpc>
            </a:pPr>
            <a:fld id="{81D60167-4931-47E6-BA6A-407CBD079E47}" type="slidenum">
              <a:rPr lang="en-GB" spc="-15" smtClean="0"/>
              <a:pPr marL="25028">
                <a:lnSpc>
                  <a:spcPts val="1052"/>
                </a:lnSpc>
              </a:pPr>
              <a:t>‹#›</a:t>
            </a:fld>
            <a:endParaRPr lang="en-GB" spc="-15"/>
          </a:p>
        </p:txBody>
      </p:sp>
    </p:spTree>
    <p:extLst>
      <p:ext uri="{BB962C8B-B14F-4D97-AF65-F5344CB8AC3E}">
        <p14:creationId xmlns:p14="http://schemas.microsoft.com/office/powerpoint/2010/main" val="1034069306"/>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a:xfrm>
            <a:off x="636121" y="766702"/>
            <a:ext cx="7809658" cy="461986"/>
          </a:xfrm>
        </p:spPr>
        <p:txBody>
          <a:bodyPr lIns="0" tIns="0" rIns="0" bIns="0"/>
          <a:lstStyle>
            <a:lvl1pPr>
              <a:defRPr sz="3002" b="1" i="0">
                <a:solidFill>
                  <a:srgbClr val="13312B"/>
                </a:solidFill>
                <a:latin typeface="Arial"/>
                <a:cs typeface="Arial"/>
              </a:defRPr>
            </a:lvl1pPr>
          </a:lstStyle>
          <a:p>
            <a:endParaRPr/>
          </a:p>
        </p:txBody>
      </p:sp>
      <p:sp>
        <p:nvSpPr>
          <p:cNvPr id="3" name="Holder 3"/>
          <p:cNvSpPr>
            <a:spLocks noGrp="1"/>
          </p:cNvSpPr>
          <p:nvPr>
            <p:ph type="body" idx="1"/>
          </p:nvPr>
        </p:nvSpPr>
        <p:spPr/>
        <p:txBody>
          <a:bodyPr lIns="0" tIns="0" rIns="0" bIns="0"/>
          <a:lstStyle>
            <a:lvl1pPr>
              <a:defRPr b="0" i="0">
                <a:solidFill>
                  <a:schemeClr val="tx1"/>
                </a:solidFil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5/25/2023</a:t>
            </a:fld>
            <a:endParaRPr lang="en-US"/>
          </a:p>
        </p:txBody>
      </p:sp>
      <p:sp>
        <p:nvSpPr>
          <p:cNvPr id="6" name="Holder 6"/>
          <p:cNvSpPr>
            <a:spLocks noGrp="1"/>
          </p:cNvSpPr>
          <p:nvPr>
            <p:ph type="sldNum" sz="quarter" idx="7"/>
          </p:nvPr>
        </p:nvSpPr>
        <p:spPr/>
        <p:txBody>
          <a:bodyPr lIns="0" tIns="0" rIns="0" bIns="0"/>
          <a:lstStyle>
            <a:lvl1pPr>
              <a:defRPr sz="879" b="1" i="0">
                <a:solidFill>
                  <a:srgbClr val="13312B"/>
                </a:solidFill>
                <a:latin typeface="Arial"/>
                <a:cs typeface="Arial"/>
              </a:defRPr>
            </a:lvl1pPr>
          </a:lstStyle>
          <a:p>
            <a:pPr marL="25028">
              <a:lnSpc>
                <a:spcPts val="1052"/>
              </a:lnSpc>
            </a:pPr>
            <a:fld id="{81D60167-4931-47E6-BA6A-407CBD079E47}" type="slidenum">
              <a:rPr lang="en-GB" spc="-15" smtClean="0"/>
              <a:pPr marL="25028">
                <a:lnSpc>
                  <a:spcPts val="1052"/>
                </a:lnSpc>
              </a:pPr>
              <a:t>‹#›</a:t>
            </a:fld>
            <a:endParaRPr lang="en-GB" spc="-15"/>
          </a:p>
        </p:txBody>
      </p:sp>
    </p:spTree>
    <p:extLst>
      <p:ext uri="{BB962C8B-B14F-4D97-AF65-F5344CB8AC3E}">
        <p14:creationId xmlns:p14="http://schemas.microsoft.com/office/powerpoint/2010/main" val="827375288"/>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showMasterSp="0" type="obj" preserve="1">
  <p:cSld name="Two Content">
    <p:bg>
      <p:bgPr>
        <a:solidFill>
          <a:schemeClr val="bg1"/>
        </a:solidFill>
        <a:effectLst/>
      </p:bgPr>
    </p:bg>
    <p:spTree>
      <p:nvGrpSpPr>
        <p:cNvPr id="1" name=""/>
        <p:cNvGrpSpPr/>
        <p:nvPr/>
      </p:nvGrpSpPr>
      <p:grpSpPr>
        <a:xfrm>
          <a:off x="0" y="0"/>
          <a:ext cx="0" cy="0"/>
          <a:chOff x="0" y="0"/>
          <a:chExt cx="0" cy="0"/>
        </a:xfrm>
      </p:grpSpPr>
      <p:pic>
        <p:nvPicPr>
          <p:cNvPr id="16" name="bg object 16"/>
          <p:cNvPicPr/>
          <p:nvPr/>
        </p:nvPicPr>
        <p:blipFill>
          <a:blip r:embed="rId2" cstate="print"/>
          <a:stretch>
            <a:fillRect/>
          </a:stretch>
        </p:blipFill>
        <p:spPr>
          <a:xfrm>
            <a:off x="2" y="0"/>
            <a:ext cx="12191999" cy="6857518"/>
          </a:xfrm>
          <a:prstGeom prst="rect">
            <a:avLst/>
          </a:prstGeom>
        </p:spPr>
      </p:pic>
      <p:sp>
        <p:nvSpPr>
          <p:cNvPr id="2" name="Holder 2"/>
          <p:cNvSpPr>
            <a:spLocks noGrp="1"/>
          </p:cNvSpPr>
          <p:nvPr>
            <p:ph type="title"/>
          </p:nvPr>
        </p:nvSpPr>
        <p:spPr>
          <a:xfrm>
            <a:off x="636121" y="766702"/>
            <a:ext cx="7809658" cy="461986"/>
          </a:xfrm>
        </p:spPr>
        <p:txBody>
          <a:bodyPr lIns="0" tIns="0" rIns="0" bIns="0"/>
          <a:lstStyle>
            <a:lvl1pPr>
              <a:defRPr sz="3002" b="1" i="0">
                <a:solidFill>
                  <a:srgbClr val="13312B"/>
                </a:solidFill>
                <a:latin typeface="Arial"/>
                <a:cs typeface="Arial"/>
              </a:defRPr>
            </a:lvl1pPr>
          </a:lstStyle>
          <a:p>
            <a:endParaRPr/>
          </a:p>
        </p:txBody>
      </p:sp>
      <p:sp>
        <p:nvSpPr>
          <p:cNvPr id="3" name="Holder 3"/>
          <p:cNvSpPr>
            <a:spLocks noGrp="1"/>
          </p:cNvSpPr>
          <p:nvPr>
            <p:ph sz="half" idx="2"/>
          </p:nvPr>
        </p:nvSpPr>
        <p:spPr>
          <a:xfrm>
            <a:off x="609600" y="1577341"/>
            <a:ext cx="5303520"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6278880" y="1577341"/>
            <a:ext cx="5303520" cy="276999"/>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5/25/2023</a:t>
            </a:fld>
            <a:endParaRPr lang="en-US"/>
          </a:p>
        </p:txBody>
      </p:sp>
      <p:sp>
        <p:nvSpPr>
          <p:cNvPr id="7" name="Holder 7"/>
          <p:cNvSpPr>
            <a:spLocks noGrp="1"/>
          </p:cNvSpPr>
          <p:nvPr>
            <p:ph type="sldNum" sz="quarter" idx="7"/>
          </p:nvPr>
        </p:nvSpPr>
        <p:spPr/>
        <p:txBody>
          <a:bodyPr lIns="0" tIns="0" rIns="0" bIns="0"/>
          <a:lstStyle>
            <a:lvl1pPr>
              <a:defRPr sz="879" b="1" i="0">
                <a:solidFill>
                  <a:srgbClr val="13312B"/>
                </a:solidFill>
                <a:latin typeface="Arial"/>
                <a:cs typeface="Arial"/>
              </a:defRPr>
            </a:lvl1pPr>
          </a:lstStyle>
          <a:p>
            <a:pPr marL="25028">
              <a:lnSpc>
                <a:spcPts val="1052"/>
              </a:lnSpc>
            </a:pPr>
            <a:fld id="{81D60167-4931-47E6-BA6A-407CBD079E47}" type="slidenum">
              <a:rPr lang="en-GB" spc="-15" smtClean="0"/>
              <a:pPr marL="25028">
                <a:lnSpc>
                  <a:spcPts val="1052"/>
                </a:lnSpc>
              </a:pPr>
              <a:t>‹#›</a:t>
            </a:fld>
            <a:endParaRPr lang="en-GB" spc="-15"/>
          </a:p>
        </p:txBody>
      </p:sp>
    </p:spTree>
    <p:extLst>
      <p:ext uri="{BB962C8B-B14F-4D97-AF65-F5344CB8AC3E}">
        <p14:creationId xmlns:p14="http://schemas.microsoft.com/office/powerpoint/2010/main" val="1836557605"/>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a:xfrm>
            <a:off x="636121" y="766702"/>
            <a:ext cx="7809658" cy="461986"/>
          </a:xfrm>
        </p:spPr>
        <p:txBody>
          <a:bodyPr lIns="0" tIns="0" rIns="0" bIns="0"/>
          <a:lstStyle>
            <a:lvl1pPr>
              <a:defRPr sz="3002" b="1" i="0">
                <a:solidFill>
                  <a:srgbClr val="13312B"/>
                </a:solidFill>
                <a:latin typeface="Arial"/>
                <a:cs typeface="Arial"/>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5/25/2023</a:t>
            </a:fld>
            <a:endParaRPr lang="en-US"/>
          </a:p>
        </p:txBody>
      </p:sp>
      <p:sp>
        <p:nvSpPr>
          <p:cNvPr id="5" name="Holder 5"/>
          <p:cNvSpPr>
            <a:spLocks noGrp="1"/>
          </p:cNvSpPr>
          <p:nvPr>
            <p:ph type="sldNum" sz="quarter" idx="7"/>
          </p:nvPr>
        </p:nvSpPr>
        <p:spPr/>
        <p:txBody>
          <a:bodyPr lIns="0" tIns="0" rIns="0" bIns="0"/>
          <a:lstStyle>
            <a:lvl1pPr>
              <a:defRPr sz="879" b="1" i="0">
                <a:solidFill>
                  <a:srgbClr val="13312B"/>
                </a:solidFill>
                <a:latin typeface="Arial"/>
                <a:cs typeface="Arial"/>
              </a:defRPr>
            </a:lvl1pPr>
          </a:lstStyle>
          <a:p>
            <a:pPr marL="25028">
              <a:lnSpc>
                <a:spcPts val="1052"/>
              </a:lnSpc>
            </a:pPr>
            <a:fld id="{81D60167-4931-47E6-BA6A-407CBD079E47}" type="slidenum">
              <a:rPr lang="en-GB" spc="-15" smtClean="0"/>
              <a:pPr marL="25028">
                <a:lnSpc>
                  <a:spcPts val="1052"/>
                </a:lnSpc>
              </a:pPr>
              <a:t>‹#›</a:t>
            </a:fld>
            <a:endParaRPr lang="en-GB" spc="-15"/>
          </a:p>
        </p:txBody>
      </p:sp>
    </p:spTree>
    <p:extLst>
      <p:ext uri="{BB962C8B-B14F-4D97-AF65-F5344CB8AC3E}">
        <p14:creationId xmlns:p14="http://schemas.microsoft.com/office/powerpoint/2010/main" val="425708718"/>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5/25/2023</a:t>
            </a:fld>
            <a:endParaRPr lang="en-US"/>
          </a:p>
        </p:txBody>
      </p:sp>
      <p:sp>
        <p:nvSpPr>
          <p:cNvPr id="4" name="Holder 4"/>
          <p:cNvSpPr>
            <a:spLocks noGrp="1"/>
          </p:cNvSpPr>
          <p:nvPr>
            <p:ph type="sldNum" sz="quarter" idx="7"/>
          </p:nvPr>
        </p:nvSpPr>
        <p:spPr/>
        <p:txBody>
          <a:bodyPr lIns="0" tIns="0" rIns="0" bIns="0"/>
          <a:lstStyle>
            <a:lvl1pPr>
              <a:defRPr sz="879" b="1" i="0">
                <a:solidFill>
                  <a:srgbClr val="13312B"/>
                </a:solidFill>
                <a:latin typeface="Arial"/>
                <a:cs typeface="Arial"/>
              </a:defRPr>
            </a:lvl1pPr>
          </a:lstStyle>
          <a:p>
            <a:pPr marL="25028">
              <a:lnSpc>
                <a:spcPts val="1052"/>
              </a:lnSpc>
            </a:pPr>
            <a:fld id="{81D60167-4931-47E6-BA6A-407CBD079E47}" type="slidenum">
              <a:rPr lang="en-GB" spc="-15" smtClean="0"/>
              <a:pPr marL="25028">
                <a:lnSpc>
                  <a:spcPts val="1052"/>
                </a:lnSpc>
              </a:pPr>
              <a:t>‹#›</a:t>
            </a:fld>
            <a:endParaRPr lang="en-GB" spc="-15"/>
          </a:p>
        </p:txBody>
      </p:sp>
    </p:spTree>
    <p:extLst>
      <p:ext uri="{BB962C8B-B14F-4D97-AF65-F5344CB8AC3E}">
        <p14:creationId xmlns:p14="http://schemas.microsoft.com/office/powerpoint/2010/main" val="4111343334"/>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EE4613-8604-4227-3A67-354F8D11534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431405AB-3541-435A-B0A0-E7FCED36338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48DBC637-F485-B235-800B-DDDAC1A5AFB1}"/>
              </a:ext>
            </a:extLst>
          </p:cNvPr>
          <p:cNvSpPr>
            <a:spLocks noGrp="1"/>
          </p:cNvSpPr>
          <p:nvPr>
            <p:ph type="dt" sz="half" idx="10"/>
          </p:nvPr>
        </p:nvSpPr>
        <p:spPr/>
        <p:txBody>
          <a:bodyPr/>
          <a:lstStyle/>
          <a:p>
            <a:fld id="{7E27AA28-63AA-4C8A-BB4C-42DF67F7946E}" type="datetimeFigureOut">
              <a:rPr lang="en-GB" smtClean="0"/>
              <a:t>25/05/2023</a:t>
            </a:fld>
            <a:endParaRPr lang="en-GB"/>
          </a:p>
        </p:txBody>
      </p:sp>
      <p:sp>
        <p:nvSpPr>
          <p:cNvPr id="5" name="Footer Placeholder 4">
            <a:extLst>
              <a:ext uri="{FF2B5EF4-FFF2-40B4-BE49-F238E27FC236}">
                <a16:creationId xmlns:a16="http://schemas.microsoft.com/office/drawing/2014/main" id="{F75452BD-1B43-F6E2-8A39-89CE5050DD4F}"/>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38EF2C67-FF79-060F-8E81-B23DCA7AD70C}"/>
              </a:ext>
            </a:extLst>
          </p:cNvPr>
          <p:cNvSpPr>
            <a:spLocks noGrp="1"/>
          </p:cNvSpPr>
          <p:nvPr>
            <p:ph type="sldNum" sz="quarter" idx="12"/>
          </p:nvPr>
        </p:nvSpPr>
        <p:spPr/>
        <p:txBody>
          <a:bodyPr/>
          <a:lstStyle/>
          <a:p>
            <a:fld id="{85E6D8A0-746C-476E-B079-DC94434CC72A}" type="slidenum">
              <a:rPr lang="en-GB" smtClean="0"/>
              <a:t>‹#›</a:t>
            </a:fld>
            <a:endParaRPr lang="en-GB"/>
          </a:p>
        </p:txBody>
      </p:sp>
    </p:spTree>
    <p:extLst>
      <p:ext uri="{BB962C8B-B14F-4D97-AF65-F5344CB8AC3E}">
        <p14:creationId xmlns:p14="http://schemas.microsoft.com/office/powerpoint/2010/main" val="603053051"/>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7B9FCE-3B7D-B781-E9C4-05CDAFBD6242}"/>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E982B471-4F0E-A447-F480-5950D97AA38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C61E8AB5-4489-8159-3AD2-F1A24AEF68CD}"/>
              </a:ext>
            </a:extLst>
          </p:cNvPr>
          <p:cNvSpPr>
            <a:spLocks noGrp="1"/>
          </p:cNvSpPr>
          <p:nvPr>
            <p:ph type="dt" sz="half" idx="10"/>
          </p:nvPr>
        </p:nvSpPr>
        <p:spPr/>
        <p:txBody>
          <a:bodyPr/>
          <a:lstStyle/>
          <a:p>
            <a:fld id="{7E27AA28-63AA-4C8A-BB4C-42DF67F7946E}" type="datetimeFigureOut">
              <a:rPr lang="en-GB" smtClean="0"/>
              <a:t>25/05/2023</a:t>
            </a:fld>
            <a:endParaRPr lang="en-GB"/>
          </a:p>
        </p:txBody>
      </p:sp>
      <p:sp>
        <p:nvSpPr>
          <p:cNvPr id="5" name="Footer Placeholder 4">
            <a:extLst>
              <a:ext uri="{FF2B5EF4-FFF2-40B4-BE49-F238E27FC236}">
                <a16:creationId xmlns:a16="http://schemas.microsoft.com/office/drawing/2014/main" id="{407F3722-903F-0140-1B2D-E6C55BF2F407}"/>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0D33388-F9EA-8118-0392-463A24526B87}"/>
              </a:ext>
            </a:extLst>
          </p:cNvPr>
          <p:cNvSpPr>
            <a:spLocks noGrp="1"/>
          </p:cNvSpPr>
          <p:nvPr>
            <p:ph type="sldNum" sz="quarter" idx="12"/>
          </p:nvPr>
        </p:nvSpPr>
        <p:spPr/>
        <p:txBody>
          <a:bodyPr/>
          <a:lstStyle/>
          <a:p>
            <a:fld id="{85E6D8A0-746C-476E-B079-DC94434CC72A}" type="slidenum">
              <a:rPr lang="en-GB" smtClean="0"/>
              <a:t>‹#›</a:t>
            </a:fld>
            <a:endParaRPr lang="en-GB"/>
          </a:p>
        </p:txBody>
      </p:sp>
    </p:spTree>
    <p:extLst>
      <p:ext uri="{BB962C8B-B14F-4D97-AF65-F5344CB8AC3E}">
        <p14:creationId xmlns:p14="http://schemas.microsoft.com/office/powerpoint/2010/main" val="3928373187"/>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4DD3B0-59F8-1C5D-12EF-B23A4F6932CD}"/>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B8638018-1EFE-1BB6-FF9D-54B1779EAC7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4409851-172E-7BF9-DB5F-4F1FCF3AC8A5}"/>
              </a:ext>
            </a:extLst>
          </p:cNvPr>
          <p:cNvSpPr>
            <a:spLocks noGrp="1"/>
          </p:cNvSpPr>
          <p:nvPr>
            <p:ph type="dt" sz="half" idx="10"/>
          </p:nvPr>
        </p:nvSpPr>
        <p:spPr/>
        <p:txBody>
          <a:bodyPr/>
          <a:lstStyle/>
          <a:p>
            <a:fld id="{7E27AA28-63AA-4C8A-BB4C-42DF67F7946E}" type="datetimeFigureOut">
              <a:rPr lang="en-GB" smtClean="0"/>
              <a:t>25/05/2023</a:t>
            </a:fld>
            <a:endParaRPr lang="en-GB"/>
          </a:p>
        </p:txBody>
      </p:sp>
      <p:sp>
        <p:nvSpPr>
          <p:cNvPr id="5" name="Footer Placeholder 4">
            <a:extLst>
              <a:ext uri="{FF2B5EF4-FFF2-40B4-BE49-F238E27FC236}">
                <a16:creationId xmlns:a16="http://schemas.microsoft.com/office/drawing/2014/main" id="{639B1755-706F-FBE1-C488-AF997CA04BC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7BBA2B84-94B5-B2B6-48D9-C262CC695544}"/>
              </a:ext>
            </a:extLst>
          </p:cNvPr>
          <p:cNvSpPr>
            <a:spLocks noGrp="1"/>
          </p:cNvSpPr>
          <p:nvPr>
            <p:ph type="sldNum" sz="quarter" idx="12"/>
          </p:nvPr>
        </p:nvSpPr>
        <p:spPr/>
        <p:txBody>
          <a:bodyPr/>
          <a:lstStyle/>
          <a:p>
            <a:fld id="{85E6D8A0-746C-476E-B079-DC94434CC72A}" type="slidenum">
              <a:rPr lang="en-GB" smtClean="0"/>
              <a:t>‹#›</a:t>
            </a:fld>
            <a:endParaRPr lang="en-GB"/>
          </a:p>
        </p:txBody>
      </p:sp>
    </p:spTree>
    <p:extLst>
      <p:ext uri="{BB962C8B-B14F-4D97-AF65-F5344CB8AC3E}">
        <p14:creationId xmlns:p14="http://schemas.microsoft.com/office/powerpoint/2010/main" val="770288518"/>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3F6706-9019-144A-AFD2-A0C02C2A5957}"/>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F8D893AD-1C3F-65EF-B5DC-73E8F27D45B0}"/>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CB59A7FB-A417-A51C-1523-1660CB3939C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BD10D84C-8C60-51BC-A21B-4B066B048ABE}"/>
              </a:ext>
            </a:extLst>
          </p:cNvPr>
          <p:cNvSpPr>
            <a:spLocks noGrp="1"/>
          </p:cNvSpPr>
          <p:nvPr>
            <p:ph type="dt" sz="half" idx="10"/>
          </p:nvPr>
        </p:nvSpPr>
        <p:spPr/>
        <p:txBody>
          <a:bodyPr/>
          <a:lstStyle/>
          <a:p>
            <a:fld id="{7E27AA28-63AA-4C8A-BB4C-42DF67F7946E}" type="datetimeFigureOut">
              <a:rPr lang="en-GB" smtClean="0"/>
              <a:t>25/05/2023</a:t>
            </a:fld>
            <a:endParaRPr lang="en-GB"/>
          </a:p>
        </p:txBody>
      </p:sp>
      <p:sp>
        <p:nvSpPr>
          <p:cNvPr id="6" name="Footer Placeholder 5">
            <a:extLst>
              <a:ext uri="{FF2B5EF4-FFF2-40B4-BE49-F238E27FC236}">
                <a16:creationId xmlns:a16="http://schemas.microsoft.com/office/drawing/2014/main" id="{A61D71FE-C3B8-271D-77D0-17611C74BECE}"/>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7B206977-CD47-761D-0759-E58F04F0116C}"/>
              </a:ext>
            </a:extLst>
          </p:cNvPr>
          <p:cNvSpPr>
            <a:spLocks noGrp="1"/>
          </p:cNvSpPr>
          <p:nvPr>
            <p:ph type="sldNum" sz="quarter" idx="12"/>
          </p:nvPr>
        </p:nvSpPr>
        <p:spPr/>
        <p:txBody>
          <a:bodyPr/>
          <a:lstStyle/>
          <a:p>
            <a:fld id="{85E6D8A0-746C-476E-B079-DC94434CC72A}" type="slidenum">
              <a:rPr lang="en-GB" smtClean="0"/>
              <a:t>‹#›</a:t>
            </a:fld>
            <a:endParaRPr lang="en-GB"/>
          </a:p>
        </p:txBody>
      </p:sp>
    </p:spTree>
    <p:extLst>
      <p:ext uri="{BB962C8B-B14F-4D97-AF65-F5344CB8AC3E}">
        <p14:creationId xmlns:p14="http://schemas.microsoft.com/office/powerpoint/2010/main" val="353212862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PhAnim="0" matchingName="Blank Slide" userDrawn="1">
  <p:cSld name="Blank Slide">
    <p:spTree>
      <p:nvGrpSpPr>
        <p:cNvPr id="1" name=""/>
        <p:cNvGrpSpPr/>
        <p:nvPr/>
      </p:nvGrpSpPr>
      <p:grpSpPr bwMode="auto">
        <a:xfrm>
          <a:off x="0" y="0"/>
          <a:ext cx="0" cy="0"/>
          <a:chOff x="0" y="0"/>
          <a:chExt cx="0" cy="0"/>
        </a:xfrm>
      </p:grpSpPr>
    </p:spTree>
    <p:extLst>
      <p:ext uri="{BB962C8B-B14F-4D97-AF65-F5344CB8AC3E}">
        <p14:creationId xmlns:p14="http://schemas.microsoft.com/office/powerpoint/2010/main" val="897032863"/>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1FF181-E20A-616F-16E2-DADF1EAE167F}"/>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136662E9-FAAD-9F17-E047-BFBCE19105C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DA7FC60-D27C-A13B-304F-2405D1568FD7}"/>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4DD418D6-5BD4-8CB3-B8A1-AC56DA1E1CF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0FA22E4-139B-8531-F4BF-6E09B6DBD57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B6A79B34-034B-EA03-FDF0-4E28904EFC5A}"/>
              </a:ext>
            </a:extLst>
          </p:cNvPr>
          <p:cNvSpPr>
            <a:spLocks noGrp="1"/>
          </p:cNvSpPr>
          <p:nvPr>
            <p:ph type="dt" sz="half" idx="10"/>
          </p:nvPr>
        </p:nvSpPr>
        <p:spPr/>
        <p:txBody>
          <a:bodyPr/>
          <a:lstStyle/>
          <a:p>
            <a:fld id="{7E27AA28-63AA-4C8A-BB4C-42DF67F7946E}" type="datetimeFigureOut">
              <a:rPr lang="en-GB" smtClean="0"/>
              <a:t>25/05/2023</a:t>
            </a:fld>
            <a:endParaRPr lang="en-GB"/>
          </a:p>
        </p:txBody>
      </p:sp>
      <p:sp>
        <p:nvSpPr>
          <p:cNvPr id="8" name="Footer Placeholder 7">
            <a:extLst>
              <a:ext uri="{FF2B5EF4-FFF2-40B4-BE49-F238E27FC236}">
                <a16:creationId xmlns:a16="http://schemas.microsoft.com/office/drawing/2014/main" id="{D7DB8630-2D0E-877C-92BF-AD5D2BF8FC74}"/>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CA952D1F-2C45-A5F8-C69A-B90A6A267FA7}"/>
              </a:ext>
            </a:extLst>
          </p:cNvPr>
          <p:cNvSpPr>
            <a:spLocks noGrp="1"/>
          </p:cNvSpPr>
          <p:nvPr>
            <p:ph type="sldNum" sz="quarter" idx="12"/>
          </p:nvPr>
        </p:nvSpPr>
        <p:spPr/>
        <p:txBody>
          <a:bodyPr/>
          <a:lstStyle/>
          <a:p>
            <a:fld id="{85E6D8A0-746C-476E-B079-DC94434CC72A}" type="slidenum">
              <a:rPr lang="en-GB" smtClean="0"/>
              <a:t>‹#›</a:t>
            </a:fld>
            <a:endParaRPr lang="en-GB"/>
          </a:p>
        </p:txBody>
      </p:sp>
    </p:spTree>
    <p:extLst>
      <p:ext uri="{BB962C8B-B14F-4D97-AF65-F5344CB8AC3E}">
        <p14:creationId xmlns:p14="http://schemas.microsoft.com/office/powerpoint/2010/main" val="1193099645"/>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4563BE-F3E1-5FAB-0D16-280894D9FEF6}"/>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0CE2EBF2-71EE-9650-AA78-7AD2D8297627}"/>
              </a:ext>
            </a:extLst>
          </p:cNvPr>
          <p:cNvSpPr>
            <a:spLocks noGrp="1"/>
          </p:cNvSpPr>
          <p:nvPr>
            <p:ph type="dt" sz="half" idx="10"/>
          </p:nvPr>
        </p:nvSpPr>
        <p:spPr/>
        <p:txBody>
          <a:bodyPr/>
          <a:lstStyle/>
          <a:p>
            <a:fld id="{7E27AA28-63AA-4C8A-BB4C-42DF67F7946E}" type="datetimeFigureOut">
              <a:rPr lang="en-GB" smtClean="0"/>
              <a:t>25/05/2023</a:t>
            </a:fld>
            <a:endParaRPr lang="en-GB"/>
          </a:p>
        </p:txBody>
      </p:sp>
      <p:sp>
        <p:nvSpPr>
          <p:cNvPr id="4" name="Footer Placeholder 3">
            <a:extLst>
              <a:ext uri="{FF2B5EF4-FFF2-40B4-BE49-F238E27FC236}">
                <a16:creationId xmlns:a16="http://schemas.microsoft.com/office/drawing/2014/main" id="{0B13052B-2444-F4A5-364E-14478F03E2E8}"/>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0CAA9A38-3FFC-A8F7-DC7D-A7FCD4C4F47F}"/>
              </a:ext>
            </a:extLst>
          </p:cNvPr>
          <p:cNvSpPr>
            <a:spLocks noGrp="1"/>
          </p:cNvSpPr>
          <p:nvPr>
            <p:ph type="sldNum" sz="quarter" idx="12"/>
          </p:nvPr>
        </p:nvSpPr>
        <p:spPr/>
        <p:txBody>
          <a:bodyPr/>
          <a:lstStyle/>
          <a:p>
            <a:fld id="{85E6D8A0-746C-476E-B079-DC94434CC72A}" type="slidenum">
              <a:rPr lang="en-GB" smtClean="0"/>
              <a:t>‹#›</a:t>
            </a:fld>
            <a:endParaRPr lang="en-GB"/>
          </a:p>
        </p:txBody>
      </p:sp>
    </p:spTree>
    <p:extLst>
      <p:ext uri="{BB962C8B-B14F-4D97-AF65-F5344CB8AC3E}">
        <p14:creationId xmlns:p14="http://schemas.microsoft.com/office/powerpoint/2010/main" val="80718117"/>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F5530A0-1E27-708C-139D-26B2DF7A7821}"/>
              </a:ext>
            </a:extLst>
          </p:cNvPr>
          <p:cNvSpPr>
            <a:spLocks noGrp="1"/>
          </p:cNvSpPr>
          <p:nvPr>
            <p:ph type="dt" sz="half" idx="10"/>
          </p:nvPr>
        </p:nvSpPr>
        <p:spPr/>
        <p:txBody>
          <a:bodyPr/>
          <a:lstStyle/>
          <a:p>
            <a:fld id="{7E27AA28-63AA-4C8A-BB4C-42DF67F7946E}" type="datetimeFigureOut">
              <a:rPr lang="en-GB" smtClean="0"/>
              <a:t>25/05/2023</a:t>
            </a:fld>
            <a:endParaRPr lang="en-GB"/>
          </a:p>
        </p:txBody>
      </p:sp>
      <p:sp>
        <p:nvSpPr>
          <p:cNvPr id="3" name="Footer Placeholder 2">
            <a:extLst>
              <a:ext uri="{FF2B5EF4-FFF2-40B4-BE49-F238E27FC236}">
                <a16:creationId xmlns:a16="http://schemas.microsoft.com/office/drawing/2014/main" id="{DF7CCF1E-8E70-198A-193B-556520FE3EA6}"/>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921926CA-2951-D0CB-4ECC-572DB340D22C}"/>
              </a:ext>
            </a:extLst>
          </p:cNvPr>
          <p:cNvSpPr>
            <a:spLocks noGrp="1"/>
          </p:cNvSpPr>
          <p:nvPr>
            <p:ph type="sldNum" sz="quarter" idx="12"/>
          </p:nvPr>
        </p:nvSpPr>
        <p:spPr/>
        <p:txBody>
          <a:bodyPr/>
          <a:lstStyle/>
          <a:p>
            <a:fld id="{85E6D8A0-746C-476E-B079-DC94434CC72A}" type="slidenum">
              <a:rPr lang="en-GB" smtClean="0"/>
              <a:t>‹#›</a:t>
            </a:fld>
            <a:endParaRPr lang="en-GB"/>
          </a:p>
        </p:txBody>
      </p:sp>
    </p:spTree>
    <p:extLst>
      <p:ext uri="{BB962C8B-B14F-4D97-AF65-F5344CB8AC3E}">
        <p14:creationId xmlns:p14="http://schemas.microsoft.com/office/powerpoint/2010/main" val="371281728"/>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1A7006-8FCD-B8F2-D091-6D67720E17F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9662327E-DEBF-0439-D653-8879C441627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41379CC3-989F-3BE4-0592-8B71CFD8EF4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85CF9CE-A628-CD42-3234-A6AEDD066BBA}"/>
              </a:ext>
            </a:extLst>
          </p:cNvPr>
          <p:cNvSpPr>
            <a:spLocks noGrp="1"/>
          </p:cNvSpPr>
          <p:nvPr>
            <p:ph type="dt" sz="half" idx="10"/>
          </p:nvPr>
        </p:nvSpPr>
        <p:spPr/>
        <p:txBody>
          <a:bodyPr/>
          <a:lstStyle/>
          <a:p>
            <a:fld id="{7E27AA28-63AA-4C8A-BB4C-42DF67F7946E}" type="datetimeFigureOut">
              <a:rPr lang="en-GB" smtClean="0"/>
              <a:t>25/05/2023</a:t>
            </a:fld>
            <a:endParaRPr lang="en-GB"/>
          </a:p>
        </p:txBody>
      </p:sp>
      <p:sp>
        <p:nvSpPr>
          <p:cNvPr id="6" name="Footer Placeholder 5">
            <a:extLst>
              <a:ext uri="{FF2B5EF4-FFF2-40B4-BE49-F238E27FC236}">
                <a16:creationId xmlns:a16="http://schemas.microsoft.com/office/drawing/2014/main" id="{37FB9F76-25A2-2E44-7596-E134FDD01AEE}"/>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035DC7CA-FECA-2037-32B3-2E173E835FA0}"/>
              </a:ext>
            </a:extLst>
          </p:cNvPr>
          <p:cNvSpPr>
            <a:spLocks noGrp="1"/>
          </p:cNvSpPr>
          <p:nvPr>
            <p:ph type="sldNum" sz="quarter" idx="12"/>
          </p:nvPr>
        </p:nvSpPr>
        <p:spPr/>
        <p:txBody>
          <a:bodyPr/>
          <a:lstStyle/>
          <a:p>
            <a:fld id="{85E6D8A0-746C-476E-B079-DC94434CC72A}" type="slidenum">
              <a:rPr lang="en-GB" smtClean="0"/>
              <a:t>‹#›</a:t>
            </a:fld>
            <a:endParaRPr lang="en-GB"/>
          </a:p>
        </p:txBody>
      </p:sp>
    </p:spTree>
    <p:extLst>
      <p:ext uri="{BB962C8B-B14F-4D97-AF65-F5344CB8AC3E}">
        <p14:creationId xmlns:p14="http://schemas.microsoft.com/office/powerpoint/2010/main" val="2760540786"/>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90104-6DF2-A2B8-3109-441DCE4BD45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BAAB0F85-BB25-4C58-3BBE-F8A302C5A03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3E9B53CC-A3B4-0559-9FB4-E5E15B01D1F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ACC6DCD-5527-8D67-E26C-26408507C279}"/>
              </a:ext>
            </a:extLst>
          </p:cNvPr>
          <p:cNvSpPr>
            <a:spLocks noGrp="1"/>
          </p:cNvSpPr>
          <p:nvPr>
            <p:ph type="dt" sz="half" idx="10"/>
          </p:nvPr>
        </p:nvSpPr>
        <p:spPr/>
        <p:txBody>
          <a:bodyPr/>
          <a:lstStyle/>
          <a:p>
            <a:fld id="{7E27AA28-63AA-4C8A-BB4C-42DF67F7946E}" type="datetimeFigureOut">
              <a:rPr lang="en-GB" smtClean="0"/>
              <a:t>25/05/2023</a:t>
            </a:fld>
            <a:endParaRPr lang="en-GB"/>
          </a:p>
        </p:txBody>
      </p:sp>
      <p:sp>
        <p:nvSpPr>
          <p:cNvPr id="6" name="Footer Placeholder 5">
            <a:extLst>
              <a:ext uri="{FF2B5EF4-FFF2-40B4-BE49-F238E27FC236}">
                <a16:creationId xmlns:a16="http://schemas.microsoft.com/office/drawing/2014/main" id="{96875D4A-59E3-96D6-4E3E-FE4F1AA5BCBA}"/>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DA5A6CB7-C043-B1B7-D702-6AD983F27C2C}"/>
              </a:ext>
            </a:extLst>
          </p:cNvPr>
          <p:cNvSpPr>
            <a:spLocks noGrp="1"/>
          </p:cNvSpPr>
          <p:nvPr>
            <p:ph type="sldNum" sz="quarter" idx="12"/>
          </p:nvPr>
        </p:nvSpPr>
        <p:spPr/>
        <p:txBody>
          <a:bodyPr/>
          <a:lstStyle/>
          <a:p>
            <a:fld id="{85E6D8A0-746C-476E-B079-DC94434CC72A}" type="slidenum">
              <a:rPr lang="en-GB" smtClean="0"/>
              <a:t>‹#›</a:t>
            </a:fld>
            <a:endParaRPr lang="en-GB"/>
          </a:p>
        </p:txBody>
      </p:sp>
    </p:spTree>
    <p:extLst>
      <p:ext uri="{BB962C8B-B14F-4D97-AF65-F5344CB8AC3E}">
        <p14:creationId xmlns:p14="http://schemas.microsoft.com/office/powerpoint/2010/main" val="1997124569"/>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2FCEB5-E48A-8997-9576-E9855473C447}"/>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5B0923D7-470D-ACE5-AAD2-AB96382680E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CCF204D9-6672-15D0-2F12-9CDD04A5B366}"/>
              </a:ext>
            </a:extLst>
          </p:cNvPr>
          <p:cNvSpPr>
            <a:spLocks noGrp="1"/>
          </p:cNvSpPr>
          <p:nvPr>
            <p:ph type="dt" sz="half" idx="10"/>
          </p:nvPr>
        </p:nvSpPr>
        <p:spPr/>
        <p:txBody>
          <a:bodyPr/>
          <a:lstStyle/>
          <a:p>
            <a:fld id="{7E27AA28-63AA-4C8A-BB4C-42DF67F7946E}" type="datetimeFigureOut">
              <a:rPr lang="en-GB" smtClean="0"/>
              <a:t>25/05/2023</a:t>
            </a:fld>
            <a:endParaRPr lang="en-GB"/>
          </a:p>
        </p:txBody>
      </p:sp>
      <p:sp>
        <p:nvSpPr>
          <p:cNvPr id="5" name="Footer Placeholder 4">
            <a:extLst>
              <a:ext uri="{FF2B5EF4-FFF2-40B4-BE49-F238E27FC236}">
                <a16:creationId xmlns:a16="http://schemas.microsoft.com/office/drawing/2014/main" id="{59405579-E622-8996-C11D-BCAEB4D3A37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0F38CE4E-4976-05B7-5DB8-C2B0246E70BB}"/>
              </a:ext>
            </a:extLst>
          </p:cNvPr>
          <p:cNvSpPr>
            <a:spLocks noGrp="1"/>
          </p:cNvSpPr>
          <p:nvPr>
            <p:ph type="sldNum" sz="quarter" idx="12"/>
          </p:nvPr>
        </p:nvSpPr>
        <p:spPr/>
        <p:txBody>
          <a:bodyPr/>
          <a:lstStyle/>
          <a:p>
            <a:fld id="{85E6D8A0-746C-476E-B079-DC94434CC72A}" type="slidenum">
              <a:rPr lang="en-GB" smtClean="0"/>
              <a:t>‹#›</a:t>
            </a:fld>
            <a:endParaRPr lang="en-GB"/>
          </a:p>
        </p:txBody>
      </p:sp>
    </p:spTree>
    <p:extLst>
      <p:ext uri="{BB962C8B-B14F-4D97-AF65-F5344CB8AC3E}">
        <p14:creationId xmlns:p14="http://schemas.microsoft.com/office/powerpoint/2010/main" val="1309238104"/>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7CC2ECE-4D63-D3C6-837B-C8C094C6B774}"/>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9009C399-A60B-3859-3B2E-AC147F1E6DA6}"/>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EF26DF11-2F47-6F6E-962C-C1FCE33BD883}"/>
              </a:ext>
            </a:extLst>
          </p:cNvPr>
          <p:cNvSpPr>
            <a:spLocks noGrp="1"/>
          </p:cNvSpPr>
          <p:nvPr>
            <p:ph type="dt" sz="half" idx="10"/>
          </p:nvPr>
        </p:nvSpPr>
        <p:spPr/>
        <p:txBody>
          <a:bodyPr/>
          <a:lstStyle/>
          <a:p>
            <a:fld id="{7E27AA28-63AA-4C8A-BB4C-42DF67F7946E}" type="datetimeFigureOut">
              <a:rPr lang="en-GB" smtClean="0"/>
              <a:t>25/05/2023</a:t>
            </a:fld>
            <a:endParaRPr lang="en-GB"/>
          </a:p>
        </p:txBody>
      </p:sp>
      <p:sp>
        <p:nvSpPr>
          <p:cNvPr id="5" name="Footer Placeholder 4">
            <a:extLst>
              <a:ext uri="{FF2B5EF4-FFF2-40B4-BE49-F238E27FC236}">
                <a16:creationId xmlns:a16="http://schemas.microsoft.com/office/drawing/2014/main" id="{511A7939-C739-5A04-C0AB-BB3DF8F60C7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16A9AE8C-311B-4833-4E54-208866DDB7B4}"/>
              </a:ext>
            </a:extLst>
          </p:cNvPr>
          <p:cNvSpPr>
            <a:spLocks noGrp="1"/>
          </p:cNvSpPr>
          <p:nvPr>
            <p:ph type="sldNum" sz="quarter" idx="12"/>
          </p:nvPr>
        </p:nvSpPr>
        <p:spPr/>
        <p:txBody>
          <a:bodyPr/>
          <a:lstStyle/>
          <a:p>
            <a:fld id="{85E6D8A0-746C-476E-B079-DC94434CC72A}" type="slidenum">
              <a:rPr lang="en-GB" smtClean="0"/>
              <a:t>‹#›</a:t>
            </a:fld>
            <a:endParaRPr lang="en-GB"/>
          </a:p>
        </p:txBody>
      </p:sp>
    </p:spTree>
    <p:extLst>
      <p:ext uri="{BB962C8B-B14F-4D97-AF65-F5344CB8AC3E}">
        <p14:creationId xmlns:p14="http://schemas.microsoft.com/office/powerpoint/2010/main" val="114245593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MISSING">
    <p:bg>
      <p:bgPr>
        <a:solidFill>
          <a:srgbClr val="C0000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553486-29A3-9BA4-D5E9-45CDE3F3ECCC}"/>
              </a:ext>
            </a:extLst>
          </p:cNvPr>
          <p:cNvSpPr>
            <a:spLocks noGrp="1"/>
          </p:cNvSpPr>
          <p:nvPr>
            <p:ph type="title" hasCustomPrompt="1"/>
          </p:nvPr>
        </p:nvSpPr>
        <p:spPr>
          <a:xfrm>
            <a:off x="812462" y="3889073"/>
            <a:ext cx="10567076" cy="2249080"/>
          </a:xfrm>
        </p:spPr>
        <p:txBody>
          <a:bodyPr anchor="t">
            <a:normAutofit/>
          </a:bodyPr>
          <a:lstStyle>
            <a:lvl1pPr>
              <a:spcBef>
                <a:spcPts val="1800"/>
              </a:spcBef>
              <a:defRPr sz="4800">
                <a:solidFill>
                  <a:schemeClr val="bg1"/>
                </a:solidFill>
                <a:latin typeface="Arial Black" panose="020B0A04020102020204" pitchFamily="34" charset="0"/>
              </a:defRPr>
            </a:lvl1pPr>
          </a:lstStyle>
          <a:p>
            <a:r>
              <a:rPr lang="en-US" dirty="0"/>
              <a:t>Presentation #</a:t>
            </a:r>
            <a:br>
              <a:rPr lang="en-US" dirty="0"/>
            </a:br>
            <a:br>
              <a:rPr lang="en-US" dirty="0"/>
            </a:br>
            <a:r>
              <a:rPr lang="en-US" dirty="0"/>
              <a:t>Name/Co.</a:t>
            </a:r>
            <a:endParaRPr lang="en-GB" dirty="0"/>
          </a:p>
        </p:txBody>
      </p:sp>
      <p:pic>
        <p:nvPicPr>
          <p:cNvPr id="4" name="Graphic 3" descr="Warning with solid fill">
            <a:extLst>
              <a:ext uri="{FF2B5EF4-FFF2-40B4-BE49-F238E27FC236}">
                <a16:creationId xmlns:a16="http://schemas.microsoft.com/office/drawing/2014/main" id="{8C3A1545-3766-D41B-2011-92733975C43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62128" y="-121595"/>
            <a:ext cx="3262008" cy="3262008"/>
          </a:xfrm>
          <a:prstGeom prst="rect">
            <a:avLst/>
          </a:prstGeom>
        </p:spPr>
      </p:pic>
      <p:sp>
        <p:nvSpPr>
          <p:cNvPr id="5" name="TextBox 4">
            <a:extLst>
              <a:ext uri="{FF2B5EF4-FFF2-40B4-BE49-F238E27FC236}">
                <a16:creationId xmlns:a16="http://schemas.microsoft.com/office/drawing/2014/main" id="{0C4C606B-C83C-0923-E101-E2D7E1190F71}"/>
              </a:ext>
            </a:extLst>
          </p:cNvPr>
          <p:cNvSpPr txBox="1"/>
          <p:nvPr userDrawn="1"/>
        </p:nvSpPr>
        <p:spPr>
          <a:xfrm>
            <a:off x="3667327" y="168161"/>
            <a:ext cx="7782127" cy="2800767"/>
          </a:xfrm>
          <a:prstGeom prst="rect">
            <a:avLst/>
          </a:prstGeom>
          <a:noFill/>
        </p:spPr>
        <p:txBody>
          <a:bodyPr wrap="square" rtlCol="0">
            <a:spAutoFit/>
          </a:bodyPr>
          <a:lstStyle/>
          <a:p>
            <a:r>
              <a:rPr lang="en-GB" sz="8800" b="1" kern="1200" dirty="0">
                <a:solidFill>
                  <a:schemeClr val="bg1"/>
                </a:solidFill>
                <a:latin typeface="Arial Black" panose="020B0A04020102020204" pitchFamily="34" charset="0"/>
                <a:ea typeface="+mj-ea"/>
                <a:cs typeface="+mj-cs"/>
              </a:rPr>
              <a:t>AWAITING SLIDES</a:t>
            </a:r>
          </a:p>
        </p:txBody>
      </p:sp>
    </p:spTree>
    <p:extLst>
      <p:ext uri="{BB962C8B-B14F-4D97-AF65-F5344CB8AC3E}">
        <p14:creationId xmlns:p14="http://schemas.microsoft.com/office/powerpoint/2010/main" val="17336463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GB" dirty="0"/>
          </a:p>
        </p:txBody>
      </p:sp>
      <p:sp>
        <p:nvSpPr>
          <p:cNvPr id="7" name="Footer Placeholder 6"/>
          <p:cNvSpPr>
            <a:spLocks noGrp="1"/>
          </p:cNvSpPr>
          <p:nvPr>
            <p:ph type="ftr" sz="quarter" idx="10"/>
          </p:nvPr>
        </p:nvSpPr>
        <p:spPr>
          <a:xfrm>
            <a:off x="9353550" y="6451600"/>
            <a:ext cx="2245031" cy="289384"/>
          </a:xfrm>
          <a:prstGeom prst="rect">
            <a:avLst/>
          </a:prstGeom>
        </p:spPr>
        <p:txBody>
          <a:bodyPr/>
          <a:lstStyle/>
          <a:p>
            <a:endParaRPr lang="en-US"/>
          </a:p>
        </p:txBody>
      </p:sp>
      <p:pic>
        <p:nvPicPr>
          <p:cNvPr id="4" name="Picture 3" descr="A picture containing font, circle, symbol, number&#10;&#10;Description automatically generated">
            <a:extLst>
              <a:ext uri="{FF2B5EF4-FFF2-40B4-BE49-F238E27FC236}">
                <a16:creationId xmlns:a16="http://schemas.microsoft.com/office/drawing/2014/main" id="{8BC48EFA-6110-2031-B5A9-6332FF4722BF}"/>
              </a:ext>
            </a:extLst>
          </p:cNvPr>
          <p:cNvPicPr>
            <a:picLocks noChangeAspect="1"/>
          </p:cNvPicPr>
          <p:nvPr userDrawn="1"/>
        </p:nvPicPr>
        <p:blipFill>
          <a:blip r:embed="rId2"/>
          <a:stretch>
            <a:fillRect/>
          </a:stretch>
        </p:blipFill>
        <p:spPr>
          <a:xfrm>
            <a:off x="10726788" y="5406580"/>
            <a:ext cx="1145673" cy="1145673"/>
          </a:xfrm>
          <a:prstGeom prst="rect">
            <a:avLst/>
          </a:prstGeom>
        </p:spPr>
      </p:pic>
    </p:spTree>
    <p:extLst>
      <p:ext uri="{BB962C8B-B14F-4D97-AF65-F5344CB8AC3E}">
        <p14:creationId xmlns:p14="http://schemas.microsoft.com/office/powerpoint/2010/main" val="272237755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p>
        </p:txBody>
      </p:sp>
      <p:sp>
        <p:nvSpPr>
          <p:cNvPr id="3" name="Content Placeholder 2"/>
          <p:cNvSpPr>
            <a:spLocks noGrp="1"/>
          </p:cNvSpPr>
          <p:nvPr>
            <p:ph sz="half" idx="1"/>
          </p:nvPr>
        </p:nvSpPr>
        <p:spPr>
          <a:xfrm>
            <a:off x="590551" y="1945217"/>
            <a:ext cx="5181600" cy="41904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GB" dirty="0"/>
          </a:p>
        </p:txBody>
      </p:sp>
      <p:sp>
        <p:nvSpPr>
          <p:cNvPr id="8" name="Footer Placeholder 7"/>
          <p:cNvSpPr>
            <a:spLocks noGrp="1"/>
          </p:cNvSpPr>
          <p:nvPr>
            <p:ph type="ftr" sz="quarter" idx="10"/>
          </p:nvPr>
        </p:nvSpPr>
        <p:spPr>
          <a:xfrm>
            <a:off x="9353550" y="6451600"/>
            <a:ext cx="2245031" cy="289384"/>
          </a:xfrm>
          <a:prstGeom prst="rect">
            <a:avLst/>
          </a:prstGeom>
        </p:spPr>
        <p:txBody>
          <a:bodyPr/>
          <a:lstStyle/>
          <a:p>
            <a:endParaRPr lang="en-US"/>
          </a:p>
        </p:txBody>
      </p:sp>
      <p:sp>
        <p:nvSpPr>
          <p:cNvPr id="9" name="Content Placeholder 2"/>
          <p:cNvSpPr>
            <a:spLocks noGrp="1"/>
          </p:cNvSpPr>
          <p:nvPr>
            <p:ph sz="half" idx="11"/>
          </p:nvPr>
        </p:nvSpPr>
        <p:spPr>
          <a:xfrm>
            <a:off x="6416981" y="1945217"/>
            <a:ext cx="5181600" cy="41904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GB" dirty="0"/>
          </a:p>
        </p:txBody>
      </p:sp>
    </p:spTree>
    <p:extLst>
      <p:ext uri="{BB962C8B-B14F-4D97-AF65-F5344CB8AC3E}">
        <p14:creationId xmlns:p14="http://schemas.microsoft.com/office/powerpoint/2010/main" val="92555080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Footer Placeholder 5"/>
          <p:cNvSpPr>
            <a:spLocks noGrp="1"/>
          </p:cNvSpPr>
          <p:nvPr>
            <p:ph type="ftr" sz="quarter" idx="10"/>
          </p:nvPr>
        </p:nvSpPr>
        <p:spPr>
          <a:xfrm>
            <a:off x="9353550" y="6451600"/>
            <a:ext cx="2245031" cy="289384"/>
          </a:xfrm>
          <a:prstGeom prst="rect">
            <a:avLst/>
          </a:prstGeom>
        </p:spPr>
        <p:txBody>
          <a:bodyPr/>
          <a:lstStyle/>
          <a:p>
            <a:endParaRPr lang="en-US"/>
          </a:p>
        </p:txBody>
      </p:sp>
    </p:spTree>
    <p:extLst>
      <p:ext uri="{BB962C8B-B14F-4D97-AF65-F5344CB8AC3E}">
        <p14:creationId xmlns:p14="http://schemas.microsoft.com/office/powerpoint/2010/main" val="195736021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A44784-DB0F-D2E4-FD50-61FE76678162}"/>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C436AB3E-576B-049B-4423-77421E4CD505}"/>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B5EF292-B649-518E-1607-1444FA095A03}"/>
              </a:ext>
            </a:extLst>
          </p:cNvPr>
          <p:cNvSpPr>
            <a:spLocks noGrp="1"/>
          </p:cNvSpPr>
          <p:nvPr>
            <p:ph type="dt" sz="half" idx="10"/>
          </p:nvPr>
        </p:nvSpPr>
        <p:spPr/>
        <p:txBody>
          <a:bodyPr/>
          <a:lstStyle/>
          <a:p>
            <a:fld id="{AADB6FCE-3939-4B76-A463-4FDCC8903689}" type="datetimeFigureOut">
              <a:rPr lang="en-GB" smtClean="0"/>
              <a:t>25/05/2023</a:t>
            </a:fld>
            <a:endParaRPr lang="en-GB"/>
          </a:p>
        </p:txBody>
      </p:sp>
      <p:sp>
        <p:nvSpPr>
          <p:cNvPr id="5" name="Footer Placeholder 4">
            <a:extLst>
              <a:ext uri="{FF2B5EF4-FFF2-40B4-BE49-F238E27FC236}">
                <a16:creationId xmlns:a16="http://schemas.microsoft.com/office/drawing/2014/main" id="{4D442293-363B-E893-6784-05FDFB96CBF9}"/>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95741A50-4A5D-9D7A-AB95-6E1574C8AF6E}"/>
              </a:ext>
            </a:extLst>
          </p:cNvPr>
          <p:cNvSpPr>
            <a:spLocks noGrp="1"/>
          </p:cNvSpPr>
          <p:nvPr>
            <p:ph type="sldNum" sz="quarter" idx="12"/>
          </p:nvPr>
        </p:nvSpPr>
        <p:spPr/>
        <p:txBody>
          <a:bodyPr/>
          <a:lstStyle/>
          <a:p>
            <a:fld id="{D991F6F8-DCC4-4C31-8DEE-AFF27E8DFDDD}" type="slidenum">
              <a:rPr lang="en-GB" smtClean="0"/>
              <a:t>‹#›</a:t>
            </a:fld>
            <a:endParaRPr lang="en-GB"/>
          </a:p>
        </p:txBody>
      </p:sp>
    </p:spTree>
    <p:extLst>
      <p:ext uri="{BB962C8B-B14F-4D97-AF65-F5344CB8AC3E}">
        <p14:creationId xmlns:p14="http://schemas.microsoft.com/office/powerpoint/2010/main" val="135235052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6" name="Footer Placeholder 5"/>
          <p:cNvSpPr>
            <a:spLocks noGrp="1"/>
          </p:cNvSpPr>
          <p:nvPr>
            <p:ph type="ftr" sz="quarter" idx="10"/>
          </p:nvPr>
        </p:nvSpPr>
        <p:spPr>
          <a:xfrm>
            <a:off x="9353550" y="6451600"/>
            <a:ext cx="2245031" cy="289384"/>
          </a:xfrm>
          <a:prstGeom prst="rect">
            <a:avLst/>
          </a:prstGeom>
        </p:spPr>
        <p:txBody>
          <a:bodyPr/>
          <a:lstStyle/>
          <a:p>
            <a:endParaRPr lang="en-US" dirty="0"/>
          </a:p>
        </p:txBody>
      </p:sp>
      <p:pic>
        <p:nvPicPr>
          <p:cNvPr id="3" name="Picture 2" descr="A purple and tan text on a black background&#10;&#10;Description automatically generated with low confidence">
            <a:extLst>
              <a:ext uri="{FF2B5EF4-FFF2-40B4-BE49-F238E27FC236}">
                <a16:creationId xmlns:a16="http://schemas.microsoft.com/office/drawing/2014/main" id="{18DC9518-2ADF-B5A5-9DFF-57420FAD939A}"/>
              </a:ext>
            </a:extLst>
          </p:cNvPr>
          <p:cNvPicPr>
            <a:picLocks noChangeAspect="1"/>
          </p:cNvPicPr>
          <p:nvPr userDrawn="1"/>
        </p:nvPicPr>
        <p:blipFill>
          <a:blip r:embed="rId2"/>
          <a:stretch>
            <a:fillRect/>
          </a:stretch>
        </p:blipFill>
        <p:spPr>
          <a:xfrm>
            <a:off x="554841" y="476443"/>
            <a:ext cx="5541159" cy="1497232"/>
          </a:xfrm>
          <a:prstGeom prst="rect">
            <a:avLst/>
          </a:prstGeom>
        </p:spPr>
      </p:pic>
      <p:sp>
        <p:nvSpPr>
          <p:cNvPr id="8" name="Title 1">
            <a:extLst>
              <a:ext uri="{FF2B5EF4-FFF2-40B4-BE49-F238E27FC236}">
                <a16:creationId xmlns:a16="http://schemas.microsoft.com/office/drawing/2014/main" id="{B41465FC-2895-4CFB-F5E0-2108D80185D1}"/>
              </a:ext>
            </a:extLst>
          </p:cNvPr>
          <p:cNvSpPr>
            <a:spLocks noGrp="1"/>
          </p:cNvSpPr>
          <p:nvPr>
            <p:ph type="title"/>
          </p:nvPr>
        </p:nvSpPr>
        <p:spPr>
          <a:xfrm>
            <a:off x="2357958" y="2620538"/>
            <a:ext cx="8831764" cy="1015663"/>
          </a:xfrm>
        </p:spPr>
        <p:txBody>
          <a:bodyPr wrap="square" anchor="t" anchorCtr="0">
            <a:spAutoFit/>
          </a:bodyPr>
          <a:lstStyle>
            <a:lvl1pPr>
              <a:lnSpc>
                <a:spcPct val="100000"/>
              </a:lnSpc>
              <a:defRPr sz="6600">
                <a:solidFill>
                  <a:schemeClr val="accent4"/>
                </a:solidFill>
              </a:defRPr>
            </a:lvl1pPr>
          </a:lstStyle>
          <a:p>
            <a:endParaRPr lang="en-GB" dirty="0"/>
          </a:p>
        </p:txBody>
      </p:sp>
      <p:pic>
        <p:nvPicPr>
          <p:cNvPr id="2" name="Picture 1" descr="A picture containing font, circle, symbol, number&#10;&#10;Description automatically generated">
            <a:extLst>
              <a:ext uri="{FF2B5EF4-FFF2-40B4-BE49-F238E27FC236}">
                <a16:creationId xmlns:a16="http://schemas.microsoft.com/office/drawing/2014/main" id="{08FCC44E-6C81-B278-E889-1CB437BD4164}"/>
              </a:ext>
            </a:extLst>
          </p:cNvPr>
          <p:cNvPicPr>
            <a:picLocks noChangeAspect="1"/>
          </p:cNvPicPr>
          <p:nvPr userDrawn="1"/>
        </p:nvPicPr>
        <p:blipFill>
          <a:blip r:embed="rId3"/>
          <a:stretch>
            <a:fillRect/>
          </a:stretch>
        </p:blipFill>
        <p:spPr>
          <a:xfrm>
            <a:off x="10626427" y="476443"/>
            <a:ext cx="1145673" cy="1145673"/>
          </a:xfrm>
          <a:prstGeom prst="rect">
            <a:avLst/>
          </a:prstGeom>
        </p:spPr>
      </p:pic>
    </p:spTree>
    <p:extLst>
      <p:ext uri="{BB962C8B-B14F-4D97-AF65-F5344CB8AC3E}">
        <p14:creationId xmlns:p14="http://schemas.microsoft.com/office/powerpoint/2010/main" val="358403632"/>
      </p:ext>
    </p:extLst>
  </p:cSld>
  <p:clrMapOvr>
    <a:masterClrMapping/>
  </p:clrMapOvr>
  <p:extLst>
    <p:ext uri="{DCECCB84-F9BA-43D5-87BE-67443E8EF086}">
      <p15:sldGuideLst xmlns:p15="http://schemas.microsoft.com/office/powerpoint/2012/main">
        <p15:guide id="1" orient="horz" pos="300">
          <p15:clr>
            <a:srgbClr val="FBAE40"/>
          </p15:clr>
        </p15:guide>
        <p15:guide id="2" pos="1527">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pic>
        <p:nvPicPr>
          <p:cNvPr id="2" name="Picture 1" descr="A picture containing font, circle, symbol, number&#10;&#10;Description automatically generated">
            <a:extLst>
              <a:ext uri="{FF2B5EF4-FFF2-40B4-BE49-F238E27FC236}">
                <a16:creationId xmlns:a16="http://schemas.microsoft.com/office/drawing/2014/main" id="{08FCC44E-6C81-B278-E889-1CB437BD4164}"/>
              </a:ext>
            </a:extLst>
          </p:cNvPr>
          <p:cNvPicPr>
            <a:picLocks noChangeAspect="1"/>
          </p:cNvPicPr>
          <p:nvPr userDrawn="1"/>
        </p:nvPicPr>
        <p:blipFill>
          <a:blip r:embed="rId2"/>
          <a:stretch>
            <a:fillRect/>
          </a:stretch>
        </p:blipFill>
        <p:spPr>
          <a:xfrm>
            <a:off x="10626427" y="476443"/>
            <a:ext cx="1145673" cy="1145673"/>
          </a:xfrm>
          <a:prstGeom prst="rect">
            <a:avLst/>
          </a:prstGeom>
        </p:spPr>
      </p:pic>
      <p:pic>
        <p:nvPicPr>
          <p:cNvPr id="5" name="Picture 4" descr="A purple and tan text on a black background&#10;&#10;Description automatically generated with low confidence">
            <a:extLst>
              <a:ext uri="{FF2B5EF4-FFF2-40B4-BE49-F238E27FC236}">
                <a16:creationId xmlns:a16="http://schemas.microsoft.com/office/drawing/2014/main" id="{D7AF8CD0-2FC8-D460-107D-B71583CEBAB2}"/>
              </a:ext>
            </a:extLst>
          </p:cNvPr>
          <p:cNvPicPr>
            <a:picLocks noChangeAspect="1"/>
          </p:cNvPicPr>
          <p:nvPr userDrawn="1"/>
        </p:nvPicPr>
        <p:blipFill>
          <a:blip r:embed="rId3"/>
          <a:stretch>
            <a:fillRect/>
          </a:stretch>
        </p:blipFill>
        <p:spPr>
          <a:xfrm>
            <a:off x="554841" y="476443"/>
            <a:ext cx="5541159" cy="1497232"/>
          </a:xfrm>
          <a:prstGeom prst="rect">
            <a:avLst/>
          </a:prstGeom>
        </p:spPr>
      </p:pic>
    </p:spTree>
    <p:extLst>
      <p:ext uri="{BB962C8B-B14F-4D97-AF65-F5344CB8AC3E}">
        <p14:creationId xmlns:p14="http://schemas.microsoft.com/office/powerpoint/2010/main" val="522398458"/>
      </p:ext>
    </p:extLst>
  </p:cSld>
  <p:clrMapOvr>
    <a:masterClrMapping/>
  </p:clrMapOvr>
  <p:extLst>
    <p:ext uri="{DCECCB84-F9BA-43D5-87BE-67443E8EF086}">
      <p15:sldGuideLst xmlns:p15="http://schemas.microsoft.com/office/powerpoint/2012/main">
        <p15:guide id="1" orient="horz" pos="2160">
          <p15:clr>
            <a:srgbClr val="FBAE40"/>
          </p15:clr>
        </p15:guide>
        <p15:guide id="2" pos="1527">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3_Title Only">
    <p:spTree>
      <p:nvGrpSpPr>
        <p:cNvPr id="1" name=""/>
        <p:cNvGrpSpPr/>
        <p:nvPr/>
      </p:nvGrpSpPr>
      <p:grpSpPr>
        <a:xfrm>
          <a:off x="0" y="0"/>
          <a:ext cx="0" cy="0"/>
          <a:chOff x="0" y="0"/>
          <a:chExt cx="0" cy="0"/>
        </a:xfrm>
      </p:grpSpPr>
      <p:pic>
        <p:nvPicPr>
          <p:cNvPr id="2" name="Picture 1" descr="A picture containing font, circle, symbol, number&#10;&#10;Description automatically generated">
            <a:extLst>
              <a:ext uri="{FF2B5EF4-FFF2-40B4-BE49-F238E27FC236}">
                <a16:creationId xmlns:a16="http://schemas.microsoft.com/office/drawing/2014/main" id="{08FCC44E-6C81-B278-E889-1CB437BD4164}"/>
              </a:ext>
            </a:extLst>
          </p:cNvPr>
          <p:cNvPicPr>
            <a:picLocks noChangeAspect="1"/>
          </p:cNvPicPr>
          <p:nvPr userDrawn="1"/>
        </p:nvPicPr>
        <p:blipFill>
          <a:blip r:embed="rId2"/>
          <a:stretch>
            <a:fillRect/>
          </a:stretch>
        </p:blipFill>
        <p:spPr>
          <a:xfrm>
            <a:off x="10626427" y="476443"/>
            <a:ext cx="1145673" cy="1145673"/>
          </a:xfrm>
          <a:prstGeom prst="rect">
            <a:avLst/>
          </a:prstGeom>
        </p:spPr>
      </p:pic>
      <p:pic>
        <p:nvPicPr>
          <p:cNvPr id="5" name="Picture 4" descr="A purple and tan text on a black background&#10;&#10;Description automatically generated with low confidence">
            <a:extLst>
              <a:ext uri="{FF2B5EF4-FFF2-40B4-BE49-F238E27FC236}">
                <a16:creationId xmlns:a16="http://schemas.microsoft.com/office/drawing/2014/main" id="{D7AF8CD0-2FC8-D460-107D-B71583CEBAB2}"/>
              </a:ext>
            </a:extLst>
          </p:cNvPr>
          <p:cNvPicPr>
            <a:picLocks noChangeAspect="1"/>
          </p:cNvPicPr>
          <p:nvPr userDrawn="1"/>
        </p:nvPicPr>
        <p:blipFill>
          <a:blip r:embed="rId3"/>
          <a:stretch>
            <a:fillRect/>
          </a:stretch>
        </p:blipFill>
        <p:spPr>
          <a:xfrm>
            <a:off x="554841" y="476443"/>
            <a:ext cx="5541159" cy="1497232"/>
          </a:xfrm>
          <a:prstGeom prst="rect">
            <a:avLst/>
          </a:prstGeom>
        </p:spPr>
      </p:pic>
      <p:sp>
        <p:nvSpPr>
          <p:cNvPr id="4" name="Rounded Rectangle 3">
            <a:extLst>
              <a:ext uri="{FF2B5EF4-FFF2-40B4-BE49-F238E27FC236}">
                <a16:creationId xmlns:a16="http://schemas.microsoft.com/office/drawing/2014/main" id="{E6BB3C0A-CCE4-D1DB-8E54-1A90430DD153}"/>
              </a:ext>
            </a:extLst>
          </p:cNvPr>
          <p:cNvSpPr/>
          <p:nvPr userDrawn="1"/>
        </p:nvSpPr>
        <p:spPr>
          <a:xfrm>
            <a:off x="594309" y="2429219"/>
            <a:ext cx="1639887" cy="473851"/>
          </a:xfrm>
          <a:prstGeom prst="roundRect">
            <a:avLst>
              <a:gd name="adj" fmla="val 50000"/>
            </a:avLst>
          </a:prstGeom>
          <a:noFill/>
          <a:ln w="254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accent5"/>
                </a:solidFill>
              </a:rPr>
              <a:t>PANEL</a:t>
            </a:r>
            <a:endParaRPr lang="en-US" sz="2400" b="1" dirty="0">
              <a:solidFill>
                <a:schemeClr val="accent5"/>
              </a:solidFill>
            </a:endParaRPr>
          </a:p>
        </p:txBody>
      </p:sp>
      <p:sp>
        <p:nvSpPr>
          <p:cNvPr id="24" name="Title 23">
            <a:extLst>
              <a:ext uri="{FF2B5EF4-FFF2-40B4-BE49-F238E27FC236}">
                <a16:creationId xmlns:a16="http://schemas.microsoft.com/office/drawing/2014/main" id="{CC610F0E-6A91-41E4-C6BB-ED68D08EFABE}"/>
              </a:ext>
            </a:extLst>
          </p:cNvPr>
          <p:cNvSpPr>
            <a:spLocks noGrp="1"/>
          </p:cNvSpPr>
          <p:nvPr>
            <p:ph type="title"/>
          </p:nvPr>
        </p:nvSpPr>
        <p:spPr>
          <a:xfrm>
            <a:off x="660379" y="3101966"/>
            <a:ext cx="3786493" cy="2403685"/>
          </a:xfrm>
        </p:spPr>
        <p:txBody>
          <a:bodyPr anchor="t">
            <a:normAutofit/>
          </a:bodyPr>
          <a:lstStyle>
            <a:lvl1pPr>
              <a:lnSpc>
                <a:spcPct val="100000"/>
              </a:lnSpc>
              <a:defRPr sz="3200">
                <a:solidFill>
                  <a:schemeClr val="accent5"/>
                </a:solidFill>
              </a:defRPr>
            </a:lvl1pPr>
          </a:lstStyle>
          <a:p>
            <a:r>
              <a:rPr lang="en-GB" dirty="0"/>
              <a:t>Click to edit Master title style</a:t>
            </a:r>
            <a:endParaRPr lang="en-US" dirty="0"/>
          </a:p>
        </p:txBody>
      </p:sp>
      <p:sp>
        <p:nvSpPr>
          <p:cNvPr id="30" name="Text Placeholder 29">
            <a:extLst>
              <a:ext uri="{FF2B5EF4-FFF2-40B4-BE49-F238E27FC236}">
                <a16:creationId xmlns:a16="http://schemas.microsoft.com/office/drawing/2014/main" id="{548CF20E-6D77-8CC2-CB24-C5BCD3E9F3FC}"/>
              </a:ext>
            </a:extLst>
          </p:cNvPr>
          <p:cNvSpPr>
            <a:spLocks noGrp="1"/>
          </p:cNvSpPr>
          <p:nvPr>
            <p:ph type="body" sz="quarter" idx="10"/>
          </p:nvPr>
        </p:nvSpPr>
        <p:spPr>
          <a:xfrm>
            <a:off x="660399" y="5746750"/>
            <a:ext cx="3786473" cy="654050"/>
          </a:xfrm>
        </p:spPr>
        <p:txBody>
          <a:bodyPr>
            <a:normAutofit/>
          </a:bodyPr>
          <a:lstStyle>
            <a:lvl1pPr marL="0" indent="0">
              <a:buFontTx/>
              <a:buNone/>
              <a:defRPr sz="2000">
                <a:solidFill>
                  <a:schemeClr val="accent3"/>
                </a:solidFill>
              </a:defRPr>
            </a:lvl1pPr>
            <a:lvl2pPr marL="457189" indent="0">
              <a:buFontTx/>
              <a:buNone/>
              <a:defRPr/>
            </a:lvl2pPr>
            <a:lvl3pPr marL="914377" indent="0">
              <a:buFontTx/>
              <a:buNone/>
              <a:defRPr/>
            </a:lvl3pPr>
            <a:lvl4pPr marL="1371566" indent="0">
              <a:buFontTx/>
              <a:buNone/>
              <a:defRPr/>
            </a:lvl4pPr>
            <a:lvl5pPr marL="1828755" indent="0">
              <a:buFontTx/>
              <a:buNone/>
              <a:defRPr/>
            </a:lvl5pPr>
          </a:lstStyle>
          <a:p>
            <a:pPr lvl="0"/>
            <a:r>
              <a:rPr lang="en-GB" dirty="0"/>
              <a:t>Click to edit Master text styles</a:t>
            </a:r>
            <a:endParaRPr lang="en-US" dirty="0"/>
          </a:p>
        </p:txBody>
      </p:sp>
    </p:spTree>
    <p:extLst>
      <p:ext uri="{BB962C8B-B14F-4D97-AF65-F5344CB8AC3E}">
        <p14:creationId xmlns:p14="http://schemas.microsoft.com/office/powerpoint/2010/main" val="15634463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75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childTnLst>
                          </p:cTn>
                        </p:par>
                        <p:par>
                          <p:cTn id="8" fill="hold">
                            <p:stCondLst>
                              <p:cond delay="1750"/>
                            </p:stCondLst>
                            <p:childTnLst>
                              <p:par>
                                <p:cTn id="9" presetID="22" presetClass="entr" presetSubtype="8"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left)">
                                      <p:cBhvr>
                                        <p:cTn id="11" dur="500"/>
                                        <p:tgtEl>
                                          <p:spTgt spid="24"/>
                                        </p:tgtEl>
                                      </p:cBhvr>
                                    </p:animEffect>
                                  </p:childTnLst>
                                </p:cTn>
                              </p:par>
                            </p:childTnLst>
                          </p:cTn>
                        </p:par>
                        <p:par>
                          <p:cTn id="12" fill="hold">
                            <p:stCondLst>
                              <p:cond delay="2250"/>
                            </p:stCondLst>
                            <p:childTnLst>
                              <p:par>
                                <p:cTn id="13" presetID="22" presetClass="entr" presetSubtype="8" fill="hold" grpId="0" nodeType="afterEffect">
                                  <p:stCondLst>
                                    <p:cond delay="0"/>
                                  </p:stCondLst>
                                  <p:childTnLst>
                                    <p:set>
                                      <p:cBhvr>
                                        <p:cTn id="14" dur="1" fill="hold">
                                          <p:stCondLst>
                                            <p:cond delay="0"/>
                                          </p:stCondLst>
                                        </p:cTn>
                                        <p:tgtEl>
                                          <p:spTgt spid="30">
                                            <p:txEl>
                                              <p:pRg st="0" end="0"/>
                                            </p:txEl>
                                          </p:spTgt>
                                        </p:tgtEl>
                                        <p:attrNameLst>
                                          <p:attrName>style.visibility</p:attrName>
                                        </p:attrNameLst>
                                      </p:cBhvr>
                                      <p:to>
                                        <p:strVal val="visible"/>
                                      </p:to>
                                    </p:set>
                                    <p:animEffect transition="in" filter="wipe(left)">
                                      <p:cBhvr>
                                        <p:cTn id="15" dur="500"/>
                                        <p:tgtEl>
                                          <p:spTgt spid="3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4" grpId="0"/>
      <p:bldP spid="30" grpId="0" build="p">
        <p:tmplLst>
          <p:tmpl lvl="1">
            <p:tnLst>
              <p:par>
                <p:cTn presetID="22" presetClass="entr" presetSubtype="8" fill="hold" nodeType="afterEffect">
                  <p:stCondLst>
                    <p:cond delay="0"/>
                  </p:stCondLst>
                  <p:childTnLst>
                    <p:set>
                      <p:cBhvr>
                        <p:cTn dur="1" fill="hold">
                          <p:stCondLst>
                            <p:cond delay="0"/>
                          </p:stCondLst>
                        </p:cTn>
                        <p:tgtEl>
                          <p:spTgt spid="30"/>
                        </p:tgtEl>
                        <p:attrNameLst>
                          <p:attrName>style.visibility</p:attrName>
                        </p:attrNameLst>
                      </p:cBhvr>
                      <p:to>
                        <p:strVal val="visible"/>
                      </p:to>
                    </p:set>
                    <p:animEffect transition="in" filter="wipe(left)">
                      <p:cBhvr>
                        <p:cTn dur="500"/>
                        <p:tgtEl>
                          <p:spTgt spid="30"/>
                        </p:tgtEl>
                      </p:cBhvr>
                    </p:animEffect>
                  </p:childTnLst>
                </p:cTn>
              </p:par>
            </p:tnLst>
          </p:tmpl>
        </p:tmplLst>
      </p:bldP>
    </p:bldLst>
  </p:timing>
  <p:extLst>
    <p:ext uri="{DCECCB84-F9BA-43D5-87BE-67443E8EF086}">
      <p15:sldGuideLst xmlns:p15="http://schemas.microsoft.com/office/powerpoint/2012/main">
        <p15:guide id="1" orient="horz" pos="2160">
          <p15:clr>
            <a:srgbClr val="FBAE40"/>
          </p15:clr>
        </p15:guide>
        <p15:guide id="2" pos="1527">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1_Title Slide">
    <p:spTree>
      <p:nvGrpSpPr>
        <p:cNvPr id="1" name=""/>
        <p:cNvGrpSpPr/>
        <p:nvPr/>
      </p:nvGrpSpPr>
      <p:grpSpPr>
        <a:xfrm>
          <a:off x="0" y="0"/>
          <a:ext cx="0" cy="0"/>
          <a:chOff x="0" y="0"/>
          <a:chExt cx="0" cy="0"/>
        </a:xfrm>
      </p:grpSpPr>
      <p:sp>
        <p:nvSpPr>
          <p:cNvPr id="7" name="Rectangle 6"/>
          <p:cNvSpPr/>
          <p:nvPr/>
        </p:nvSpPr>
        <p:spPr>
          <a:xfrm>
            <a:off x="0" y="748144"/>
            <a:ext cx="9187005" cy="533400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endParaRPr lang="en-US"/>
          </a:p>
        </p:txBody>
      </p:sp>
      <p:sp>
        <p:nvSpPr>
          <p:cNvPr id="8" name="Rectangle 7"/>
          <p:cNvSpPr/>
          <p:nvPr/>
        </p:nvSpPr>
        <p:spPr>
          <a:xfrm>
            <a:off x="9284331" y="748144"/>
            <a:ext cx="2907669" cy="5334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hasCustomPrompt="1"/>
          </p:nvPr>
        </p:nvSpPr>
        <p:spPr>
          <a:xfrm>
            <a:off x="676758" y="1298448"/>
            <a:ext cx="7764562" cy="3255264"/>
          </a:xfrm>
          <a:prstGeom prst="rect">
            <a:avLst/>
          </a:prstGeom>
        </p:spPr>
        <p:txBody>
          <a:bodyPr anchor="ctr">
            <a:normAutofit/>
          </a:bodyPr>
          <a:lstStyle>
            <a:lvl1pPr algn="l">
              <a:defRPr sz="5400" spc="-100" baseline="0">
                <a:solidFill>
                  <a:srgbClr val="FFFFFF"/>
                </a:solidFill>
                <a:latin typeface="Roboto" panose="02000000000000000000" pitchFamily="2" charset="0"/>
                <a:ea typeface="Roboto" panose="02000000000000000000" pitchFamily="2" charset="0"/>
              </a:defRPr>
            </a:lvl1pPr>
          </a:lstStyle>
          <a:p>
            <a:r>
              <a:rPr lang="en-GB" dirty="0"/>
              <a:t>Click to edit title</a:t>
            </a:r>
            <a:endParaRPr lang="en-US" dirty="0"/>
          </a:p>
        </p:txBody>
      </p:sp>
      <p:sp>
        <p:nvSpPr>
          <p:cNvPr id="3" name="Subtitle 2"/>
          <p:cNvSpPr>
            <a:spLocks noGrp="1"/>
          </p:cNvSpPr>
          <p:nvPr>
            <p:ph type="subTitle" idx="1" hasCustomPrompt="1"/>
          </p:nvPr>
        </p:nvSpPr>
        <p:spPr>
          <a:xfrm>
            <a:off x="671772" y="4670246"/>
            <a:ext cx="7765200" cy="914400"/>
          </a:xfrm>
          <a:prstGeom prst="rect">
            <a:avLst/>
          </a:prstGeom>
        </p:spPr>
        <p:txBody>
          <a:bodyPr anchor="ctr">
            <a:normAutofit/>
          </a:bodyPr>
          <a:lstStyle>
            <a:lvl1pPr marL="0" indent="0" algn="l">
              <a:buNone/>
              <a:defRPr sz="2000" b="0" i="0" cap="none" spc="0" baseline="0">
                <a:solidFill>
                  <a:schemeClr val="bg1"/>
                </a:solidFill>
                <a:latin typeface="Roboto Light" panose="02000000000000000000" pitchFamily="2" charset="0"/>
                <a:ea typeface="Roboto Light" panose="02000000000000000000" pitchFamily="2" charset="0"/>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GB" dirty="0"/>
              <a:t>Click to edit subtitle</a:t>
            </a:r>
            <a:endParaRPr lang="en-US" dirty="0"/>
          </a:p>
        </p:txBody>
      </p:sp>
      <p:pic>
        <p:nvPicPr>
          <p:cNvPr id="9" name="Picture 8">
            <a:extLst>
              <a:ext uri="{FF2B5EF4-FFF2-40B4-BE49-F238E27FC236}">
                <a16:creationId xmlns:a16="http://schemas.microsoft.com/office/drawing/2014/main" id="{640C8362-75A2-B043-803F-B00CB3B1A7D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722873" y="1202258"/>
            <a:ext cx="2030585" cy="1222293"/>
          </a:xfrm>
          <a:prstGeom prst="rect">
            <a:avLst/>
          </a:prstGeom>
        </p:spPr>
      </p:pic>
      <p:sp>
        <p:nvSpPr>
          <p:cNvPr id="15" name="Rectangle 14">
            <a:extLst>
              <a:ext uri="{FF2B5EF4-FFF2-40B4-BE49-F238E27FC236}">
                <a16:creationId xmlns:a16="http://schemas.microsoft.com/office/drawing/2014/main" id="{A3265504-B4FB-904F-AB3A-B2B71C55B153}"/>
              </a:ext>
            </a:extLst>
          </p:cNvPr>
          <p:cNvSpPr/>
          <p:nvPr userDrawn="1"/>
        </p:nvSpPr>
        <p:spPr>
          <a:xfrm rot="5400000">
            <a:off x="6573676" y="3343744"/>
            <a:ext cx="5335200" cy="14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b="0" i="0" noProof="0">
              <a:latin typeface="Roboto" panose="02000000000000000000" pitchFamily="2" charset="0"/>
            </a:endParaRPr>
          </a:p>
        </p:txBody>
      </p:sp>
      <p:sp>
        <p:nvSpPr>
          <p:cNvPr id="13" name="Rectangle 12">
            <a:extLst>
              <a:ext uri="{FF2B5EF4-FFF2-40B4-BE49-F238E27FC236}">
                <a16:creationId xmlns:a16="http://schemas.microsoft.com/office/drawing/2014/main" id="{66DCC649-B8D6-CE4A-88F1-AFA218529A19}"/>
              </a:ext>
            </a:extLst>
          </p:cNvPr>
          <p:cNvSpPr/>
          <p:nvPr userDrawn="1"/>
        </p:nvSpPr>
        <p:spPr>
          <a:xfrm>
            <a:off x="-9516" y="6852652"/>
            <a:ext cx="12204000" cy="576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b="0" i="0" noProof="0">
              <a:latin typeface="Roboto" panose="02000000000000000000" pitchFamily="2" charset="0"/>
            </a:endParaRPr>
          </a:p>
        </p:txBody>
      </p:sp>
    </p:spTree>
    <p:extLst>
      <p:ext uri="{BB962C8B-B14F-4D97-AF65-F5344CB8AC3E}">
        <p14:creationId xmlns:p14="http://schemas.microsoft.com/office/powerpoint/2010/main" val="107162369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948E38-8FB0-4E51-A01C-C88794372E50}"/>
              </a:ext>
            </a:extLst>
          </p:cNvPr>
          <p:cNvSpPr>
            <a:spLocks noGrp="1"/>
          </p:cNvSpPr>
          <p:nvPr>
            <p:ph idx="1"/>
          </p:nvPr>
        </p:nvSpPr>
        <p:spPr>
          <a:xfrm>
            <a:off x="432000" y="1221045"/>
            <a:ext cx="11328000" cy="4679250"/>
          </a:xfrm>
        </p:spPr>
        <p:txBody>
          <a:bodyPr rtlCol="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rtl="0"/>
            <a:r>
              <a:rPr lang="en-GB" noProof="0" dirty="0"/>
              <a:t>Click to edit Master text styles</a:t>
            </a:r>
          </a:p>
          <a:p>
            <a:pPr lvl="1" rtl="0"/>
            <a:r>
              <a:rPr lang="en-GB" noProof="0" dirty="0"/>
              <a:t>Second level</a:t>
            </a:r>
          </a:p>
          <a:p>
            <a:pPr lvl="2" rtl="0"/>
            <a:r>
              <a:rPr lang="en-GB" noProof="0" dirty="0"/>
              <a:t>Third level</a:t>
            </a:r>
          </a:p>
          <a:p>
            <a:pPr lvl="3" rtl="0"/>
            <a:r>
              <a:rPr lang="en-GB" noProof="0" dirty="0"/>
              <a:t>Fourth level</a:t>
            </a:r>
          </a:p>
          <a:p>
            <a:pPr lvl="4" rtl="0"/>
            <a:r>
              <a:rPr lang="en-GB" noProof="0" dirty="0"/>
              <a:t>Fifth level</a:t>
            </a:r>
          </a:p>
        </p:txBody>
      </p:sp>
      <p:sp>
        <p:nvSpPr>
          <p:cNvPr id="17" name="TextBox 16">
            <a:extLst>
              <a:ext uri="{FF2B5EF4-FFF2-40B4-BE49-F238E27FC236}">
                <a16:creationId xmlns:a16="http://schemas.microsoft.com/office/drawing/2014/main" id="{AFA0A615-1432-F24E-9EF9-B5606EF27153}"/>
              </a:ext>
            </a:extLst>
          </p:cNvPr>
          <p:cNvSpPr txBox="1"/>
          <p:nvPr userDrawn="1"/>
        </p:nvSpPr>
        <p:spPr>
          <a:xfrm>
            <a:off x="6388100" y="6680200"/>
            <a:ext cx="184731" cy="369332"/>
          </a:xfrm>
          <a:prstGeom prst="rect">
            <a:avLst/>
          </a:prstGeom>
          <a:noFill/>
        </p:spPr>
        <p:txBody>
          <a:bodyPr wrap="none" rtlCol="0">
            <a:spAutoFit/>
          </a:bodyPr>
          <a:lstStyle/>
          <a:p>
            <a:endParaRPr lang="en-US" b="0" i="0">
              <a:latin typeface="Roboto" panose="02000000000000000000" pitchFamily="2" charset="0"/>
            </a:endParaRPr>
          </a:p>
        </p:txBody>
      </p:sp>
      <p:sp>
        <p:nvSpPr>
          <p:cNvPr id="20" name="TextBox 19">
            <a:extLst>
              <a:ext uri="{FF2B5EF4-FFF2-40B4-BE49-F238E27FC236}">
                <a16:creationId xmlns:a16="http://schemas.microsoft.com/office/drawing/2014/main" id="{D553AF34-5FDF-8B45-8608-0BECFB228BC2}"/>
              </a:ext>
            </a:extLst>
          </p:cNvPr>
          <p:cNvSpPr txBox="1"/>
          <p:nvPr userDrawn="1"/>
        </p:nvSpPr>
        <p:spPr>
          <a:xfrm>
            <a:off x="11807687" y="6308035"/>
            <a:ext cx="304001" cy="369332"/>
          </a:xfrm>
          <a:prstGeom prst="rect">
            <a:avLst/>
          </a:prstGeom>
          <a:noFill/>
        </p:spPr>
        <p:txBody>
          <a:bodyPr wrap="square" rtlCol="0">
            <a:spAutoFit/>
          </a:bodyPr>
          <a:lstStyle/>
          <a:p>
            <a:endParaRPr lang="en-US" b="0" i="0">
              <a:latin typeface="Roboto" panose="02000000000000000000" pitchFamily="2" charset="0"/>
            </a:endParaRPr>
          </a:p>
        </p:txBody>
      </p:sp>
      <p:sp>
        <p:nvSpPr>
          <p:cNvPr id="21" name="Title 20">
            <a:extLst>
              <a:ext uri="{FF2B5EF4-FFF2-40B4-BE49-F238E27FC236}">
                <a16:creationId xmlns:a16="http://schemas.microsoft.com/office/drawing/2014/main" id="{830A346E-56CC-BF48-9D9D-350D0F9AF6F6}"/>
              </a:ext>
            </a:extLst>
          </p:cNvPr>
          <p:cNvSpPr>
            <a:spLocks noGrp="1"/>
          </p:cNvSpPr>
          <p:nvPr>
            <p:ph type="title"/>
          </p:nvPr>
        </p:nvSpPr>
        <p:spPr/>
        <p:txBody>
          <a:bodyPr/>
          <a:lstStyle/>
          <a:p>
            <a:r>
              <a:rPr lang="en-GB"/>
              <a:t>Click to edit Master title style</a:t>
            </a:r>
            <a:endParaRPr lang="en-US"/>
          </a:p>
        </p:txBody>
      </p:sp>
      <p:sp>
        <p:nvSpPr>
          <p:cNvPr id="9" name="Slide Number Placeholder 5">
            <a:extLst>
              <a:ext uri="{FF2B5EF4-FFF2-40B4-BE49-F238E27FC236}">
                <a16:creationId xmlns:a16="http://schemas.microsoft.com/office/drawing/2014/main" id="{1F210DA8-C9A9-0040-87BD-03D21FD8F37F}"/>
              </a:ext>
            </a:extLst>
          </p:cNvPr>
          <p:cNvSpPr>
            <a:spLocks noGrp="1"/>
          </p:cNvSpPr>
          <p:nvPr>
            <p:ph type="sldNum" sz="quarter" idx="4"/>
          </p:nvPr>
        </p:nvSpPr>
        <p:spPr>
          <a:xfrm>
            <a:off x="11327999" y="6311759"/>
            <a:ext cx="586909" cy="338554"/>
          </a:xfrm>
          <a:prstGeom prst="rect">
            <a:avLst/>
          </a:prstGeom>
        </p:spPr>
        <p:txBody>
          <a:bodyPr/>
          <a:lstStyle>
            <a:lvl1pPr>
              <a:defRPr sz="1600" b="0" i="0">
                <a:solidFill>
                  <a:schemeClr val="tx2"/>
                </a:solidFill>
                <a:latin typeface="Roboto" panose="02000000000000000000" pitchFamily="2" charset="0"/>
                <a:ea typeface="Roboto" panose="02000000000000000000" pitchFamily="2" charset="0"/>
              </a:defRPr>
            </a:lvl1pPr>
          </a:lstStyle>
          <a:p>
            <a:fld id="{4FAB73BC-B049-4115-A692-8D63A059BFB8}" type="slidenum">
              <a:rPr lang="en-US" smtClean="0"/>
              <a:pPr/>
              <a:t>‹#›</a:t>
            </a:fld>
            <a:endParaRPr lang="en-US"/>
          </a:p>
        </p:txBody>
      </p:sp>
      <p:sp>
        <p:nvSpPr>
          <p:cNvPr id="2" name="Footer Placeholder 1">
            <a:extLst>
              <a:ext uri="{FF2B5EF4-FFF2-40B4-BE49-F238E27FC236}">
                <a16:creationId xmlns:a16="http://schemas.microsoft.com/office/drawing/2014/main" id="{175E8276-51C2-1F41-9EB2-7EF324889F24}"/>
              </a:ext>
            </a:extLst>
          </p:cNvPr>
          <p:cNvSpPr>
            <a:spLocks noGrp="1"/>
          </p:cNvSpPr>
          <p:nvPr>
            <p:ph type="ftr" sz="quarter" idx="10"/>
          </p:nvPr>
        </p:nvSpPr>
        <p:spPr/>
        <p:txBody>
          <a:bodyPr/>
          <a:lstStyle/>
          <a:p>
            <a:r>
              <a:rPr lang="en-US"/>
              <a:t>© 2022 Picocom</a:t>
            </a:r>
          </a:p>
        </p:txBody>
      </p:sp>
    </p:spTree>
    <p:extLst>
      <p:ext uri="{BB962C8B-B14F-4D97-AF65-F5344CB8AC3E}">
        <p14:creationId xmlns:p14="http://schemas.microsoft.com/office/powerpoint/2010/main" val="258330138"/>
      </p:ext>
    </p:extLst>
  </p:cSld>
  <p:clrMapOvr>
    <a:masterClrMapping/>
  </p:clrMapOvr>
  <p:extLst>
    <p:ext uri="{DCECCB84-F9BA-43D5-87BE-67443E8EF086}">
      <p15:sldGuideLst xmlns:p15="http://schemas.microsoft.com/office/powerpoint/2012/main">
        <p15:guide id="1" orient="horz" pos="55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C626A5-4FF6-42BD-858A-AE4B2C23A6BC}"/>
              </a:ext>
            </a:extLst>
          </p:cNvPr>
          <p:cNvSpPr>
            <a:spLocks noGrp="1"/>
          </p:cNvSpPr>
          <p:nvPr>
            <p:ph type="title" hasCustomPrompt="1"/>
          </p:nvPr>
        </p:nvSpPr>
        <p:spPr/>
        <p:txBody>
          <a:bodyPr vert="horz" lIns="0" tIns="0" rIns="0" bIns="0" rtlCol="0" anchor="ctr">
            <a:noAutofit/>
          </a:bodyPr>
          <a:lstStyle>
            <a:lvl1pPr>
              <a:defRPr lang="en-GB" noProof="0"/>
            </a:lvl1pPr>
          </a:lstStyle>
          <a:p>
            <a:pPr lvl="0"/>
            <a:r>
              <a:rPr lang="en-GB" noProof="0" dirty="0"/>
              <a:t>Click to edit page title</a:t>
            </a:r>
          </a:p>
        </p:txBody>
      </p:sp>
      <p:sp>
        <p:nvSpPr>
          <p:cNvPr id="10" name="Slide Number Placeholder 5">
            <a:extLst>
              <a:ext uri="{FF2B5EF4-FFF2-40B4-BE49-F238E27FC236}">
                <a16:creationId xmlns:a16="http://schemas.microsoft.com/office/drawing/2014/main" id="{964DAA7D-E930-5440-B814-68DACD9662A0}"/>
              </a:ext>
            </a:extLst>
          </p:cNvPr>
          <p:cNvSpPr>
            <a:spLocks noGrp="1"/>
          </p:cNvSpPr>
          <p:nvPr>
            <p:ph type="sldNum" sz="quarter" idx="4"/>
          </p:nvPr>
        </p:nvSpPr>
        <p:spPr>
          <a:xfrm>
            <a:off x="11327999" y="6311759"/>
            <a:ext cx="586909" cy="338554"/>
          </a:xfrm>
          <a:prstGeom prst="rect">
            <a:avLst/>
          </a:prstGeom>
        </p:spPr>
        <p:txBody>
          <a:bodyPr/>
          <a:lstStyle>
            <a:lvl1pPr>
              <a:defRPr sz="1600" b="0" i="0">
                <a:solidFill>
                  <a:schemeClr val="tx2"/>
                </a:solidFill>
                <a:latin typeface="Roboto" panose="02000000000000000000" pitchFamily="2" charset="0"/>
                <a:ea typeface="Roboto" panose="02000000000000000000" pitchFamily="2" charset="0"/>
              </a:defRPr>
            </a:lvl1pPr>
          </a:lstStyle>
          <a:p>
            <a:fld id="{4FAB73BC-B049-4115-A692-8D63A059BFB8}" type="slidenum">
              <a:rPr lang="en-US" smtClean="0"/>
              <a:pPr/>
              <a:t>‹#›</a:t>
            </a:fld>
            <a:endParaRPr lang="en-US"/>
          </a:p>
        </p:txBody>
      </p:sp>
      <p:sp>
        <p:nvSpPr>
          <p:cNvPr id="4" name="Footer Placeholder 3">
            <a:extLst>
              <a:ext uri="{FF2B5EF4-FFF2-40B4-BE49-F238E27FC236}">
                <a16:creationId xmlns:a16="http://schemas.microsoft.com/office/drawing/2014/main" id="{D55205B6-9EB5-1D4C-AF1B-3A2B3C18F03D}"/>
              </a:ext>
            </a:extLst>
          </p:cNvPr>
          <p:cNvSpPr>
            <a:spLocks noGrp="1"/>
          </p:cNvSpPr>
          <p:nvPr>
            <p:ph type="ftr" sz="quarter" idx="10"/>
          </p:nvPr>
        </p:nvSpPr>
        <p:spPr/>
        <p:txBody>
          <a:bodyPr/>
          <a:lstStyle/>
          <a:p>
            <a:r>
              <a:rPr lang="en-US"/>
              <a:t>© 2022 Picocom</a:t>
            </a:r>
          </a:p>
        </p:txBody>
      </p:sp>
    </p:spTree>
    <p:extLst>
      <p:ext uri="{BB962C8B-B14F-4D97-AF65-F5344CB8AC3E}">
        <p14:creationId xmlns:p14="http://schemas.microsoft.com/office/powerpoint/2010/main" val="2543179768"/>
      </p:ext>
    </p:extLst>
  </p:cSld>
  <p:clrMapOvr>
    <a:masterClrMapping/>
  </p:clrMapOvr>
  <p:extLst>
    <p:ext uri="{DCECCB84-F9BA-43D5-87BE-67443E8EF086}">
      <p15:sldGuideLst xmlns:p15="http://schemas.microsoft.com/office/powerpoint/2012/main">
        <p15:guide id="1" orient="horz" pos="550">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Large Photo">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890ED7CE-A9D2-4D19-B978-56BFB74E657C}"/>
              </a:ext>
            </a:extLst>
          </p:cNvPr>
          <p:cNvSpPr>
            <a:spLocks noGrp="1"/>
          </p:cNvSpPr>
          <p:nvPr>
            <p:ph type="pic" sz="quarter" idx="14" hasCustomPrompt="1"/>
          </p:nvPr>
        </p:nvSpPr>
        <p:spPr>
          <a:xfrm>
            <a:off x="0" y="0"/>
            <a:ext cx="12192000" cy="6858000"/>
          </a:xfrm>
          <a:solidFill>
            <a:schemeClr val="bg1">
              <a:lumMod val="85000"/>
            </a:schemeClr>
          </a:solidFill>
        </p:spPr>
        <p:txBody>
          <a:bodyPr rtlCol="0" anchor="ctr"/>
          <a:lstStyle>
            <a:lvl1pPr marL="0" indent="0" algn="ctr">
              <a:buNone/>
              <a:defRPr sz="1200" b="0" i="0">
                <a:latin typeface="Roboto" panose="02000000000000000000" pitchFamily="2" charset="0"/>
                <a:cs typeface="Times New Roman" panose="02020603050405020304" pitchFamily="18" charset="0"/>
              </a:defRPr>
            </a:lvl1pPr>
          </a:lstStyle>
          <a:p>
            <a:pPr rtl="0"/>
            <a:r>
              <a:rPr lang="en-GB" noProof="0"/>
              <a:t>Insert or Drag &amp; Drop your photo</a:t>
            </a:r>
          </a:p>
        </p:txBody>
      </p:sp>
      <p:sp>
        <p:nvSpPr>
          <p:cNvPr id="3" name="Content Placeholder 2">
            <a:extLst>
              <a:ext uri="{FF2B5EF4-FFF2-40B4-BE49-F238E27FC236}">
                <a16:creationId xmlns:a16="http://schemas.microsoft.com/office/drawing/2014/main" id="{A22238F2-C6EC-476F-8371-119AECBA5622}"/>
              </a:ext>
            </a:extLst>
          </p:cNvPr>
          <p:cNvSpPr>
            <a:spLocks noGrp="1"/>
          </p:cNvSpPr>
          <p:nvPr>
            <p:ph sz="half" idx="1" hasCustomPrompt="1"/>
          </p:nvPr>
        </p:nvSpPr>
        <p:spPr>
          <a:xfrm>
            <a:off x="6096000" y="5497942"/>
            <a:ext cx="5664000" cy="565899"/>
          </a:xfrm>
          <a:solidFill>
            <a:schemeClr val="tx1"/>
          </a:solidFill>
        </p:spPr>
        <p:txBody>
          <a:bodyPr wrap="none" lIns="180000" tIns="180000" rIns="180000" bIns="180000" rtlCol="0" anchor="ctr">
            <a:normAutofit/>
          </a:bodyPr>
          <a:lstStyle>
            <a:lvl1pPr marL="0" indent="0" algn="l">
              <a:buNone/>
              <a:defRPr>
                <a:solidFill>
                  <a:schemeClr val="bg1"/>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rtl="0"/>
            <a:r>
              <a:rPr lang="en-GB" noProof="0" dirty="0"/>
              <a:t>Enter your photo caption</a:t>
            </a:r>
          </a:p>
        </p:txBody>
      </p:sp>
      <p:sp>
        <p:nvSpPr>
          <p:cNvPr id="5" name="Title 4">
            <a:extLst>
              <a:ext uri="{FF2B5EF4-FFF2-40B4-BE49-F238E27FC236}">
                <a16:creationId xmlns:a16="http://schemas.microsoft.com/office/drawing/2014/main" id="{7F8E7C83-06D7-4C5B-85B7-0E5713B4FAB3}"/>
              </a:ext>
            </a:extLst>
          </p:cNvPr>
          <p:cNvSpPr>
            <a:spLocks noGrp="1"/>
          </p:cNvSpPr>
          <p:nvPr>
            <p:ph type="title"/>
          </p:nvPr>
        </p:nvSpPr>
        <p:spPr/>
        <p:txBody>
          <a:bodyPr rtlCol="0"/>
          <a:lstStyle/>
          <a:p>
            <a:pPr rtl="0"/>
            <a:r>
              <a:rPr lang="en-GB" noProof="0" dirty="0"/>
              <a:t>Click to edit Master title style</a:t>
            </a:r>
          </a:p>
        </p:txBody>
      </p:sp>
      <p:sp>
        <p:nvSpPr>
          <p:cNvPr id="12" name="Slide Number Placeholder 5">
            <a:extLst>
              <a:ext uri="{FF2B5EF4-FFF2-40B4-BE49-F238E27FC236}">
                <a16:creationId xmlns:a16="http://schemas.microsoft.com/office/drawing/2014/main" id="{8ABDDF87-2A38-AA4C-8216-5942B2C9118E}"/>
              </a:ext>
            </a:extLst>
          </p:cNvPr>
          <p:cNvSpPr>
            <a:spLocks noGrp="1"/>
          </p:cNvSpPr>
          <p:nvPr>
            <p:ph type="sldNum" sz="quarter" idx="4"/>
          </p:nvPr>
        </p:nvSpPr>
        <p:spPr>
          <a:xfrm>
            <a:off x="11327999" y="6311759"/>
            <a:ext cx="586909" cy="338554"/>
          </a:xfrm>
          <a:prstGeom prst="rect">
            <a:avLst/>
          </a:prstGeom>
        </p:spPr>
        <p:txBody>
          <a:bodyPr/>
          <a:lstStyle>
            <a:lvl1pPr>
              <a:defRPr sz="1600" b="0" i="0">
                <a:solidFill>
                  <a:schemeClr val="tx2"/>
                </a:solidFill>
                <a:latin typeface="Roboto" panose="02000000000000000000" pitchFamily="2" charset="0"/>
                <a:ea typeface="Roboto" panose="02000000000000000000" pitchFamily="2" charset="0"/>
              </a:defRPr>
            </a:lvl1pPr>
          </a:lstStyle>
          <a:p>
            <a:fld id="{4FAB73BC-B049-4115-A692-8D63A059BFB8}" type="slidenum">
              <a:rPr lang="en-US" smtClean="0"/>
              <a:pPr/>
              <a:t>‹#›</a:t>
            </a:fld>
            <a:endParaRPr lang="en-US"/>
          </a:p>
        </p:txBody>
      </p:sp>
      <p:sp>
        <p:nvSpPr>
          <p:cNvPr id="4" name="Footer Placeholder 3">
            <a:extLst>
              <a:ext uri="{FF2B5EF4-FFF2-40B4-BE49-F238E27FC236}">
                <a16:creationId xmlns:a16="http://schemas.microsoft.com/office/drawing/2014/main" id="{B76CC885-B6FD-DC4A-BAB0-1D6AD9A61E9A}"/>
              </a:ext>
            </a:extLst>
          </p:cNvPr>
          <p:cNvSpPr>
            <a:spLocks noGrp="1"/>
          </p:cNvSpPr>
          <p:nvPr>
            <p:ph type="ftr" sz="quarter" idx="15"/>
          </p:nvPr>
        </p:nvSpPr>
        <p:spPr/>
        <p:txBody>
          <a:bodyPr/>
          <a:lstStyle/>
          <a:p>
            <a:r>
              <a:rPr lang="en-US"/>
              <a:t>© 2022 Picocom</a:t>
            </a:r>
          </a:p>
        </p:txBody>
      </p:sp>
    </p:spTree>
    <p:extLst>
      <p:ext uri="{BB962C8B-B14F-4D97-AF65-F5344CB8AC3E}">
        <p14:creationId xmlns:p14="http://schemas.microsoft.com/office/powerpoint/2010/main" val="638981052"/>
      </p:ext>
    </p:extLst>
  </p:cSld>
  <p:clrMapOvr>
    <a:masterClrMapping/>
  </p:clrMapOvr>
  <p:extLst>
    <p:ext uri="{DCECCB84-F9BA-43D5-87BE-67443E8EF086}">
      <p15:sldGuideLst xmlns:p15="http://schemas.microsoft.com/office/powerpoint/2012/main">
        <p15:guide id="1" orient="horz" pos="550">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hank You">
    <p:bg>
      <p:bgPr>
        <a:solidFill>
          <a:schemeClr val="bg1">
            <a:lumMod val="95000"/>
          </a:schemeClr>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53EAB57-F671-2C4A-9673-EB78B93FB4C8}"/>
              </a:ext>
            </a:extLst>
          </p:cNvPr>
          <p:cNvSpPr/>
          <p:nvPr userDrawn="1"/>
        </p:nvSpPr>
        <p:spPr>
          <a:xfrm>
            <a:off x="-9587" y="1664"/>
            <a:ext cx="12204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8" name="Rectangle 7">
            <a:extLst>
              <a:ext uri="{FF2B5EF4-FFF2-40B4-BE49-F238E27FC236}">
                <a16:creationId xmlns:a16="http://schemas.microsoft.com/office/drawing/2014/main" id="{51DD44D8-4A8F-4693-B90A-166855B29D25}"/>
              </a:ext>
            </a:extLst>
          </p:cNvPr>
          <p:cNvSpPr/>
          <p:nvPr userDrawn="1"/>
        </p:nvSpPr>
        <p:spPr>
          <a:xfrm>
            <a:off x="8451492" y="3831714"/>
            <a:ext cx="3733800" cy="11482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b="0" i="0" noProof="0">
              <a:latin typeface="Roboto" panose="02000000000000000000" pitchFamily="2" charset="0"/>
            </a:endParaRPr>
          </a:p>
        </p:txBody>
      </p:sp>
      <p:pic>
        <p:nvPicPr>
          <p:cNvPr id="17" name="Picture 16">
            <a:extLst>
              <a:ext uri="{FF2B5EF4-FFF2-40B4-BE49-F238E27FC236}">
                <a16:creationId xmlns:a16="http://schemas.microsoft.com/office/drawing/2014/main" id="{95ED9E30-2F70-E24A-8B06-E930C7FE0966}"/>
              </a:ext>
            </a:extLst>
          </p:cNvPr>
          <p:cNvPicPr>
            <a:picLocks noChangeAspect="1"/>
          </p:cNvPicPr>
          <p:nvPr userDrawn="1"/>
        </p:nvPicPr>
        <p:blipFill>
          <a:blip r:embed="rId2"/>
          <a:stretch>
            <a:fillRect/>
          </a:stretch>
        </p:blipFill>
        <p:spPr>
          <a:xfrm>
            <a:off x="8962392" y="1755143"/>
            <a:ext cx="2725416" cy="1640541"/>
          </a:xfrm>
          <a:prstGeom prst="rect">
            <a:avLst/>
          </a:prstGeom>
        </p:spPr>
      </p:pic>
    </p:spTree>
    <p:extLst>
      <p:ext uri="{BB962C8B-B14F-4D97-AF65-F5344CB8AC3E}">
        <p14:creationId xmlns:p14="http://schemas.microsoft.com/office/powerpoint/2010/main" val="254883266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Slide - Portal - 01">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a:off x="391750" y="1956682"/>
            <a:ext cx="7424193" cy="1570302"/>
          </a:xfrm>
          <a:prstGeom prst="rect">
            <a:avLst/>
          </a:prstGeom>
        </p:spPr>
        <p:txBody>
          <a:bodyPr wrap="square">
            <a:spAutoFit/>
          </a:bodyPr>
          <a:lstStyle>
            <a:lvl1pPr>
              <a:defRPr kumimoji="0" lang="en-US" sz="5336" b="1" i="0" u="none" strike="noStrike" kern="0" cap="none" spc="-52" normalizeH="0" baseline="0" smtClean="0">
                <a:ln>
                  <a:noFill/>
                </a:ln>
                <a:solidFill>
                  <a:srgbClr val="FFFFFF"/>
                </a:solidFill>
                <a:effectLst/>
                <a:uLnTx/>
                <a:uFillTx/>
                <a:latin typeface="Century Gothic"/>
                <a:ea typeface="+mj-ea"/>
                <a:cs typeface="Century Gothic"/>
              </a:defRPr>
            </a:lvl1pPr>
          </a:lstStyle>
          <a:p>
            <a:r>
              <a:rPr lang="en-US" dirty="0"/>
              <a:t>Click to edit Master title style</a:t>
            </a:r>
            <a:endParaRPr lang="en-GB" dirty="0"/>
          </a:p>
        </p:txBody>
      </p:sp>
      <p:sp>
        <p:nvSpPr>
          <p:cNvPr id="20" name="Text Placeholder 17">
            <a:extLst>
              <a:ext uri="{FF2B5EF4-FFF2-40B4-BE49-F238E27FC236}">
                <a16:creationId xmlns:a16="http://schemas.microsoft.com/office/drawing/2014/main" id="{41D94926-E68F-4D4D-A484-D29154CA4084}"/>
              </a:ext>
            </a:extLst>
          </p:cNvPr>
          <p:cNvSpPr>
            <a:spLocks noGrp="1"/>
          </p:cNvSpPr>
          <p:nvPr>
            <p:ph type="body" sz="quarter" idx="10"/>
          </p:nvPr>
        </p:nvSpPr>
        <p:spPr>
          <a:xfrm>
            <a:off x="391750" y="3961898"/>
            <a:ext cx="10515058" cy="400238"/>
          </a:xfrm>
          <a:prstGeom prst="rect">
            <a:avLst/>
          </a:prstGeom>
        </p:spPr>
        <p:txBody>
          <a:bodyPr>
            <a:spAutoFit/>
          </a:bodyPr>
          <a:lstStyle>
            <a:lvl1pPr marL="7701" indent="0">
              <a:buNone/>
              <a:defRPr kumimoji="0" lang="en-GB" sz="2001" b="1" i="0" u="none" strike="noStrike" kern="0" cap="none" spc="0" normalizeH="0" baseline="0" dirty="0">
                <a:ln>
                  <a:noFill/>
                </a:ln>
                <a:solidFill>
                  <a:schemeClr val="bg1"/>
                </a:solidFill>
                <a:effectLst/>
                <a:uLnTx/>
                <a:uFillTx/>
                <a:latin typeface="Century Gothic"/>
                <a:ea typeface="+mj-ea"/>
                <a:cs typeface="Century Gothic"/>
              </a:defRPr>
            </a:lvl1pPr>
            <a:lvl2pPr>
              <a:defRPr/>
            </a:lvl2pPr>
            <a:lvl3pPr>
              <a:defRPr/>
            </a:lvl3pPr>
            <a:lvl4pPr>
              <a:defRPr/>
            </a:lvl4pPr>
            <a:lvl5pPr>
              <a:defRPr/>
            </a:lvl5pPr>
          </a:lstStyle>
          <a:p>
            <a:pPr marL="284951" marR="0" lvl="0" indent="-277250" defTabSz="554500" eaLnBrk="1" fontAlgn="auto" latinLnBrk="0" hangingPunct="1">
              <a:lnSpc>
                <a:spcPct val="100000"/>
              </a:lnSpc>
              <a:spcBef>
                <a:spcPts val="943"/>
              </a:spcBef>
              <a:spcAft>
                <a:spcPts val="0"/>
              </a:spcAft>
              <a:buClrTx/>
              <a:buSzTx/>
              <a:tabLst/>
              <a:defRPr/>
            </a:pPr>
            <a:r>
              <a:rPr lang="en-US" dirty="0"/>
              <a:t>Click to edit Master text styles</a:t>
            </a:r>
          </a:p>
        </p:txBody>
      </p:sp>
      <p:pic>
        <p:nvPicPr>
          <p:cNvPr id="11" name="Graphic 10">
            <a:extLst>
              <a:ext uri="{FF2B5EF4-FFF2-40B4-BE49-F238E27FC236}">
                <a16:creationId xmlns:a16="http://schemas.microsoft.com/office/drawing/2014/main" id="{A39C65AD-EEE2-CC98-7425-E7B938ADD0F8}"/>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423687" y="424692"/>
            <a:ext cx="4079751" cy="1003973"/>
          </a:xfrm>
          <a:prstGeom prst="rect">
            <a:avLst/>
          </a:prstGeom>
        </p:spPr>
      </p:pic>
    </p:spTree>
    <p:extLst>
      <p:ext uri="{BB962C8B-B14F-4D97-AF65-F5344CB8AC3E}">
        <p14:creationId xmlns:p14="http://schemas.microsoft.com/office/powerpoint/2010/main" val="3406662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Slide - Portal - 0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a:off x="391750" y="1956682"/>
            <a:ext cx="7500393" cy="1570302"/>
          </a:xfrm>
          <a:prstGeom prst="rect">
            <a:avLst/>
          </a:prstGeom>
        </p:spPr>
        <p:txBody>
          <a:bodyPr wrap="square">
            <a:spAutoFit/>
          </a:bodyPr>
          <a:lstStyle>
            <a:lvl1pPr>
              <a:defRPr kumimoji="0" lang="en-US" sz="5336" b="1" i="0" u="none" strike="noStrike" kern="0" cap="none" spc="-52" normalizeH="0" baseline="0" smtClean="0">
                <a:ln>
                  <a:noFill/>
                </a:ln>
                <a:solidFill>
                  <a:srgbClr val="FFFFFF"/>
                </a:solidFill>
                <a:effectLst/>
                <a:uLnTx/>
                <a:uFillTx/>
                <a:latin typeface="Century Gothic"/>
                <a:ea typeface="+mj-ea"/>
                <a:cs typeface="Century Gothic"/>
              </a:defRPr>
            </a:lvl1pPr>
          </a:lstStyle>
          <a:p>
            <a:r>
              <a:rPr lang="en-US" dirty="0"/>
              <a:t>Click to edit Master title style</a:t>
            </a:r>
            <a:endParaRPr lang="en-GB" dirty="0"/>
          </a:p>
        </p:txBody>
      </p:sp>
      <p:sp>
        <p:nvSpPr>
          <p:cNvPr id="20" name="Text Placeholder 17">
            <a:extLst>
              <a:ext uri="{FF2B5EF4-FFF2-40B4-BE49-F238E27FC236}">
                <a16:creationId xmlns:a16="http://schemas.microsoft.com/office/drawing/2014/main" id="{41D94926-E68F-4D4D-A484-D29154CA4084}"/>
              </a:ext>
            </a:extLst>
          </p:cNvPr>
          <p:cNvSpPr>
            <a:spLocks noGrp="1"/>
          </p:cNvSpPr>
          <p:nvPr>
            <p:ph type="body" sz="quarter" idx="10"/>
          </p:nvPr>
        </p:nvSpPr>
        <p:spPr>
          <a:xfrm>
            <a:off x="391750" y="3547133"/>
            <a:ext cx="10515058" cy="400238"/>
          </a:xfrm>
          <a:prstGeom prst="rect">
            <a:avLst/>
          </a:prstGeom>
        </p:spPr>
        <p:txBody>
          <a:bodyPr>
            <a:spAutoFit/>
          </a:bodyPr>
          <a:lstStyle>
            <a:lvl1pPr marL="7701" indent="0">
              <a:buNone/>
              <a:defRPr kumimoji="0" lang="en-GB" sz="2001" b="1" i="0" u="none" strike="noStrike" kern="0" cap="none" spc="0" normalizeH="0" baseline="0" dirty="0">
                <a:ln>
                  <a:noFill/>
                </a:ln>
                <a:solidFill>
                  <a:schemeClr val="bg1"/>
                </a:solidFill>
                <a:effectLst/>
                <a:uLnTx/>
                <a:uFillTx/>
                <a:latin typeface="Century Gothic"/>
                <a:ea typeface="+mj-ea"/>
                <a:cs typeface="Century Gothic"/>
              </a:defRPr>
            </a:lvl1pPr>
            <a:lvl2pPr>
              <a:defRPr/>
            </a:lvl2pPr>
            <a:lvl3pPr>
              <a:defRPr/>
            </a:lvl3pPr>
            <a:lvl4pPr>
              <a:defRPr/>
            </a:lvl4pPr>
            <a:lvl5pPr>
              <a:defRPr/>
            </a:lvl5pPr>
          </a:lstStyle>
          <a:p>
            <a:pPr marL="284951" marR="0" lvl="0" indent="-277250" defTabSz="554500" eaLnBrk="1" fontAlgn="auto" latinLnBrk="0" hangingPunct="1">
              <a:lnSpc>
                <a:spcPct val="100000"/>
              </a:lnSpc>
              <a:spcBef>
                <a:spcPts val="943"/>
              </a:spcBef>
              <a:spcAft>
                <a:spcPts val="0"/>
              </a:spcAft>
              <a:buClrTx/>
              <a:buSzTx/>
              <a:tabLst/>
              <a:defRPr/>
            </a:pPr>
            <a:r>
              <a:rPr lang="en-US" dirty="0"/>
              <a:t>Click to edit Master text styles</a:t>
            </a:r>
          </a:p>
        </p:txBody>
      </p:sp>
      <p:sp>
        <p:nvSpPr>
          <p:cNvPr id="22" name="Date Placeholder 3">
            <a:extLst>
              <a:ext uri="{FF2B5EF4-FFF2-40B4-BE49-F238E27FC236}">
                <a16:creationId xmlns:a16="http://schemas.microsoft.com/office/drawing/2014/main" id="{441612B9-08F0-4560-8ADE-1F94330BE28B}"/>
              </a:ext>
            </a:extLst>
          </p:cNvPr>
          <p:cNvSpPr>
            <a:spLocks noGrp="1"/>
          </p:cNvSpPr>
          <p:nvPr>
            <p:ph type="dt" sz="half" idx="11"/>
          </p:nvPr>
        </p:nvSpPr>
        <p:spPr>
          <a:xfrm>
            <a:off x="391750" y="6180103"/>
            <a:ext cx="4826311" cy="322651"/>
          </a:xfrm>
          <a:prstGeom prst="rect">
            <a:avLst/>
          </a:prstGeom>
        </p:spPr>
        <p:txBody>
          <a:bodyPr vert="horz" wrap="square" lIns="0" tIns="14604" rIns="0" bIns="0" rtlCol="0">
            <a:spAutoFit/>
          </a:bodyPr>
          <a:lstStyle>
            <a:lvl1pPr>
              <a:defRPr lang="en-US" sz="2001" smtClean="0">
                <a:solidFill>
                  <a:srgbClr val="FFFFFF"/>
                </a:solidFill>
                <a:latin typeface="Century Gothic"/>
                <a:cs typeface="Century Gothic"/>
              </a:defRPr>
            </a:lvl1pPr>
          </a:lstStyle>
          <a:p>
            <a:pPr marL="7701">
              <a:spcBef>
                <a:spcPts val="69"/>
              </a:spcBef>
            </a:pPr>
            <a:fld id="{CF066B5D-0765-4918-B01D-CE1509138FBC}" type="datetime4">
              <a:rPr lang="en-GB" smtClean="0"/>
              <a:pPr marL="7701">
                <a:spcBef>
                  <a:spcPts val="69"/>
                </a:spcBef>
              </a:pPr>
              <a:t>25 May 2023</a:t>
            </a:fld>
            <a:endParaRPr lang="en-GB" dirty="0"/>
          </a:p>
        </p:txBody>
      </p:sp>
      <p:pic>
        <p:nvPicPr>
          <p:cNvPr id="11" name="Graphic 10">
            <a:extLst>
              <a:ext uri="{FF2B5EF4-FFF2-40B4-BE49-F238E27FC236}">
                <a16:creationId xmlns:a16="http://schemas.microsoft.com/office/drawing/2014/main" id="{2DB4B037-FEFF-19D0-5BFA-7D97FA8991F7}"/>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423687" y="424692"/>
            <a:ext cx="4079751" cy="1003973"/>
          </a:xfrm>
          <a:prstGeom prst="rect">
            <a:avLst/>
          </a:prstGeom>
        </p:spPr>
      </p:pic>
    </p:spTree>
    <p:extLst>
      <p:ext uri="{BB962C8B-B14F-4D97-AF65-F5344CB8AC3E}">
        <p14:creationId xmlns:p14="http://schemas.microsoft.com/office/powerpoint/2010/main" val="1501864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9EB8D-0862-DFC9-3C6F-AEC659D12B3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A19FA03B-331A-C917-7D1A-7D575264552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E8D1315-2EB3-DE6B-3A81-8281BC1F662C}"/>
              </a:ext>
            </a:extLst>
          </p:cNvPr>
          <p:cNvSpPr>
            <a:spLocks noGrp="1"/>
          </p:cNvSpPr>
          <p:nvPr>
            <p:ph type="dt" sz="half" idx="10"/>
          </p:nvPr>
        </p:nvSpPr>
        <p:spPr/>
        <p:txBody>
          <a:bodyPr/>
          <a:lstStyle/>
          <a:p>
            <a:fld id="{AADB6FCE-3939-4B76-A463-4FDCC8903689}" type="datetimeFigureOut">
              <a:rPr lang="en-GB" smtClean="0"/>
              <a:t>25/05/2023</a:t>
            </a:fld>
            <a:endParaRPr lang="en-GB"/>
          </a:p>
        </p:txBody>
      </p:sp>
      <p:sp>
        <p:nvSpPr>
          <p:cNvPr id="5" name="Footer Placeholder 4">
            <a:extLst>
              <a:ext uri="{FF2B5EF4-FFF2-40B4-BE49-F238E27FC236}">
                <a16:creationId xmlns:a16="http://schemas.microsoft.com/office/drawing/2014/main" id="{A31F28A9-7855-1107-A353-58CFD7E5B837}"/>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CED5F3E-49EC-8BE4-453C-25EB97338324}"/>
              </a:ext>
            </a:extLst>
          </p:cNvPr>
          <p:cNvSpPr>
            <a:spLocks noGrp="1"/>
          </p:cNvSpPr>
          <p:nvPr>
            <p:ph type="sldNum" sz="quarter" idx="12"/>
          </p:nvPr>
        </p:nvSpPr>
        <p:spPr/>
        <p:txBody>
          <a:bodyPr/>
          <a:lstStyle/>
          <a:p>
            <a:fld id="{D991F6F8-DCC4-4C31-8DEE-AFF27E8DFDDD}" type="slidenum">
              <a:rPr lang="en-GB" smtClean="0"/>
              <a:t>‹#›</a:t>
            </a:fld>
            <a:endParaRPr lang="en-GB"/>
          </a:p>
        </p:txBody>
      </p:sp>
    </p:spTree>
    <p:extLst>
      <p:ext uri="{BB962C8B-B14F-4D97-AF65-F5344CB8AC3E}">
        <p14:creationId xmlns:p14="http://schemas.microsoft.com/office/powerpoint/2010/main" val="339300698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Light - Title Slide - 0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a:off x="391750" y="1956681"/>
            <a:ext cx="10515058" cy="1980604"/>
          </a:xfrm>
          <a:prstGeom prst="rect">
            <a:avLst/>
          </a:prstGeom>
        </p:spPr>
        <p:txBody>
          <a:bodyPr/>
          <a:lstStyle>
            <a:lvl1pPr>
              <a:defRPr kumimoji="0" lang="en-US" sz="7004" b="1" i="0" u="none" strike="noStrike" kern="0" cap="none" spc="-52" normalizeH="0" baseline="0" smtClean="0">
                <a:ln>
                  <a:noFill/>
                </a:ln>
                <a:solidFill>
                  <a:srgbClr val="5B15C1"/>
                </a:solidFill>
                <a:effectLst/>
                <a:uLnTx/>
                <a:uFillTx/>
                <a:latin typeface="Century Gothic"/>
                <a:ea typeface="+mj-ea"/>
                <a:cs typeface="Century Gothic"/>
              </a:defRPr>
            </a:lvl1pPr>
          </a:lstStyle>
          <a:p>
            <a:r>
              <a:rPr lang="en-US" dirty="0"/>
              <a:t>Click to edit Master title style</a:t>
            </a:r>
            <a:endParaRPr lang="en-GB" dirty="0"/>
          </a:p>
        </p:txBody>
      </p:sp>
      <p:sp>
        <p:nvSpPr>
          <p:cNvPr id="20" name="Text Placeholder 17">
            <a:extLst>
              <a:ext uri="{FF2B5EF4-FFF2-40B4-BE49-F238E27FC236}">
                <a16:creationId xmlns:a16="http://schemas.microsoft.com/office/drawing/2014/main" id="{41D94926-E68F-4D4D-A484-D29154CA4084}"/>
              </a:ext>
            </a:extLst>
          </p:cNvPr>
          <p:cNvSpPr>
            <a:spLocks noGrp="1"/>
          </p:cNvSpPr>
          <p:nvPr>
            <p:ph type="body" sz="quarter" idx="10"/>
          </p:nvPr>
        </p:nvSpPr>
        <p:spPr>
          <a:xfrm>
            <a:off x="391750" y="3961898"/>
            <a:ext cx="10515058" cy="924155"/>
          </a:xfrm>
          <a:prstGeom prst="rect">
            <a:avLst/>
          </a:prstGeom>
        </p:spPr>
        <p:txBody>
          <a:bodyPr/>
          <a:lstStyle>
            <a:lvl1pPr marL="7701" indent="0">
              <a:buNone/>
              <a:defRPr kumimoji="0" lang="en-GB" sz="2001" b="1" i="0" u="none" strike="noStrike" kern="0" cap="none" spc="0" normalizeH="0" baseline="0" dirty="0">
                <a:ln>
                  <a:noFill/>
                </a:ln>
                <a:solidFill>
                  <a:schemeClr val="accent1"/>
                </a:solidFill>
                <a:effectLst/>
                <a:uLnTx/>
                <a:uFillTx/>
                <a:latin typeface="Century Gothic"/>
                <a:ea typeface="+mj-ea"/>
                <a:cs typeface="Century Gothic"/>
              </a:defRPr>
            </a:lvl1pPr>
            <a:lvl2pPr>
              <a:defRPr/>
            </a:lvl2pPr>
            <a:lvl3pPr>
              <a:defRPr/>
            </a:lvl3pPr>
            <a:lvl4pPr>
              <a:defRPr/>
            </a:lvl4pPr>
            <a:lvl5pPr>
              <a:defRPr/>
            </a:lvl5pPr>
          </a:lstStyle>
          <a:p>
            <a:pPr marL="284951" marR="0" lvl="0" indent="-277250" defTabSz="554500" eaLnBrk="1" fontAlgn="auto" latinLnBrk="0" hangingPunct="1">
              <a:lnSpc>
                <a:spcPct val="100000"/>
              </a:lnSpc>
              <a:spcBef>
                <a:spcPts val="943"/>
              </a:spcBef>
              <a:spcAft>
                <a:spcPts val="0"/>
              </a:spcAft>
              <a:buClrTx/>
              <a:buSzTx/>
              <a:tabLst/>
              <a:defRPr/>
            </a:pPr>
            <a:r>
              <a:rPr lang="en-US" dirty="0"/>
              <a:t>Click to edit Master text styles</a:t>
            </a:r>
          </a:p>
        </p:txBody>
      </p:sp>
      <p:sp>
        <p:nvSpPr>
          <p:cNvPr id="22" name="Date Placeholder 3">
            <a:extLst>
              <a:ext uri="{FF2B5EF4-FFF2-40B4-BE49-F238E27FC236}">
                <a16:creationId xmlns:a16="http://schemas.microsoft.com/office/drawing/2014/main" id="{441612B9-08F0-4560-8ADE-1F94330BE28B}"/>
              </a:ext>
            </a:extLst>
          </p:cNvPr>
          <p:cNvSpPr>
            <a:spLocks noGrp="1"/>
          </p:cNvSpPr>
          <p:nvPr>
            <p:ph type="dt" sz="half" idx="11"/>
          </p:nvPr>
        </p:nvSpPr>
        <p:spPr>
          <a:xfrm>
            <a:off x="391750" y="6180103"/>
            <a:ext cx="4826311" cy="322651"/>
          </a:xfrm>
          <a:prstGeom prst="rect">
            <a:avLst/>
          </a:prstGeom>
        </p:spPr>
        <p:txBody>
          <a:bodyPr vert="horz" wrap="square" lIns="0" tIns="14604" rIns="0" bIns="0" rtlCol="0">
            <a:spAutoFit/>
          </a:bodyPr>
          <a:lstStyle>
            <a:lvl1pPr>
              <a:defRPr lang="en-US" sz="2001" smtClean="0">
                <a:solidFill>
                  <a:srgbClr val="5B15C1"/>
                </a:solidFill>
                <a:latin typeface="Century Gothic"/>
                <a:cs typeface="Century Gothic"/>
              </a:defRPr>
            </a:lvl1pPr>
          </a:lstStyle>
          <a:p>
            <a:pPr marL="7701">
              <a:spcBef>
                <a:spcPts val="69"/>
              </a:spcBef>
            </a:pPr>
            <a:fld id="{CF066B5D-0765-4918-B01D-CE1509138FBC}" type="datetime4">
              <a:rPr lang="en-GB" smtClean="0"/>
              <a:pPr marL="7701">
                <a:spcBef>
                  <a:spcPts val="69"/>
                </a:spcBef>
              </a:pPr>
              <a:t>25 May 2023</a:t>
            </a:fld>
            <a:endParaRPr lang="en-GB" dirty="0"/>
          </a:p>
        </p:txBody>
      </p:sp>
      <p:pic>
        <p:nvPicPr>
          <p:cNvPr id="9" name="Graphic 8">
            <a:extLst>
              <a:ext uri="{FF2B5EF4-FFF2-40B4-BE49-F238E27FC236}">
                <a16:creationId xmlns:a16="http://schemas.microsoft.com/office/drawing/2014/main" id="{2CC6F92D-2C42-42D8-5EB2-A32FADB5B600}"/>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423687" y="424692"/>
            <a:ext cx="4079751" cy="1003973"/>
          </a:xfrm>
          <a:prstGeom prst="rect">
            <a:avLst/>
          </a:prstGeom>
        </p:spPr>
      </p:pic>
    </p:spTree>
    <p:extLst>
      <p:ext uri="{BB962C8B-B14F-4D97-AF65-F5344CB8AC3E}">
        <p14:creationId xmlns:p14="http://schemas.microsoft.com/office/powerpoint/2010/main" val="6193033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Light - Quot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a:off x="2117354" y="1927134"/>
            <a:ext cx="7952478" cy="493213"/>
          </a:xfrm>
          <a:prstGeom prst="rect">
            <a:avLst/>
          </a:prstGeom>
        </p:spPr>
        <p:txBody>
          <a:bodyPr anchor="ctr"/>
          <a:lstStyle>
            <a:lvl1pPr algn="ctr">
              <a:defRPr kumimoji="0" lang="en-GB" sz="2400" b="1" i="0" u="none" strike="noStrike" kern="0" cap="none" spc="-6" normalizeH="0" baseline="0" dirty="0">
                <a:ln>
                  <a:noFill/>
                </a:ln>
                <a:solidFill>
                  <a:srgbClr val="5B15C1"/>
                </a:solidFill>
                <a:effectLst/>
                <a:uLnTx/>
                <a:uFillTx/>
                <a:latin typeface="Century Gothic"/>
                <a:cs typeface="Century Gothic"/>
              </a:defRPr>
            </a:lvl1pPr>
          </a:lstStyle>
          <a:p>
            <a:r>
              <a:rPr lang="en-US" dirty="0"/>
              <a:t>Click to edit Master title style</a:t>
            </a:r>
            <a:endParaRPr lang="en-GB" dirty="0"/>
          </a:p>
        </p:txBody>
      </p:sp>
      <p:sp>
        <p:nvSpPr>
          <p:cNvPr id="5" name="Text Placeholder 4">
            <a:extLst>
              <a:ext uri="{FF2B5EF4-FFF2-40B4-BE49-F238E27FC236}">
                <a16:creationId xmlns:a16="http://schemas.microsoft.com/office/drawing/2014/main" id="{188D40E6-D238-48AE-8581-164D930783D0}"/>
              </a:ext>
            </a:extLst>
          </p:cNvPr>
          <p:cNvSpPr>
            <a:spLocks noGrp="1"/>
          </p:cNvSpPr>
          <p:nvPr>
            <p:ph type="body" sz="quarter" idx="12"/>
          </p:nvPr>
        </p:nvSpPr>
        <p:spPr>
          <a:xfrm>
            <a:off x="2117354" y="2527660"/>
            <a:ext cx="7952478" cy="3026896"/>
          </a:xfrm>
          <a:prstGeom prst="rect">
            <a:avLst/>
          </a:prstGeom>
        </p:spPr>
        <p:txBody>
          <a:bodyPr/>
          <a:lstStyle>
            <a:lvl1pPr marL="0" indent="0" algn="l">
              <a:lnSpc>
                <a:spcPct val="100000"/>
              </a:lnSpc>
              <a:buNone/>
              <a:defRPr kumimoji="0" lang="en-US" sz="2000" b="0" i="0" u="none" strike="noStrike" kern="0" cap="none" spc="-12" normalizeH="0" baseline="0" dirty="0" smtClean="0">
                <a:ln>
                  <a:noFill/>
                </a:ln>
                <a:solidFill>
                  <a:srgbClr val="5B15C1"/>
                </a:solidFill>
                <a:effectLst/>
                <a:uLnTx/>
                <a:uFillTx/>
                <a:latin typeface="Century Gothic"/>
                <a:cs typeface="Century Gothic"/>
              </a:defRPr>
            </a:lvl1pPr>
            <a:lvl2pPr marL="277250" indent="0" algn="ctr">
              <a:buNone/>
              <a:defRPr kumimoji="0" lang="en-US" sz="2183" b="0" i="0" u="none" strike="noStrike" kern="0" cap="none" spc="-12" normalizeH="0" baseline="0" dirty="0" smtClean="0">
                <a:ln>
                  <a:noFill/>
                </a:ln>
                <a:solidFill>
                  <a:srgbClr val="FFFFFF"/>
                </a:solidFill>
                <a:effectLst/>
                <a:uLnTx/>
                <a:uFillTx/>
                <a:latin typeface="Century Gothic"/>
                <a:cs typeface="Century Gothic"/>
              </a:defRPr>
            </a:lvl2pPr>
            <a:lvl3pPr marL="554500" indent="0" algn="ctr">
              <a:buNone/>
              <a:defRPr kumimoji="0" lang="en-US" sz="2183" b="0" i="0" u="none" strike="noStrike" kern="0" cap="none" spc="-12" normalizeH="0" baseline="0" dirty="0" smtClean="0">
                <a:ln>
                  <a:noFill/>
                </a:ln>
                <a:solidFill>
                  <a:srgbClr val="FFFFFF"/>
                </a:solidFill>
                <a:effectLst/>
                <a:uLnTx/>
                <a:uFillTx/>
                <a:latin typeface="Century Gothic"/>
                <a:cs typeface="Century Gothic"/>
              </a:defRPr>
            </a:lvl3pPr>
            <a:lvl4pPr marL="831750" indent="0" algn="ctr">
              <a:buNone/>
              <a:defRPr kumimoji="0" lang="en-US" sz="2183" b="0" i="0" u="none" strike="noStrike" kern="0" cap="none" spc="-12" normalizeH="0" baseline="0" dirty="0" smtClean="0">
                <a:ln>
                  <a:noFill/>
                </a:ln>
                <a:solidFill>
                  <a:srgbClr val="FFFFFF"/>
                </a:solidFill>
                <a:effectLst/>
                <a:uLnTx/>
                <a:uFillTx/>
                <a:latin typeface="Century Gothic"/>
                <a:cs typeface="Century Gothic"/>
              </a:defRPr>
            </a:lvl4pPr>
            <a:lvl5pPr marL="1109000" indent="0" algn="ctr">
              <a:buNone/>
              <a:defRPr kumimoji="0" lang="en-GB" sz="2183" b="0" i="0" u="none" strike="noStrike" kern="0" cap="none" spc="-12" normalizeH="0" baseline="0" dirty="0">
                <a:ln>
                  <a:noFill/>
                </a:ln>
                <a:solidFill>
                  <a:srgbClr val="FFFFFF"/>
                </a:solidFill>
                <a:effectLst/>
                <a:uLnTx/>
                <a:uFillTx/>
                <a:latin typeface="Century Gothic"/>
                <a:cs typeface="Century Gothic"/>
              </a:defRPr>
            </a:lvl5pPr>
          </a:lstStyle>
          <a:p>
            <a:pPr lvl="0"/>
            <a:r>
              <a:rPr lang="en-US" dirty="0"/>
              <a:t>Click to edit Master text styles</a:t>
            </a:r>
          </a:p>
        </p:txBody>
      </p:sp>
      <p:pic>
        <p:nvPicPr>
          <p:cNvPr id="9" name="Graphic 8">
            <a:extLst>
              <a:ext uri="{FF2B5EF4-FFF2-40B4-BE49-F238E27FC236}">
                <a16:creationId xmlns:a16="http://schemas.microsoft.com/office/drawing/2014/main" id="{948282C0-4A66-FF2B-A95E-FC0B0487D65E}"/>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9789519" y="5961579"/>
            <a:ext cx="1989336" cy="489550"/>
          </a:xfrm>
          <a:prstGeom prst="rect">
            <a:avLst/>
          </a:prstGeom>
        </p:spPr>
      </p:pic>
    </p:spTree>
    <p:extLst>
      <p:ext uri="{BB962C8B-B14F-4D97-AF65-F5344CB8AC3E}">
        <p14:creationId xmlns:p14="http://schemas.microsoft.com/office/powerpoint/2010/main" val="17422882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Indigo - Quot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a:off x="2117354" y="1927134"/>
            <a:ext cx="7952478" cy="493213"/>
          </a:xfrm>
          <a:prstGeom prst="rect">
            <a:avLst/>
          </a:prstGeom>
        </p:spPr>
        <p:txBody>
          <a:bodyPr anchor="ctr"/>
          <a:lstStyle>
            <a:lvl1pPr algn="ctr">
              <a:defRPr kumimoji="0" lang="en-GB" sz="2400" b="1" i="0" u="none" strike="noStrike" kern="0" cap="none" spc="-6" normalizeH="0" baseline="0" dirty="0">
                <a:ln>
                  <a:noFill/>
                </a:ln>
                <a:solidFill>
                  <a:srgbClr val="FFFFFF"/>
                </a:solidFill>
                <a:effectLst/>
                <a:uLnTx/>
                <a:uFillTx/>
                <a:latin typeface="Century Gothic"/>
                <a:cs typeface="Century Gothic"/>
              </a:defRPr>
            </a:lvl1pPr>
          </a:lstStyle>
          <a:p>
            <a:r>
              <a:rPr lang="en-US" dirty="0"/>
              <a:t>Click to edit Master title style</a:t>
            </a:r>
            <a:endParaRPr lang="en-GB" dirty="0"/>
          </a:p>
        </p:txBody>
      </p:sp>
      <p:sp>
        <p:nvSpPr>
          <p:cNvPr id="5" name="Text Placeholder 4">
            <a:extLst>
              <a:ext uri="{FF2B5EF4-FFF2-40B4-BE49-F238E27FC236}">
                <a16:creationId xmlns:a16="http://schemas.microsoft.com/office/drawing/2014/main" id="{188D40E6-D238-48AE-8581-164D930783D0}"/>
              </a:ext>
            </a:extLst>
          </p:cNvPr>
          <p:cNvSpPr>
            <a:spLocks noGrp="1"/>
          </p:cNvSpPr>
          <p:nvPr>
            <p:ph type="body" sz="quarter" idx="12"/>
          </p:nvPr>
        </p:nvSpPr>
        <p:spPr>
          <a:xfrm>
            <a:off x="2117354" y="2527660"/>
            <a:ext cx="7952478" cy="3026896"/>
          </a:xfrm>
          <a:prstGeom prst="rect">
            <a:avLst/>
          </a:prstGeom>
        </p:spPr>
        <p:txBody>
          <a:bodyPr/>
          <a:lstStyle>
            <a:lvl1pPr marL="0" indent="0" algn="l">
              <a:lnSpc>
                <a:spcPct val="100000"/>
              </a:lnSpc>
              <a:buNone/>
              <a:defRPr kumimoji="0" lang="en-US" sz="2000" b="0" i="0" u="none" strike="noStrike" kern="0" cap="none" spc="-12" normalizeH="0" baseline="0" dirty="0" smtClean="0">
                <a:ln>
                  <a:noFill/>
                </a:ln>
                <a:solidFill>
                  <a:srgbClr val="FFFFFF"/>
                </a:solidFill>
                <a:effectLst/>
                <a:uLnTx/>
                <a:uFillTx/>
                <a:latin typeface="Century Gothic"/>
                <a:cs typeface="Century Gothic"/>
              </a:defRPr>
            </a:lvl1pPr>
            <a:lvl2pPr marL="277250" indent="0" algn="ctr">
              <a:buNone/>
              <a:defRPr kumimoji="0" lang="en-US" sz="2183" b="0" i="0" u="none" strike="noStrike" kern="0" cap="none" spc="-12" normalizeH="0" baseline="0" dirty="0" smtClean="0">
                <a:ln>
                  <a:noFill/>
                </a:ln>
                <a:solidFill>
                  <a:srgbClr val="FFFFFF"/>
                </a:solidFill>
                <a:effectLst/>
                <a:uLnTx/>
                <a:uFillTx/>
                <a:latin typeface="Century Gothic"/>
                <a:cs typeface="Century Gothic"/>
              </a:defRPr>
            </a:lvl2pPr>
            <a:lvl3pPr marL="554500" indent="0" algn="ctr">
              <a:buNone/>
              <a:defRPr kumimoji="0" lang="en-US" sz="2183" b="0" i="0" u="none" strike="noStrike" kern="0" cap="none" spc="-12" normalizeH="0" baseline="0" dirty="0" smtClean="0">
                <a:ln>
                  <a:noFill/>
                </a:ln>
                <a:solidFill>
                  <a:srgbClr val="FFFFFF"/>
                </a:solidFill>
                <a:effectLst/>
                <a:uLnTx/>
                <a:uFillTx/>
                <a:latin typeface="Century Gothic"/>
                <a:cs typeface="Century Gothic"/>
              </a:defRPr>
            </a:lvl3pPr>
            <a:lvl4pPr marL="831750" indent="0" algn="ctr">
              <a:buNone/>
              <a:defRPr kumimoji="0" lang="en-US" sz="2183" b="0" i="0" u="none" strike="noStrike" kern="0" cap="none" spc="-12" normalizeH="0" baseline="0" dirty="0" smtClean="0">
                <a:ln>
                  <a:noFill/>
                </a:ln>
                <a:solidFill>
                  <a:srgbClr val="FFFFFF"/>
                </a:solidFill>
                <a:effectLst/>
                <a:uLnTx/>
                <a:uFillTx/>
                <a:latin typeface="Century Gothic"/>
                <a:cs typeface="Century Gothic"/>
              </a:defRPr>
            </a:lvl4pPr>
            <a:lvl5pPr marL="1109000" indent="0" algn="ctr">
              <a:buNone/>
              <a:defRPr kumimoji="0" lang="en-GB" sz="2183" b="0" i="0" u="none" strike="noStrike" kern="0" cap="none" spc="-12" normalizeH="0" baseline="0" dirty="0">
                <a:ln>
                  <a:noFill/>
                </a:ln>
                <a:solidFill>
                  <a:srgbClr val="FFFFFF"/>
                </a:solidFill>
                <a:effectLst/>
                <a:uLnTx/>
                <a:uFillTx/>
                <a:latin typeface="Century Gothic"/>
                <a:cs typeface="Century Gothic"/>
              </a:defRPr>
            </a:lvl5pPr>
          </a:lstStyle>
          <a:p>
            <a:pPr lvl="0"/>
            <a:r>
              <a:rPr lang="en-US" dirty="0"/>
              <a:t>Click to edit Master text styles</a:t>
            </a:r>
          </a:p>
        </p:txBody>
      </p:sp>
      <p:pic>
        <p:nvPicPr>
          <p:cNvPr id="9" name="Graphic 8">
            <a:extLst>
              <a:ext uri="{FF2B5EF4-FFF2-40B4-BE49-F238E27FC236}">
                <a16:creationId xmlns:a16="http://schemas.microsoft.com/office/drawing/2014/main" id="{59C5131C-CEEE-5E07-D44F-6E2B9BBD94B5}"/>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9789519" y="5961579"/>
            <a:ext cx="1989336" cy="489550"/>
          </a:xfrm>
          <a:prstGeom prst="rect">
            <a:avLst/>
          </a:prstGeom>
        </p:spPr>
      </p:pic>
    </p:spTree>
    <p:extLst>
      <p:ext uri="{BB962C8B-B14F-4D97-AF65-F5344CB8AC3E}">
        <p14:creationId xmlns:p14="http://schemas.microsoft.com/office/powerpoint/2010/main" val="30659791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Light - Divider - 01">
    <p:bg>
      <p:bgPr>
        <a:blipFill dpi="0" rotWithShape="1">
          <a:blip r:embed="rId2">
            <a:lum/>
          </a:blip>
          <a:srcRect/>
          <a:stretch>
            <a:fillRect r="-1000"/>
          </a:stretch>
        </a:blip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a:off x="2117354" y="1846327"/>
            <a:ext cx="7952478" cy="3165346"/>
          </a:xfrm>
          <a:prstGeom prst="rect">
            <a:avLst/>
          </a:prstGeom>
        </p:spPr>
        <p:txBody>
          <a:bodyPr anchor="ctr"/>
          <a:lstStyle>
            <a:lvl1pPr algn="ctr">
              <a:lnSpc>
                <a:spcPct val="100000"/>
              </a:lnSpc>
              <a:defRPr kumimoji="0" lang="en-GB" sz="3600" b="1" i="0" u="none" strike="noStrike" kern="0" cap="none" spc="0" normalizeH="0" baseline="0" dirty="0">
                <a:ln>
                  <a:noFill/>
                </a:ln>
                <a:solidFill>
                  <a:srgbClr val="5B15C1"/>
                </a:solidFill>
                <a:effectLst/>
                <a:uLnTx/>
                <a:uFillTx/>
                <a:latin typeface="Century Gothic"/>
                <a:cs typeface="Century Gothic"/>
              </a:defRPr>
            </a:lvl1pPr>
          </a:lstStyle>
          <a:p>
            <a:r>
              <a:rPr lang="en-US" dirty="0"/>
              <a:t>Click to edit Master title style</a:t>
            </a:r>
            <a:endParaRPr lang="en-GB" dirty="0"/>
          </a:p>
        </p:txBody>
      </p:sp>
      <p:pic>
        <p:nvPicPr>
          <p:cNvPr id="8" name="Graphic 7">
            <a:extLst>
              <a:ext uri="{FF2B5EF4-FFF2-40B4-BE49-F238E27FC236}">
                <a16:creationId xmlns:a16="http://schemas.microsoft.com/office/drawing/2014/main" id="{D7DA1809-FDE6-ECB6-140B-EA7EF8DAAE5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9789519" y="5961579"/>
            <a:ext cx="1989336" cy="489550"/>
          </a:xfrm>
          <a:prstGeom prst="rect">
            <a:avLst/>
          </a:prstGeom>
        </p:spPr>
      </p:pic>
    </p:spTree>
    <p:extLst>
      <p:ext uri="{BB962C8B-B14F-4D97-AF65-F5344CB8AC3E}">
        <p14:creationId xmlns:p14="http://schemas.microsoft.com/office/powerpoint/2010/main" val="30608256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Indigo - Divider - 01">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a:off x="2117354" y="1846327"/>
            <a:ext cx="7952478" cy="3165346"/>
          </a:xfrm>
          <a:prstGeom prst="rect">
            <a:avLst/>
          </a:prstGeom>
        </p:spPr>
        <p:txBody>
          <a:bodyPr anchor="ctr"/>
          <a:lstStyle>
            <a:lvl1pPr algn="ctr">
              <a:lnSpc>
                <a:spcPct val="100000"/>
              </a:lnSpc>
              <a:defRPr kumimoji="0" lang="en-GB" sz="3600" b="1" i="0" u="none" strike="noStrike" kern="0" cap="none" spc="0" normalizeH="0" baseline="0" dirty="0">
                <a:ln>
                  <a:noFill/>
                </a:ln>
                <a:solidFill>
                  <a:srgbClr val="FFFFFF"/>
                </a:solidFill>
                <a:effectLst/>
                <a:uLnTx/>
                <a:uFillTx/>
                <a:latin typeface="Century Gothic"/>
                <a:cs typeface="Century Gothic"/>
              </a:defRPr>
            </a:lvl1pPr>
          </a:lstStyle>
          <a:p>
            <a:r>
              <a:rPr lang="en-US" dirty="0"/>
              <a:t>Click to edit Master title style</a:t>
            </a:r>
            <a:endParaRPr lang="en-GB" dirty="0"/>
          </a:p>
        </p:txBody>
      </p:sp>
      <p:pic>
        <p:nvPicPr>
          <p:cNvPr id="8" name="Graphic 7">
            <a:extLst>
              <a:ext uri="{FF2B5EF4-FFF2-40B4-BE49-F238E27FC236}">
                <a16:creationId xmlns:a16="http://schemas.microsoft.com/office/drawing/2014/main" id="{3966ADAC-9B68-0E5B-30AE-1C033FA03324}"/>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9789519" y="5961579"/>
            <a:ext cx="1989336" cy="489550"/>
          </a:xfrm>
          <a:prstGeom prst="rect">
            <a:avLst/>
          </a:prstGeom>
        </p:spPr>
      </p:pic>
    </p:spTree>
    <p:extLst>
      <p:ext uri="{BB962C8B-B14F-4D97-AF65-F5344CB8AC3E}">
        <p14:creationId xmlns:p14="http://schemas.microsoft.com/office/powerpoint/2010/main" val="3918332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Light - Divider - 02">
    <p:bg>
      <p:bgPr>
        <a:blipFill dpi="0" rotWithShape="1">
          <a:blip r:embed="rId2">
            <a:lum/>
          </a:blip>
          <a:srcRect/>
          <a:stretch>
            <a:fillRect r="-1000"/>
          </a:stretch>
        </a:blip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a:off x="6558073" y="1072405"/>
            <a:ext cx="5220782" cy="3973866"/>
          </a:xfrm>
          <a:prstGeom prst="rect">
            <a:avLst/>
          </a:prstGeom>
        </p:spPr>
        <p:txBody>
          <a:bodyPr anchor="ctr"/>
          <a:lstStyle>
            <a:lvl1pPr algn="l">
              <a:lnSpc>
                <a:spcPct val="100000"/>
              </a:lnSpc>
              <a:defRPr kumimoji="0" lang="en-GB" sz="3600" b="1" i="0" u="none" strike="noStrike" kern="0" cap="none" spc="0" normalizeH="0" baseline="0" dirty="0">
                <a:ln>
                  <a:noFill/>
                </a:ln>
                <a:solidFill>
                  <a:srgbClr val="5B15C1"/>
                </a:solidFill>
                <a:effectLst/>
                <a:uLnTx/>
                <a:uFillTx/>
                <a:latin typeface="Century Gothic"/>
                <a:cs typeface="Century Gothic"/>
              </a:defRPr>
            </a:lvl1pPr>
          </a:lstStyle>
          <a:p>
            <a:r>
              <a:rPr lang="en-US" dirty="0"/>
              <a:t>Click to edit Master title style</a:t>
            </a:r>
            <a:endParaRPr lang="en-GB" dirty="0"/>
          </a:p>
        </p:txBody>
      </p:sp>
      <p:sp>
        <p:nvSpPr>
          <p:cNvPr id="21" name="object 6">
            <a:extLst>
              <a:ext uri="{FF2B5EF4-FFF2-40B4-BE49-F238E27FC236}">
                <a16:creationId xmlns:a16="http://schemas.microsoft.com/office/drawing/2014/main" id="{8181AB5A-FC54-48E2-8C31-72822EC0928D}"/>
              </a:ext>
            </a:extLst>
          </p:cNvPr>
          <p:cNvSpPr txBox="1"/>
          <p:nvPr userDrawn="1"/>
        </p:nvSpPr>
        <p:spPr>
          <a:xfrm>
            <a:off x="390096" y="6309492"/>
            <a:ext cx="193686" cy="161793"/>
          </a:xfrm>
          <a:prstGeom prst="rect">
            <a:avLst/>
          </a:prstGeom>
        </p:spPr>
        <p:txBody>
          <a:bodyPr vert="horz" wrap="square" lIns="0" tIns="7701" rIns="0" bIns="0" rtlCol="0">
            <a:spAutoFit/>
          </a:bodyPr>
          <a:lstStyle/>
          <a:p>
            <a:pPr marL="23104">
              <a:spcBef>
                <a:spcPts val="61"/>
              </a:spcBef>
            </a:pPr>
            <a:fld id="{81D60167-4931-47E6-BA6A-407CBD079E47}" type="slidenum">
              <a:rPr sz="1001" spc="-15" dirty="0">
                <a:solidFill>
                  <a:srgbClr val="5B15C1"/>
                </a:solidFill>
                <a:latin typeface="Century Gothic"/>
                <a:cs typeface="Century Gothic"/>
              </a:rPr>
              <a:pPr marL="23104">
                <a:spcBef>
                  <a:spcPts val="61"/>
                </a:spcBef>
              </a:pPr>
              <a:t>‹#›</a:t>
            </a:fld>
            <a:endParaRPr sz="1001" dirty="0">
              <a:solidFill>
                <a:srgbClr val="5B15C1"/>
              </a:solidFill>
              <a:latin typeface="Century Gothic"/>
              <a:cs typeface="Century Gothic"/>
            </a:endParaRPr>
          </a:p>
        </p:txBody>
      </p:sp>
      <p:pic>
        <p:nvPicPr>
          <p:cNvPr id="8" name="Graphic 7">
            <a:extLst>
              <a:ext uri="{FF2B5EF4-FFF2-40B4-BE49-F238E27FC236}">
                <a16:creationId xmlns:a16="http://schemas.microsoft.com/office/drawing/2014/main" id="{2303A4AA-F61A-7BD5-DEDF-0BEB431A328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9789519" y="5961579"/>
            <a:ext cx="1989336" cy="489550"/>
          </a:xfrm>
          <a:prstGeom prst="rect">
            <a:avLst/>
          </a:prstGeom>
        </p:spPr>
      </p:pic>
    </p:spTree>
    <p:extLst>
      <p:ext uri="{BB962C8B-B14F-4D97-AF65-F5344CB8AC3E}">
        <p14:creationId xmlns:p14="http://schemas.microsoft.com/office/powerpoint/2010/main" val="37718555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Indigo - Divider - 0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a:off x="6558073" y="1072405"/>
            <a:ext cx="5220782" cy="3973866"/>
          </a:xfrm>
          <a:prstGeom prst="rect">
            <a:avLst/>
          </a:prstGeom>
        </p:spPr>
        <p:txBody>
          <a:bodyPr anchor="ctr"/>
          <a:lstStyle>
            <a:lvl1pPr algn="l">
              <a:lnSpc>
                <a:spcPct val="100000"/>
              </a:lnSpc>
              <a:defRPr kumimoji="0" lang="en-GB" sz="3600" b="1" i="0" u="none" strike="noStrike" kern="0" cap="none" spc="0" normalizeH="0" baseline="0" dirty="0">
                <a:ln>
                  <a:noFill/>
                </a:ln>
                <a:solidFill>
                  <a:schemeClr val="bg1"/>
                </a:solidFill>
                <a:effectLst/>
                <a:uLnTx/>
                <a:uFillTx/>
                <a:latin typeface="Century Gothic"/>
                <a:cs typeface="Century Gothic"/>
              </a:defRPr>
            </a:lvl1pPr>
          </a:lstStyle>
          <a:p>
            <a:r>
              <a:rPr lang="en-US" dirty="0"/>
              <a:t>Click to edit Master title style</a:t>
            </a:r>
            <a:endParaRPr lang="en-GB" dirty="0"/>
          </a:p>
        </p:txBody>
      </p:sp>
      <p:pic>
        <p:nvPicPr>
          <p:cNvPr id="8" name="Graphic 7">
            <a:extLst>
              <a:ext uri="{FF2B5EF4-FFF2-40B4-BE49-F238E27FC236}">
                <a16:creationId xmlns:a16="http://schemas.microsoft.com/office/drawing/2014/main" id="{EFF979DD-A35D-87EA-D48E-E00CA1330BC7}"/>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9789519" y="5961579"/>
            <a:ext cx="1989336" cy="489550"/>
          </a:xfrm>
          <a:prstGeom prst="rect">
            <a:avLst/>
          </a:prstGeom>
        </p:spPr>
      </p:pic>
    </p:spTree>
    <p:extLst>
      <p:ext uri="{BB962C8B-B14F-4D97-AF65-F5344CB8AC3E}">
        <p14:creationId xmlns:p14="http://schemas.microsoft.com/office/powerpoint/2010/main" val="39940876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and Copy - 01">
    <p:bg>
      <p:bgPr>
        <a:solidFill>
          <a:schemeClr val="bg1"/>
        </a:solid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a:off x="386726" y="309777"/>
            <a:ext cx="11392129" cy="1039874"/>
          </a:xfrm>
          <a:prstGeom prst="rect">
            <a:avLst/>
          </a:prstGeom>
        </p:spPr>
        <p:txBody>
          <a:bodyPr anchor="ctr"/>
          <a:lstStyle>
            <a:lvl1pPr algn="l">
              <a:lnSpc>
                <a:spcPct val="100000"/>
              </a:lnSpc>
              <a:defRPr kumimoji="0" lang="en-GB" sz="2800" b="1" i="0" u="none" strike="noStrike" kern="0" cap="none" spc="0" normalizeH="0" baseline="0" dirty="0">
                <a:ln>
                  <a:noFill/>
                </a:ln>
                <a:solidFill>
                  <a:srgbClr val="5B15C1"/>
                </a:solidFill>
                <a:effectLst/>
                <a:uLnTx/>
                <a:uFillTx/>
                <a:latin typeface="Century Gothic"/>
                <a:cs typeface="Century Gothic"/>
              </a:defRPr>
            </a:lvl1p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C439E65B-FA07-4D73-9F3A-B66F0E5A0977}"/>
              </a:ext>
            </a:extLst>
          </p:cNvPr>
          <p:cNvSpPr>
            <a:spLocks noGrp="1"/>
          </p:cNvSpPr>
          <p:nvPr>
            <p:ph type="body" sz="quarter" idx="10"/>
          </p:nvPr>
        </p:nvSpPr>
        <p:spPr>
          <a:xfrm>
            <a:off x="383357" y="1519081"/>
            <a:ext cx="3473252" cy="4081684"/>
          </a:xfrm>
          <a:prstGeom prst="rect">
            <a:avLst/>
          </a:prstGeom>
        </p:spPr>
        <p:txBody>
          <a:bodyPr/>
          <a:lstStyle>
            <a:lvl1pPr marL="0" indent="0">
              <a:lnSpc>
                <a:spcPct val="100000"/>
              </a:lnSpc>
              <a:buNone/>
              <a:defRPr lang="en-US" sz="1600" dirty="0" smtClean="0">
                <a:solidFill>
                  <a:srgbClr val="231F20"/>
                </a:solidFill>
                <a:latin typeface="Century Gothic"/>
                <a:cs typeface="Century Gothic"/>
              </a:defRPr>
            </a:lvl1pPr>
            <a:lvl2pPr marL="0" indent="0">
              <a:lnSpc>
                <a:spcPct val="100000"/>
              </a:lnSpc>
              <a:buNone/>
              <a:defRPr lang="en-US" sz="1600" dirty="0" smtClean="0">
                <a:solidFill>
                  <a:srgbClr val="231F20"/>
                </a:solidFill>
                <a:latin typeface="Century Gothic"/>
                <a:cs typeface="Century Gothic"/>
              </a:defRPr>
            </a:lvl2pPr>
            <a:lvl3pPr marL="0" indent="0">
              <a:lnSpc>
                <a:spcPct val="100000"/>
              </a:lnSpc>
              <a:buNone/>
              <a:defRPr lang="en-US" sz="1600" dirty="0" smtClean="0">
                <a:solidFill>
                  <a:srgbClr val="231F20"/>
                </a:solidFill>
                <a:latin typeface="Century Gothic"/>
                <a:cs typeface="Century Gothic"/>
              </a:defRPr>
            </a:lvl3pPr>
            <a:lvl4pPr marL="0" indent="0">
              <a:lnSpc>
                <a:spcPct val="100000"/>
              </a:lnSpc>
              <a:buNone/>
              <a:defRPr lang="en-US" sz="1600" dirty="0" smtClean="0">
                <a:solidFill>
                  <a:srgbClr val="231F20"/>
                </a:solidFill>
                <a:latin typeface="Century Gothic"/>
                <a:cs typeface="Century Gothic"/>
              </a:defRPr>
            </a:lvl4pPr>
            <a:lvl5pPr marL="0" indent="0">
              <a:lnSpc>
                <a:spcPct val="100000"/>
              </a:lnSpc>
              <a:buNone/>
              <a:defRPr lang="en-GB" sz="1600" dirty="0">
                <a:solidFill>
                  <a:srgbClr val="231F20"/>
                </a:solidFill>
                <a:latin typeface="Century Gothic"/>
                <a:cs typeface="Century Gothic"/>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8" name="Text Placeholder 2">
            <a:extLst>
              <a:ext uri="{FF2B5EF4-FFF2-40B4-BE49-F238E27FC236}">
                <a16:creationId xmlns:a16="http://schemas.microsoft.com/office/drawing/2014/main" id="{3D6C91BF-6167-4DDC-A9AD-19DDDFEC151F}"/>
              </a:ext>
            </a:extLst>
          </p:cNvPr>
          <p:cNvSpPr>
            <a:spLocks noGrp="1"/>
          </p:cNvSpPr>
          <p:nvPr>
            <p:ph type="body" sz="quarter" idx="11"/>
          </p:nvPr>
        </p:nvSpPr>
        <p:spPr>
          <a:xfrm>
            <a:off x="4197683" y="1519081"/>
            <a:ext cx="3473252" cy="4081684"/>
          </a:xfrm>
          <a:prstGeom prst="rect">
            <a:avLst/>
          </a:prstGeom>
        </p:spPr>
        <p:txBody>
          <a:bodyPr/>
          <a:lstStyle>
            <a:lvl1pPr marL="0" indent="0">
              <a:lnSpc>
                <a:spcPct val="100000"/>
              </a:lnSpc>
              <a:buNone/>
              <a:defRPr lang="en-US" sz="1600" dirty="0" smtClean="0">
                <a:solidFill>
                  <a:srgbClr val="231F20"/>
                </a:solidFill>
                <a:latin typeface="Century Gothic"/>
                <a:cs typeface="Century Gothic"/>
              </a:defRPr>
            </a:lvl1pPr>
            <a:lvl2pPr marL="0" indent="0">
              <a:lnSpc>
                <a:spcPct val="100000"/>
              </a:lnSpc>
              <a:buNone/>
              <a:defRPr lang="en-US" sz="1600" dirty="0" smtClean="0">
                <a:solidFill>
                  <a:srgbClr val="231F20"/>
                </a:solidFill>
                <a:latin typeface="Century Gothic"/>
                <a:cs typeface="Century Gothic"/>
              </a:defRPr>
            </a:lvl2pPr>
            <a:lvl3pPr marL="0" indent="0">
              <a:lnSpc>
                <a:spcPct val="100000"/>
              </a:lnSpc>
              <a:buNone/>
              <a:defRPr lang="en-US" sz="1600" dirty="0" smtClean="0">
                <a:solidFill>
                  <a:srgbClr val="231F20"/>
                </a:solidFill>
                <a:latin typeface="Century Gothic"/>
                <a:cs typeface="Century Gothic"/>
              </a:defRPr>
            </a:lvl3pPr>
            <a:lvl4pPr marL="0" indent="0">
              <a:lnSpc>
                <a:spcPct val="100000"/>
              </a:lnSpc>
              <a:buNone/>
              <a:defRPr lang="en-US" sz="1600" dirty="0" smtClean="0">
                <a:solidFill>
                  <a:srgbClr val="231F20"/>
                </a:solidFill>
                <a:latin typeface="Century Gothic"/>
                <a:cs typeface="Century Gothic"/>
              </a:defRPr>
            </a:lvl4pPr>
            <a:lvl5pPr marL="0" indent="0">
              <a:lnSpc>
                <a:spcPct val="100000"/>
              </a:lnSpc>
              <a:buNone/>
              <a:defRPr lang="en-GB" sz="1600" dirty="0">
                <a:solidFill>
                  <a:srgbClr val="231F20"/>
                </a:solidFill>
                <a:latin typeface="Century Gothic"/>
                <a:cs typeface="Century Gothic"/>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pic>
        <p:nvPicPr>
          <p:cNvPr id="10" name="Graphic 9">
            <a:extLst>
              <a:ext uri="{FF2B5EF4-FFF2-40B4-BE49-F238E27FC236}">
                <a16:creationId xmlns:a16="http://schemas.microsoft.com/office/drawing/2014/main" id="{E1F8B7F9-D166-6E7E-D2CA-BB31416FF5AF}"/>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789519" y="5961579"/>
            <a:ext cx="1989336" cy="489550"/>
          </a:xfrm>
          <a:prstGeom prst="rect">
            <a:avLst/>
          </a:prstGeom>
        </p:spPr>
      </p:pic>
    </p:spTree>
    <p:extLst>
      <p:ext uri="{BB962C8B-B14F-4D97-AF65-F5344CB8AC3E}">
        <p14:creationId xmlns:p14="http://schemas.microsoft.com/office/powerpoint/2010/main" val="17475990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and Copy - 02">
    <p:bg>
      <p:bgPr>
        <a:solidFill>
          <a:schemeClr val="bg1"/>
        </a:solid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rot="5400000">
            <a:off x="-2048517" y="2654236"/>
            <a:ext cx="5574822" cy="1039865"/>
          </a:xfrm>
          <a:prstGeom prst="rect">
            <a:avLst/>
          </a:prstGeom>
        </p:spPr>
        <p:txBody>
          <a:bodyPr anchor="ctr"/>
          <a:lstStyle>
            <a:lvl1pPr algn="l">
              <a:lnSpc>
                <a:spcPct val="100000"/>
              </a:lnSpc>
              <a:defRPr kumimoji="0" lang="en-GB" sz="2800" b="1" i="0" u="none" strike="noStrike" kern="0" cap="none" spc="0" normalizeH="0" baseline="0" dirty="0">
                <a:ln>
                  <a:noFill/>
                </a:ln>
                <a:solidFill>
                  <a:srgbClr val="5B15C1"/>
                </a:solidFill>
                <a:effectLst/>
                <a:uLnTx/>
                <a:uFillTx/>
                <a:latin typeface="Century Gothic"/>
                <a:cs typeface="Century Gothic"/>
              </a:defRPr>
            </a:lvl1p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C439E65B-FA07-4D73-9F3A-B66F0E5A0977}"/>
              </a:ext>
            </a:extLst>
          </p:cNvPr>
          <p:cNvSpPr>
            <a:spLocks noGrp="1"/>
          </p:cNvSpPr>
          <p:nvPr>
            <p:ph type="body" sz="quarter" idx="10"/>
          </p:nvPr>
        </p:nvSpPr>
        <p:spPr>
          <a:xfrm>
            <a:off x="2321665" y="1519081"/>
            <a:ext cx="3473252" cy="4081684"/>
          </a:xfrm>
          <a:prstGeom prst="rect">
            <a:avLst/>
          </a:prstGeom>
        </p:spPr>
        <p:txBody>
          <a:bodyPr/>
          <a:lstStyle>
            <a:lvl1pPr marL="0" indent="0">
              <a:lnSpc>
                <a:spcPct val="100000"/>
              </a:lnSpc>
              <a:buNone/>
              <a:defRPr lang="en-US" sz="1600" dirty="0" smtClean="0">
                <a:solidFill>
                  <a:srgbClr val="231F20"/>
                </a:solidFill>
                <a:latin typeface="Century Gothic"/>
                <a:cs typeface="Century Gothic"/>
              </a:defRPr>
            </a:lvl1pPr>
            <a:lvl2pPr marL="0" indent="0">
              <a:lnSpc>
                <a:spcPct val="100000"/>
              </a:lnSpc>
              <a:buNone/>
              <a:defRPr lang="en-US" sz="1600" dirty="0" smtClean="0">
                <a:solidFill>
                  <a:srgbClr val="231F20"/>
                </a:solidFill>
                <a:latin typeface="Century Gothic"/>
                <a:cs typeface="Century Gothic"/>
              </a:defRPr>
            </a:lvl2pPr>
            <a:lvl3pPr marL="0" indent="0">
              <a:lnSpc>
                <a:spcPct val="100000"/>
              </a:lnSpc>
              <a:buNone/>
              <a:defRPr lang="en-US" sz="1600" dirty="0" smtClean="0">
                <a:solidFill>
                  <a:srgbClr val="231F20"/>
                </a:solidFill>
                <a:latin typeface="Century Gothic"/>
                <a:cs typeface="Century Gothic"/>
              </a:defRPr>
            </a:lvl3pPr>
            <a:lvl4pPr marL="0" indent="0">
              <a:lnSpc>
                <a:spcPct val="100000"/>
              </a:lnSpc>
              <a:buNone/>
              <a:defRPr lang="en-US" sz="1600" dirty="0" smtClean="0">
                <a:solidFill>
                  <a:srgbClr val="231F20"/>
                </a:solidFill>
                <a:latin typeface="Century Gothic"/>
                <a:cs typeface="Century Gothic"/>
              </a:defRPr>
            </a:lvl4pPr>
            <a:lvl5pPr marL="0" indent="0">
              <a:lnSpc>
                <a:spcPct val="100000"/>
              </a:lnSpc>
              <a:buNone/>
              <a:defRPr lang="en-GB" sz="1600" dirty="0">
                <a:solidFill>
                  <a:srgbClr val="231F20"/>
                </a:solidFill>
                <a:latin typeface="Century Gothic"/>
                <a:cs typeface="Century Gothic"/>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8" name="Text Placeholder 2">
            <a:extLst>
              <a:ext uri="{FF2B5EF4-FFF2-40B4-BE49-F238E27FC236}">
                <a16:creationId xmlns:a16="http://schemas.microsoft.com/office/drawing/2014/main" id="{3D6C91BF-6167-4DDC-A9AD-19DDDFEC151F}"/>
              </a:ext>
            </a:extLst>
          </p:cNvPr>
          <p:cNvSpPr>
            <a:spLocks noGrp="1"/>
          </p:cNvSpPr>
          <p:nvPr>
            <p:ph type="body" sz="quarter" idx="11"/>
          </p:nvPr>
        </p:nvSpPr>
        <p:spPr>
          <a:xfrm>
            <a:off x="6115734" y="1519081"/>
            <a:ext cx="3473252" cy="4081684"/>
          </a:xfrm>
          <a:prstGeom prst="rect">
            <a:avLst/>
          </a:prstGeom>
        </p:spPr>
        <p:txBody>
          <a:bodyPr/>
          <a:lstStyle>
            <a:lvl1pPr marL="0" indent="0">
              <a:lnSpc>
                <a:spcPct val="100000"/>
              </a:lnSpc>
              <a:buNone/>
              <a:defRPr lang="en-US" sz="1600" dirty="0" smtClean="0">
                <a:solidFill>
                  <a:srgbClr val="231F20"/>
                </a:solidFill>
                <a:latin typeface="Century Gothic"/>
                <a:cs typeface="Century Gothic"/>
              </a:defRPr>
            </a:lvl1pPr>
            <a:lvl2pPr marL="0" indent="0">
              <a:lnSpc>
                <a:spcPct val="100000"/>
              </a:lnSpc>
              <a:buNone/>
              <a:defRPr lang="en-US" sz="1600" dirty="0" smtClean="0">
                <a:solidFill>
                  <a:srgbClr val="231F20"/>
                </a:solidFill>
                <a:latin typeface="Century Gothic"/>
                <a:cs typeface="Century Gothic"/>
              </a:defRPr>
            </a:lvl2pPr>
            <a:lvl3pPr marL="0" indent="0">
              <a:lnSpc>
                <a:spcPct val="100000"/>
              </a:lnSpc>
              <a:buNone/>
              <a:defRPr lang="en-US" sz="1600" dirty="0" smtClean="0">
                <a:solidFill>
                  <a:srgbClr val="231F20"/>
                </a:solidFill>
                <a:latin typeface="Century Gothic"/>
                <a:cs typeface="Century Gothic"/>
              </a:defRPr>
            </a:lvl3pPr>
            <a:lvl4pPr marL="0" indent="0">
              <a:lnSpc>
                <a:spcPct val="100000"/>
              </a:lnSpc>
              <a:buNone/>
              <a:defRPr lang="en-US" sz="1600" dirty="0" smtClean="0">
                <a:solidFill>
                  <a:srgbClr val="231F20"/>
                </a:solidFill>
                <a:latin typeface="Century Gothic"/>
                <a:cs typeface="Century Gothic"/>
              </a:defRPr>
            </a:lvl4pPr>
            <a:lvl5pPr marL="0" indent="0">
              <a:lnSpc>
                <a:spcPct val="100000"/>
              </a:lnSpc>
              <a:buNone/>
              <a:defRPr lang="en-GB" sz="1600" dirty="0">
                <a:solidFill>
                  <a:srgbClr val="231F20"/>
                </a:solidFill>
                <a:latin typeface="Century Gothic"/>
                <a:cs typeface="Century Gothic"/>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pic>
        <p:nvPicPr>
          <p:cNvPr id="10" name="Graphic 9">
            <a:extLst>
              <a:ext uri="{FF2B5EF4-FFF2-40B4-BE49-F238E27FC236}">
                <a16:creationId xmlns:a16="http://schemas.microsoft.com/office/drawing/2014/main" id="{4AD51E66-B33B-79C6-FEF2-C7265052DCD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789519" y="5961579"/>
            <a:ext cx="1989336" cy="489550"/>
          </a:xfrm>
          <a:prstGeom prst="rect">
            <a:avLst/>
          </a:prstGeom>
        </p:spPr>
      </p:pic>
    </p:spTree>
    <p:extLst>
      <p:ext uri="{BB962C8B-B14F-4D97-AF65-F5344CB8AC3E}">
        <p14:creationId xmlns:p14="http://schemas.microsoft.com/office/powerpoint/2010/main" val="24009754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and Copy - 03">
    <p:bg>
      <p:bgPr>
        <a:solidFill>
          <a:schemeClr val="bg1"/>
        </a:solid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rot="5400000">
            <a:off x="8758117" y="2654236"/>
            <a:ext cx="5574822" cy="1039865"/>
          </a:xfrm>
          <a:prstGeom prst="rect">
            <a:avLst/>
          </a:prstGeom>
        </p:spPr>
        <p:txBody>
          <a:bodyPr anchor="ctr"/>
          <a:lstStyle>
            <a:lvl1pPr algn="l">
              <a:lnSpc>
                <a:spcPct val="100000"/>
              </a:lnSpc>
              <a:defRPr kumimoji="0" lang="en-GB" sz="2800" b="1" i="0" u="none" strike="noStrike" kern="0" cap="none" spc="0" normalizeH="0" baseline="0" dirty="0">
                <a:ln>
                  <a:noFill/>
                </a:ln>
                <a:solidFill>
                  <a:srgbClr val="5B15C1"/>
                </a:solidFill>
                <a:effectLst/>
                <a:uLnTx/>
                <a:uFillTx/>
                <a:latin typeface="Century Gothic"/>
                <a:cs typeface="Century Gothic"/>
              </a:defRPr>
            </a:lvl1p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C439E65B-FA07-4D73-9F3A-B66F0E5A0977}"/>
              </a:ext>
            </a:extLst>
          </p:cNvPr>
          <p:cNvSpPr>
            <a:spLocks noGrp="1"/>
          </p:cNvSpPr>
          <p:nvPr>
            <p:ph type="body" sz="quarter" idx="10"/>
          </p:nvPr>
        </p:nvSpPr>
        <p:spPr>
          <a:xfrm>
            <a:off x="2321665" y="1519081"/>
            <a:ext cx="3473252" cy="4081684"/>
          </a:xfrm>
          <a:prstGeom prst="rect">
            <a:avLst/>
          </a:prstGeom>
        </p:spPr>
        <p:txBody>
          <a:bodyPr/>
          <a:lstStyle>
            <a:lvl1pPr marL="0" indent="0">
              <a:lnSpc>
                <a:spcPct val="100000"/>
              </a:lnSpc>
              <a:buNone/>
              <a:defRPr lang="en-US" sz="1600" dirty="0" smtClean="0">
                <a:solidFill>
                  <a:srgbClr val="231F20"/>
                </a:solidFill>
                <a:latin typeface="Century Gothic"/>
                <a:cs typeface="Century Gothic"/>
              </a:defRPr>
            </a:lvl1pPr>
            <a:lvl2pPr marL="0" indent="0">
              <a:lnSpc>
                <a:spcPct val="100000"/>
              </a:lnSpc>
              <a:buNone/>
              <a:defRPr lang="en-US" sz="1600" dirty="0" smtClean="0">
                <a:solidFill>
                  <a:srgbClr val="231F20"/>
                </a:solidFill>
                <a:latin typeface="Century Gothic"/>
                <a:cs typeface="Century Gothic"/>
              </a:defRPr>
            </a:lvl2pPr>
            <a:lvl3pPr marL="0" indent="0">
              <a:lnSpc>
                <a:spcPct val="100000"/>
              </a:lnSpc>
              <a:buNone/>
              <a:defRPr lang="en-US" sz="1600" dirty="0" smtClean="0">
                <a:solidFill>
                  <a:srgbClr val="231F20"/>
                </a:solidFill>
                <a:latin typeface="Century Gothic"/>
                <a:cs typeface="Century Gothic"/>
              </a:defRPr>
            </a:lvl3pPr>
            <a:lvl4pPr marL="0" indent="0">
              <a:lnSpc>
                <a:spcPct val="100000"/>
              </a:lnSpc>
              <a:buNone/>
              <a:defRPr lang="en-US" sz="1600" dirty="0" smtClean="0">
                <a:solidFill>
                  <a:srgbClr val="231F20"/>
                </a:solidFill>
                <a:latin typeface="Century Gothic"/>
                <a:cs typeface="Century Gothic"/>
              </a:defRPr>
            </a:lvl4pPr>
            <a:lvl5pPr marL="0" indent="0">
              <a:lnSpc>
                <a:spcPct val="100000"/>
              </a:lnSpc>
              <a:buNone/>
              <a:defRPr lang="en-GB" sz="1600" dirty="0">
                <a:solidFill>
                  <a:srgbClr val="231F20"/>
                </a:solidFill>
                <a:latin typeface="Century Gothic"/>
                <a:cs typeface="Century Gothic"/>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8" name="Text Placeholder 2">
            <a:extLst>
              <a:ext uri="{FF2B5EF4-FFF2-40B4-BE49-F238E27FC236}">
                <a16:creationId xmlns:a16="http://schemas.microsoft.com/office/drawing/2014/main" id="{3D6C91BF-6167-4DDC-A9AD-19DDDFEC151F}"/>
              </a:ext>
            </a:extLst>
          </p:cNvPr>
          <p:cNvSpPr>
            <a:spLocks noGrp="1"/>
          </p:cNvSpPr>
          <p:nvPr>
            <p:ph type="body" sz="quarter" idx="11"/>
          </p:nvPr>
        </p:nvSpPr>
        <p:spPr>
          <a:xfrm>
            <a:off x="6115734" y="1519081"/>
            <a:ext cx="3473252" cy="4081684"/>
          </a:xfrm>
          <a:prstGeom prst="rect">
            <a:avLst/>
          </a:prstGeom>
        </p:spPr>
        <p:txBody>
          <a:bodyPr/>
          <a:lstStyle>
            <a:lvl1pPr marL="0" indent="0">
              <a:lnSpc>
                <a:spcPct val="100000"/>
              </a:lnSpc>
              <a:buNone/>
              <a:defRPr lang="en-US" sz="1600" dirty="0" smtClean="0">
                <a:solidFill>
                  <a:srgbClr val="231F20"/>
                </a:solidFill>
                <a:latin typeface="Century Gothic"/>
                <a:cs typeface="Century Gothic"/>
              </a:defRPr>
            </a:lvl1pPr>
            <a:lvl2pPr marL="0" indent="0">
              <a:lnSpc>
                <a:spcPct val="100000"/>
              </a:lnSpc>
              <a:buNone/>
              <a:defRPr lang="en-US" sz="1600" dirty="0" smtClean="0">
                <a:solidFill>
                  <a:srgbClr val="231F20"/>
                </a:solidFill>
                <a:latin typeface="Century Gothic"/>
                <a:cs typeface="Century Gothic"/>
              </a:defRPr>
            </a:lvl2pPr>
            <a:lvl3pPr marL="0" indent="0">
              <a:lnSpc>
                <a:spcPct val="100000"/>
              </a:lnSpc>
              <a:buNone/>
              <a:defRPr lang="en-US" sz="1600" dirty="0" smtClean="0">
                <a:solidFill>
                  <a:srgbClr val="231F20"/>
                </a:solidFill>
                <a:latin typeface="Century Gothic"/>
                <a:cs typeface="Century Gothic"/>
              </a:defRPr>
            </a:lvl3pPr>
            <a:lvl4pPr marL="0" indent="0">
              <a:lnSpc>
                <a:spcPct val="100000"/>
              </a:lnSpc>
              <a:buNone/>
              <a:defRPr lang="en-US" sz="1600" dirty="0" smtClean="0">
                <a:solidFill>
                  <a:srgbClr val="231F20"/>
                </a:solidFill>
                <a:latin typeface="Century Gothic"/>
                <a:cs typeface="Century Gothic"/>
              </a:defRPr>
            </a:lvl4pPr>
            <a:lvl5pPr marL="0" indent="0">
              <a:lnSpc>
                <a:spcPct val="100000"/>
              </a:lnSpc>
              <a:buNone/>
              <a:defRPr lang="en-GB" sz="1600" dirty="0">
                <a:solidFill>
                  <a:srgbClr val="231F20"/>
                </a:solidFill>
                <a:latin typeface="Century Gothic"/>
                <a:cs typeface="Century Gothic"/>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pic>
        <p:nvPicPr>
          <p:cNvPr id="10" name="Graphic 9">
            <a:extLst>
              <a:ext uri="{FF2B5EF4-FFF2-40B4-BE49-F238E27FC236}">
                <a16:creationId xmlns:a16="http://schemas.microsoft.com/office/drawing/2014/main" id="{AFDDEA48-1621-25BB-5729-81C34D06C85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789519" y="5961579"/>
            <a:ext cx="1989336" cy="489550"/>
          </a:xfrm>
          <a:prstGeom prst="rect">
            <a:avLst/>
          </a:prstGeom>
        </p:spPr>
      </p:pic>
    </p:spTree>
    <p:extLst>
      <p:ext uri="{BB962C8B-B14F-4D97-AF65-F5344CB8AC3E}">
        <p14:creationId xmlns:p14="http://schemas.microsoft.com/office/powerpoint/2010/main" val="29130027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A01A05-7A44-729E-34B5-401A1A032F3E}"/>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1DCF95F7-2428-E81E-ED1A-2F48517E78F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8276F3D8-2B69-0184-565C-5692943D496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C0933B29-A3E4-8330-EBDB-E779396EEB8B}"/>
              </a:ext>
            </a:extLst>
          </p:cNvPr>
          <p:cNvSpPr>
            <a:spLocks noGrp="1"/>
          </p:cNvSpPr>
          <p:nvPr>
            <p:ph type="dt" sz="half" idx="10"/>
          </p:nvPr>
        </p:nvSpPr>
        <p:spPr/>
        <p:txBody>
          <a:bodyPr/>
          <a:lstStyle/>
          <a:p>
            <a:fld id="{AADB6FCE-3939-4B76-A463-4FDCC8903689}" type="datetimeFigureOut">
              <a:rPr lang="en-GB" smtClean="0"/>
              <a:t>25/05/2023</a:t>
            </a:fld>
            <a:endParaRPr lang="en-GB"/>
          </a:p>
        </p:txBody>
      </p:sp>
      <p:sp>
        <p:nvSpPr>
          <p:cNvPr id="6" name="Footer Placeholder 5">
            <a:extLst>
              <a:ext uri="{FF2B5EF4-FFF2-40B4-BE49-F238E27FC236}">
                <a16:creationId xmlns:a16="http://schemas.microsoft.com/office/drawing/2014/main" id="{A265D63A-52DC-11EF-C352-D071FCD15337}"/>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E817D1EE-F8E3-18A6-C77D-04D427A8A2BB}"/>
              </a:ext>
            </a:extLst>
          </p:cNvPr>
          <p:cNvSpPr>
            <a:spLocks noGrp="1"/>
          </p:cNvSpPr>
          <p:nvPr>
            <p:ph type="sldNum" sz="quarter" idx="12"/>
          </p:nvPr>
        </p:nvSpPr>
        <p:spPr/>
        <p:txBody>
          <a:bodyPr/>
          <a:lstStyle/>
          <a:p>
            <a:fld id="{D991F6F8-DCC4-4C31-8DEE-AFF27E8DFDDD}" type="slidenum">
              <a:rPr lang="en-GB" smtClean="0"/>
              <a:t>‹#›</a:t>
            </a:fld>
            <a:endParaRPr lang="en-GB"/>
          </a:p>
        </p:txBody>
      </p:sp>
    </p:spTree>
    <p:extLst>
      <p:ext uri="{BB962C8B-B14F-4D97-AF65-F5344CB8AC3E}">
        <p14:creationId xmlns:p14="http://schemas.microsoft.com/office/powerpoint/2010/main" val="415401490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p:bg>
      <p:bgPr>
        <a:solidFill>
          <a:schemeClr val="bg1"/>
        </a:solid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a:off x="386726" y="309777"/>
            <a:ext cx="11392129" cy="1039874"/>
          </a:xfrm>
          <a:prstGeom prst="rect">
            <a:avLst/>
          </a:prstGeom>
        </p:spPr>
        <p:txBody>
          <a:bodyPr anchor="t" anchorCtr="0"/>
          <a:lstStyle>
            <a:lvl1pPr algn="l">
              <a:lnSpc>
                <a:spcPct val="100000"/>
              </a:lnSpc>
              <a:defRPr kumimoji="0" lang="en-GB" sz="2800" b="1" i="0" u="none" strike="noStrike" kern="0" cap="none" spc="0" normalizeH="0" baseline="0" dirty="0">
                <a:ln>
                  <a:noFill/>
                </a:ln>
                <a:solidFill>
                  <a:srgbClr val="5B15C1"/>
                </a:solidFill>
                <a:effectLst/>
                <a:uLnTx/>
                <a:uFillTx/>
                <a:latin typeface="Century Gothic"/>
                <a:cs typeface="Century Gothic"/>
              </a:defRPr>
            </a:lvl1pPr>
          </a:lstStyle>
          <a:p>
            <a:r>
              <a:rPr lang="en-US" dirty="0"/>
              <a:t>Click to edit Master title style</a:t>
            </a:r>
            <a:endParaRPr lang="en-GB" dirty="0"/>
          </a:p>
        </p:txBody>
      </p:sp>
      <p:pic>
        <p:nvPicPr>
          <p:cNvPr id="8" name="Graphic 7">
            <a:extLst>
              <a:ext uri="{FF2B5EF4-FFF2-40B4-BE49-F238E27FC236}">
                <a16:creationId xmlns:a16="http://schemas.microsoft.com/office/drawing/2014/main" id="{E5D04856-9809-97FA-7083-5B439E4044B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789519" y="5961579"/>
            <a:ext cx="1989336" cy="489550"/>
          </a:xfrm>
          <a:prstGeom prst="rect">
            <a:avLst/>
          </a:prstGeom>
        </p:spPr>
      </p:pic>
    </p:spTree>
    <p:extLst>
      <p:ext uri="{BB962C8B-B14F-4D97-AF65-F5344CB8AC3E}">
        <p14:creationId xmlns:p14="http://schemas.microsoft.com/office/powerpoint/2010/main" val="2346453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_Title">
    <p:bg>
      <p:bgPr>
        <a:solidFill>
          <a:schemeClr val="bg1"/>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8B6AB677-1745-444B-A471-2AD626AFCDCB}"/>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a:off x="386726" y="309777"/>
            <a:ext cx="11392129" cy="1039874"/>
          </a:xfrm>
          <a:prstGeom prst="rect">
            <a:avLst/>
          </a:prstGeom>
        </p:spPr>
        <p:txBody>
          <a:bodyPr anchor="t" anchorCtr="0"/>
          <a:lstStyle>
            <a:lvl1pPr algn="l">
              <a:lnSpc>
                <a:spcPct val="100000"/>
              </a:lnSpc>
              <a:defRPr kumimoji="0" lang="en-GB" sz="2800" b="1" i="0" u="none" strike="noStrike" kern="0" cap="none" spc="0" normalizeH="0" baseline="0" dirty="0">
                <a:ln>
                  <a:noFill/>
                </a:ln>
                <a:solidFill>
                  <a:srgbClr val="5B15C1"/>
                </a:solidFill>
                <a:effectLst/>
                <a:uLnTx/>
                <a:uFillTx/>
                <a:latin typeface="Century Gothic"/>
                <a:cs typeface="Century Gothic"/>
              </a:defRPr>
            </a:lvl1pPr>
          </a:lstStyle>
          <a:p>
            <a:r>
              <a:rPr lang="en-US" dirty="0"/>
              <a:t>Click to edit Master title style</a:t>
            </a:r>
            <a:endParaRPr lang="en-GB" dirty="0"/>
          </a:p>
        </p:txBody>
      </p:sp>
      <p:pic>
        <p:nvPicPr>
          <p:cNvPr id="8" name="Graphic 7">
            <a:extLst>
              <a:ext uri="{FF2B5EF4-FFF2-40B4-BE49-F238E27FC236}">
                <a16:creationId xmlns:a16="http://schemas.microsoft.com/office/drawing/2014/main" id="{E5D04856-9809-97FA-7083-5B439E4044B2}"/>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9789519" y="5961579"/>
            <a:ext cx="1989336" cy="489550"/>
          </a:xfrm>
          <a:prstGeom prst="rect">
            <a:avLst/>
          </a:prstGeom>
        </p:spPr>
      </p:pic>
    </p:spTree>
    <p:extLst>
      <p:ext uri="{BB962C8B-B14F-4D97-AF65-F5344CB8AC3E}">
        <p14:creationId xmlns:p14="http://schemas.microsoft.com/office/powerpoint/2010/main" val="27259990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3_Title">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3DE7714-1295-8726-99CD-6D7C425869E6}"/>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a:off x="386726" y="309777"/>
            <a:ext cx="11392129" cy="1039874"/>
          </a:xfrm>
          <a:prstGeom prst="rect">
            <a:avLst/>
          </a:prstGeom>
        </p:spPr>
        <p:txBody>
          <a:bodyPr anchor="t" anchorCtr="0"/>
          <a:lstStyle>
            <a:lvl1pPr algn="l">
              <a:lnSpc>
                <a:spcPct val="100000"/>
              </a:lnSpc>
              <a:defRPr kumimoji="0" lang="en-GB" sz="2800" b="1" i="0" u="none" strike="noStrike" kern="0" cap="none" spc="0" normalizeH="0" baseline="0" dirty="0">
                <a:ln>
                  <a:noFill/>
                </a:ln>
                <a:solidFill>
                  <a:srgbClr val="5B15C1"/>
                </a:solidFill>
                <a:effectLst/>
                <a:uLnTx/>
                <a:uFillTx/>
                <a:latin typeface="Century Gothic"/>
                <a:cs typeface="Century Gothic"/>
              </a:defRPr>
            </a:lvl1pPr>
          </a:lstStyle>
          <a:p>
            <a:r>
              <a:rPr lang="en-US" dirty="0"/>
              <a:t>Click to edit Master title style</a:t>
            </a:r>
            <a:endParaRPr lang="en-GB" dirty="0"/>
          </a:p>
        </p:txBody>
      </p:sp>
      <p:pic>
        <p:nvPicPr>
          <p:cNvPr id="8" name="Graphic 7">
            <a:extLst>
              <a:ext uri="{FF2B5EF4-FFF2-40B4-BE49-F238E27FC236}">
                <a16:creationId xmlns:a16="http://schemas.microsoft.com/office/drawing/2014/main" id="{E5D04856-9809-97FA-7083-5B439E4044B2}"/>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9789519" y="5961579"/>
            <a:ext cx="1989336" cy="489550"/>
          </a:xfrm>
          <a:prstGeom prst="rect">
            <a:avLst/>
          </a:prstGeom>
        </p:spPr>
      </p:pic>
    </p:spTree>
    <p:extLst>
      <p:ext uri="{BB962C8B-B14F-4D97-AF65-F5344CB8AC3E}">
        <p14:creationId xmlns:p14="http://schemas.microsoft.com/office/powerpoint/2010/main" val="27688876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2_Title">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EEE8258-83E1-12D8-F3EC-6B90538DD79A}"/>
              </a:ext>
            </a:extLst>
          </p:cNvPr>
          <p:cNvPicPr>
            <a:picLocks noChangeAspect="1"/>
          </p:cNvPicPr>
          <p:nvPr userDrawn="1"/>
        </p:nvPicPr>
        <p:blipFill>
          <a:blip r:embed="rId2"/>
          <a:stretch>
            <a:fillRect/>
          </a:stretch>
        </p:blipFill>
        <p:spPr>
          <a:xfrm>
            <a:off x="-13210" y="0"/>
            <a:ext cx="12192000" cy="6858000"/>
          </a:xfrm>
          <a:prstGeom prst="rect">
            <a:avLst/>
          </a:prstGeom>
        </p:spPr>
      </p:pic>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a:off x="386726" y="309777"/>
            <a:ext cx="11392129" cy="1039874"/>
          </a:xfrm>
          <a:prstGeom prst="rect">
            <a:avLst/>
          </a:prstGeom>
        </p:spPr>
        <p:txBody>
          <a:bodyPr anchor="t" anchorCtr="0"/>
          <a:lstStyle>
            <a:lvl1pPr algn="l">
              <a:lnSpc>
                <a:spcPct val="100000"/>
              </a:lnSpc>
              <a:defRPr kumimoji="0" lang="en-GB" sz="2800" b="1" i="0" u="none" strike="noStrike" kern="0" cap="none" spc="0" normalizeH="0" baseline="0" dirty="0">
                <a:ln>
                  <a:noFill/>
                </a:ln>
                <a:solidFill>
                  <a:srgbClr val="5B15C1"/>
                </a:solidFill>
                <a:effectLst/>
                <a:uLnTx/>
                <a:uFillTx/>
                <a:latin typeface="Century Gothic"/>
                <a:cs typeface="Century Gothic"/>
              </a:defRPr>
            </a:lvl1pPr>
          </a:lstStyle>
          <a:p>
            <a:r>
              <a:rPr lang="en-US" dirty="0"/>
              <a:t>Click to edit Master title style</a:t>
            </a:r>
            <a:endParaRPr lang="en-GB" dirty="0"/>
          </a:p>
        </p:txBody>
      </p:sp>
      <p:pic>
        <p:nvPicPr>
          <p:cNvPr id="8" name="Graphic 7">
            <a:extLst>
              <a:ext uri="{FF2B5EF4-FFF2-40B4-BE49-F238E27FC236}">
                <a16:creationId xmlns:a16="http://schemas.microsoft.com/office/drawing/2014/main" id="{E5D04856-9809-97FA-7083-5B439E4044B2}"/>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9789519" y="5961579"/>
            <a:ext cx="1989336" cy="489550"/>
          </a:xfrm>
          <a:prstGeom prst="rect">
            <a:avLst/>
          </a:prstGeom>
        </p:spPr>
      </p:pic>
    </p:spTree>
    <p:extLst>
      <p:ext uri="{BB962C8B-B14F-4D97-AF65-F5344CB8AC3E}">
        <p14:creationId xmlns:p14="http://schemas.microsoft.com/office/powerpoint/2010/main" val="27893853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4_Title">
    <p:bg>
      <p:bgPr>
        <a:solidFill>
          <a:schemeClr val="bg1"/>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9B9D42B-29EE-F503-546F-CD415F9B8372}"/>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a:off x="386726" y="309777"/>
            <a:ext cx="11392129" cy="1039874"/>
          </a:xfrm>
          <a:prstGeom prst="rect">
            <a:avLst/>
          </a:prstGeom>
        </p:spPr>
        <p:txBody>
          <a:bodyPr anchor="t" anchorCtr="0"/>
          <a:lstStyle>
            <a:lvl1pPr algn="l">
              <a:lnSpc>
                <a:spcPct val="100000"/>
              </a:lnSpc>
              <a:defRPr kumimoji="0" lang="en-GB" sz="2800" b="1" i="0" u="none" strike="noStrike" kern="0" cap="none" spc="0" normalizeH="0" baseline="0" dirty="0">
                <a:ln>
                  <a:noFill/>
                </a:ln>
                <a:solidFill>
                  <a:srgbClr val="5B15C1"/>
                </a:solidFill>
                <a:effectLst/>
                <a:uLnTx/>
                <a:uFillTx/>
                <a:latin typeface="Century Gothic"/>
                <a:cs typeface="Century Gothic"/>
              </a:defRPr>
            </a:lvl1pPr>
          </a:lstStyle>
          <a:p>
            <a:r>
              <a:rPr lang="en-US" dirty="0"/>
              <a:t>Click to edit Master title style</a:t>
            </a:r>
            <a:endParaRPr lang="en-GB" dirty="0"/>
          </a:p>
        </p:txBody>
      </p:sp>
      <p:pic>
        <p:nvPicPr>
          <p:cNvPr id="8" name="Graphic 7">
            <a:extLst>
              <a:ext uri="{FF2B5EF4-FFF2-40B4-BE49-F238E27FC236}">
                <a16:creationId xmlns:a16="http://schemas.microsoft.com/office/drawing/2014/main" id="{E5D04856-9809-97FA-7083-5B439E4044B2}"/>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9789519" y="5961579"/>
            <a:ext cx="1989336" cy="489550"/>
          </a:xfrm>
          <a:prstGeom prst="rect">
            <a:avLst/>
          </a:prstGeom>
        </p:spPr>
      </p:pic>
    </p:spTree>
    <p:extLst>
      <p:ext uri="{BB962C8B-B14F-4D97-AF65-F5344CB8AC3E}">
        <p14:creationId xmlns:p14="http://schemas.microsoft.com/office/powerpoint/2010/main" val="14062523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Copy and Image - 01">
    <p:bg>
      <p:bgPr>
        <a:solidFill>
          <a:schemeClr val="bg1"/>
        </a:solid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a:off x="386726" y="309777"/>
            <a:ext cx="5432030" cy="1039874"/>
          </a:xfrm>
          <a:prstGeom prst="rect">
            <a:avLst/>
          </a:prstGeom>
        </p:spPr>
        <p:txBody>
          <a:bodyPr anchor="t" anchorCtr="0"/>
          <a:lstStyle>
            <a:lvl1pPr algn="l">
              <a:lnSpc>
                <a:spcPct val="100000"/>
              </a:lnSpc>
              <a:defRPr kumimoji="0" lang="en-GB" sz="2800" b="1" i="0" u="none" strike="noStrike" kern="0" cap="none" spc="0" normalizeH="0" baseline="0" dirty="0">
                <a:ln>
                  <a:noFill/>
                </a:ln>
                <a:solidFill>
                  <a:srgbClr val="5B15C1"/>
                </a:solidFill>
                <a:effectLst/>
                <a:uLnTx/>
                <a:uFillTx/>
                <a:latin typeface="Century Gothic"/>
                <a:cs typeface="Century Gothic"/>
              </a:defRPr>
            </a:lvl1pPr>
          </a:lstStyle>
          <a:p>
            <a:r>
              <a:rPr lang="en-US" dirty="0"/>
              <a:t>Click to edit Master title style</a:t>
            </a:r>
            <a:endParaRPr lang="en-GB" dirty="0"/>
          </a:p>
        </p:txBody>
      </p:sp>
      <p:grpSp>
        <p:nvGrpSpPr>
          <p:cNvPr id="11" name="Graphic 7">
            <a:extLst>
              <a:ext uri="{FF2B5EF4-FFF2-40B4-BE49-F238E27FC236}">
                <a16:creationId xmlns:a16="http://schemas.microsoft.com/office/drawing/2014/main" id="{90CD4970-BA45-4E81-BB1E-577A7E98B5D5}"/>
              </a:ext>
            </a:extLst>
          </p:cNvPr>
          <p:cNvGrpSpPr>
            <a:grpSpLocks/>
          </p:cNvGrpSpPr>
          <p:nvPr userDrawn="1"/>
        </p:nvGrpSpPr>
        <p:grpSpPr>
          <a:xfrm>
            <a:off x="11285796" y="5961579"/>
            <a:ext cx="493059" cy="493213"/>
            <a:chOff x="1358899" y="1465261"/>
            <a:chExt cx="3913270" cy="3910219"/>
          </a:xfrm>
          <a:solidFill>
            <a:srgbClr val="5B15C1"/>
          </a:solidFill>
        </p:grpSpPr>
        <p:sp>
          <p:nvSpPr>
            <p:cNvPr id="12" name="Freeform: Shape 7">
              <a:extLst>
                <a:ext uri="{FF2B5EF4-FFF2-40B4-BE49-F238E27FC236}">
                  <a16:creationId xmlns:a16="http://schemas.microsoft.com/office/drawing/2014/main" id="{94E8DB7F-4A24-48FB-B4E8-9C99999733EE}"/>
                </a:ext>
              </a:extLst>
            </p:cNvPr>
            <p:cNvSpPr/>
            <p:nvPr/>
          </p:nvSpPr>
          <p:spPr>
            <a:xfrm>
              <a:off x="1358899" y="1465261"/>
              <a:ext cx="3913270" cy="3910219"/>
            </a:xfrm>
            <a:custGeom>
              <a:avLst/>
              <a:gdLst>
                <a:gd name="connsiteX0" fmla="*/ 1956571 w 3913270"/>
                <a:gd name="connsiteY0" fmla="*/ 0 h 3910219"/>
                <a:gd name="connsiteX1" fmla="*/ 0 w 3913270"/>
                <a:gd name="connsiteY1" fmla="*/ 1955046 h 3910219"/>
                <a:gd name="connsiteX2" fmla="*/ 1956571 w 3913270"/>
                <a:gd name="connsiteY2" fmla="*/ 3910219 h 3910219"/>
                <a:gd name="connsiteX3" fmla="*/ 3913271 w 3913270"/>
                <a:gd name="connsiteY3" fmla="*/ 1955046 h 3910219"/>
                <a:gd name="connsiteX4" fmla="*/ 1956571 w 3913270"/>
                <a:gd name="connsiteY4" fmla="*/ 0 h 3910219"/>
                <a:gd name="connsiteX5" fmla="*/ 1955673 w 3913270"/>
                <a:gd name="connsiteY5" fmla="*/ 241063 h 3910219"/>
                <a:gd name="connsiteX6" fmla="*/ 3673175 w 3913270"/>
                <a:gd name="connsiteY6" fmla="*/ 1957225 h 3910219"/>
                <a:gd name="connsiteX7" fmla="*/ 1955673 w 3913270"/>
                <a:gd name="connsiteY7" fmla="*/ 3673388 h 3910219"/>
                <a:gd name="connsiteX8" fmla="*/ 238171 w 3913270"/>
                <a:gd name="connsiteY8" fmla="*/ 1957225 h 3910219"/>
                <a:gd name="connsiteX9" fmla="*/ 1955673 w 3913270"/>
                <a:gd name="connsiteY9" fmla="*/ 241063 h 3910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13270" h="3910219">
                  <a:moveTo>
                    <a:pt x="1956571" y="0"/>
                  </a:moveTo>
                  <a:cubicBezTo>
                    <a:pt x="875952" y="0"/>
                    <a:pt x="0" y="875269"/>
                    <a:pt x="0" y="1955046"/>
                  </a:cubicBezTo>
                  <a:cubicBezTo>
                    <a:pt x="0" y="3034822"/>
                    <a:pt x="875952" y="3910219"/>
                    <a:pt x="1956571" y="3910219"/>
                  </a:cubicBezTo>
                  <a:cubicBezTo>
                    <a:pt x="3037191" y="3910219"/>
                    <a:pt x="3913271" y="3034822"/>
                    <a:pt x="3913271" y="1955046"/>
                  </a:cubicBezTo>
                  <a:cubicBezTo>
                    <a:pt x="3913271" y="875269"/>
                    <a:pt x="3037191" y="0"/>
                    <a:pt x="1956571" y="0"/>
                  </a:cubicBezTo>
                  <a:close/>
                  <a:moveTo>
                    <a:pt x="1955673" y="241063"/>
                  </a:moveTo>
                  <a:cubicBezTo>
                    <a:pt x="2904223" y="241063"/>
                    <a:pt x="3673175" y="1009415"/>
                    <a:pt x="3673175" y="1957225"/>
                  </a:cubicBezTo>
                  <a:cubicBezTo>
                    <a:pt x="3673175" y="2905036"/>
                    <a:pt x="2904223" y="3673388"/>
                    <a:pt x="1955673" y="3673388"/>
                  </a:cubicBezTo>
                  <a:cubicBezTo>
                    <a:pt x="1007123" y="3673388"/>
                    <a:pt x="238171" y="2905036"/>
                    <a:pt x="238171" y="1957225"/>
                  </a:cubicBezTo>
                  <a:cubicBezTo>
                    <a:pt x="238171" y="1009415"/>
                    <a:pt x="1007123" y="241063"/>
                    <a:pt x="1955673" y="241063"/>
                  </a:cubicBezTo>
                  <a:close/>
                </a:path>
              </a:pathLst>
            </a:custGeom>
            <a:grpFill/>
            <a:ln w="3917" cap="flat">
              <a:noFill/>
              <a:prstDash val="solid"/>
              <a:miter/>
            </a:ln>
          </p:spPr>
          <p:txBody>
            <a:bodyPr rtlCol="0" anchor="ctr"/>
            <a:lstStyle/>
            <a:p>
              <a:endParaRPr lang="en-GB" sz="1078" dirty="0">
                <a:latin typeface="BT Curve" panose="020B0503020203020204" pitchFamily="34" charset="0"/>
              </a:endParaRPr>
            </a:p>
          </p:txBody>
        </p:sp>
        <p:sp>
          <p:nvSpPr>
            <p:cNvPr id="13" name="Freeform: Shape 8">
              <a:extLst>
                <a:ext uri="{FF2B5EF4-FFF2-40B4-BE49-F238E27FC236}">
                  <a16:creationId xmlns:a16="http://schemas.microsoft.com/office/drawing/2014/main" id="{76CCF6CD-A05A-4C35-8859-AC95907B5EEE}"/>
                </a:ext>
              </a:extLst>
            </p:cNvPr>
            <p:cNvSpPr/>
            <p:nvPr/>
          </p:nvSpPr>
          <p:spPr>
            <a:xfrm>
              <a:off x="2340329" y="2751999"/>
              <a:ext cx="977708" cy="1331102"/>
            </a:xfrm>
            <a:custGeom>
              <a:avLst/>
              <a:gdLst>
                <a:gd name="connsiteX0" fmla="*/ 0 w 977708"/>
                <a:gd name="connsiteY0" fmla="*/ 0 h 1331102"/>
                <a:gd name="connsiteX1" fmla="*/ 0 w 977708"/>
                <a:gd name="connsiteY1" fmla="*/ 1331103 h 1331102"/>
                <a:gd name="connsiteX2" fmla="*/ 542045 w 977708"/>
                <a:gd name="connsiteY2" fmla="*/ 1331103 h 1331102"/>
                <a:gd name="connsiteX3" fmla="*/ 977708 w 977708"/>
                <a:gd name="connsiteY3" fmla="*/ 933990 h 1331102"/>
                <a:gd name="connsiteX4" fmla="*/ 809987 w 977708"/>
                <a:gd name="connsiteY4" fmla="*/ 637406 h 1331102"/>
                <a:gd name="connsiteX5" fmla="*/ 938697 w 977708"/>
                <a:gd name="connsiteY5" fmla="*/ 372622 h 1331102"/>
                <a:gd name="connsiteX6" fmla="*/ 523823 w 977708"/>
                <a:gd name="connsiteY6" fmla="*/ 0 h 1331102"/>
                <a:gd name="connsiteX7" fmla="*/ 299767 w 977708"/>
                <a:gd name="connsiteY7" fmla="*/ 260168 h 1331102"/>
                <a:gd name="connsiteX8" fmla="*/ 459917 w 977708"/>
                <a:gd name="connsiteY8" fmla="*/ 260168 h 1331102"/>
                <a:gd name="connsiteX9" fmla="*/ 623403 w 977708"/>
                <a:gd name="connsiteY9" fmla="*/ 390829 h 1331102"/>
                <a:gd name="connsiteX10" fmla="*/ 467488 w 977708"/>
                <a:gd name="connsiteY10" fmla="*/ 518670 h 1331102"/>
                <a:gd name="connsiteX11" fmla="*/ 299767 w 977708"/>
                <a:gd name="connsiteY11" fmla="*/ 518670 h 1331102"/>
                <a:gd name="connsiteX12" fmla="*/ 299767 w 977708"/>
                <a:gd name="connsiteY12" fmla="*/ 785378 h 1331102"/>
                <a:gd name="connsiteX13" fmla="*/ 459917 w 977708"/>
                <a:gd name="connsiteY13" fmla="*/ 785378 h 1331102"/>
                <a:gd name="connsiteX14" fmla="*/ 623403 w 977708"/>
                <a:gd name="connsiteY14" fmla="*/ 916039 h 1331102"/>
                <a:gd name="connsiteX15" fmla="*/ 467488 w 977708"/>
                <a:gd name="connsiteY15" fmla="*/ 1043879 h 1331102"/>
                <a:gd name="connsiteX16" fmla="*/ 299767 w 977708"/>
                <a:gd name="connsiteY16" fmla="*/ 1043879 h 1331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77708" h="1331102">
                  <a:moveTo>
                    <a:pt x="0" y="0"/>
                  </a:moveTo>
                  <a:lnTo>
                    <a:pt x="0" y="1331103"/>
                  </a:lnTo>
                  <a:lnTo>
                    <a:pt x="542045" y="1331103"/>
                  </a:lnTo>
                  <a:cubicBezTo>
                    <a:pt x="788404" y="1331103"/>
                    <a:pt x="977708" y="1177408"/>
                    <a:pt x="977708" y="933990"/>
                  </a:cubicBezTo>
                  <a:cubicBezTo>
                    <a:pt x="977708" y="719302"/>
                    <a:pt x="809987" y="637406"/>
                    <a:pt x="809987" y="637406"/>
                  </a:cubicBezTo>
                  <a:cubicBezTo>
                    <a:pt x="809987" y="637406"/>
                    <a:pt x="938697" y="555273"/>
                    <a:pt x="938697" y="372622"/>
                  </a:cubicBezTo>
                  <a:cubicBezTo>
                    <a:pt x="938697" y="160460"/>
                    <a:pt x="771067" y="0"/>
                    <a:pt x="523823" y="0"/>
                  </a:cubicBezTo>
                  <a:close/>
                  <a:moveTo>
                    <a:pt x="299767" y="260168"/>
                  </a:moveTo>
                  <a:lnTo>
                    <a:pt x="459917" y="260168"/>
                  </a:lnTo>
                  <a:cubicBezTo>
                    <a:pt x="573740" y="260168"/>
                    <a:pt x="623403" y="318631"/>
                    <a:pt x="623403" y="390829"/>
                  </a:cubicBezTo>
                  <a:cubicBezTo>
                    <a:pt x="623403" y="469211"/>
                    <a:pt x="567170" y="518670"/>
                    <a:pt x="467488" y="518670"/>
                  </a:cubicBezTo>
                  <a:lnTo>
                    <a:pt x="299767" y="518670"/>
                  </a:lnTo>
                  <a:close/>
                  <a:moveTo>
                    <a:pt x="299767" y="785378"/>
                  </a:moveTo>
                  <a:lnTo>
                    <a:pt x="459917" y="785378"/>
                  </a:lnTo>
                  <a:cubicBezTo>
                    <a:pt x="573740" y="785378"/>
                    <a:pt x="623403" y="843840"/>
                    <a:pt x="623403" y="916039"/>
                  </a:cubicBezTo>
                  <a:cubicBezTo>
                    <a:pt x="623403" y="994421"/>
                    <a:pt x="567170" y="1043879"/>
                    <a:pt x="467488" y="1043879"/>
                  </a:cubicBezTo>
                  <a:lnTo>
                    <a:pt x="299767" y="1043879"/>
                  </a:lnTo>
                  <a:close/>
                </a:path>
              </a:pathLst>
            </a:custGeom>
            <a:grpFill/>
            <a:ln w="3917" cap="flat">
              <a:noFill/>
              <a:prstDash val="solid"/>
              <a:miter/>
            </a:ln>
          </p:spPr>
          <p:txBody>
            <a:bodyPr rtlCol="0" anchor="ctr"/>
            <a:lstStyle/>
            <a:p>
              <a:endParaRPr lang="en-GB" sz="1078" dirty="0">
                <a:latin typeface="BT Curve" panose="020B0503020203020204" pitchFamily="34" charset="0"/>
              </a:endParaRPr>
            </a:p>
          </p:txBody>
        </p:sp>
        <p:sp>
          <p:nvSpPr>
            <p:cNvPr id="14" name="Freeform: Shape 9">
              <a:extLst>
                <a:ext uri="{FF2B5EF4-FFF2-40B4-BE49-F238E27FC236}">
                  <a16:creationId xmlns:a16="http://schemas.microsoft.com/office/drawing/2014/main" id="{575D3B0C-AF62-46D3-B049-91663D32353E}"/>
                </a:ext>
              </a:extLst>
            </p:cNvPr>
            <p:cNvSpPr/>
            <p:nvPr/>
          </p:nvSpPr>
          <p:spPr>
            <a:xfrm>
              <a:off x="3420312" y="2749510"/>
              <a:ext cx="932152" cy="1329435"/>
            </a:xfrm>
            <a:custGeom>
              <a:avLst/>
              <a:gdLst>
                <a:gd name="connsiteX0" fmla="*/ 299767 w 932152"/>
                <a:gd name="connsiteY0" fmla="*/ 1329436 h 1329435"/>
                <a:gd name="connsiteX1" fmla="*/ 299767 w 932152"/>
                <a:gd name="connsiteY1" fmla="*/ 307740 h 1329435"/>
                <a:gd name="connsiteX2" fmla="*/ 0 w 932152"/>
                <a:gd name="connsiteY2" fmla="*/ 307740 h 1329435"/>
                <a:gd name="connsiteX3" fmla="*/ 0 w 932152"/>
                <a:gd name="connsiteY3" fmla="*/ 0 h 1329435"/>
                <a:gd name="connsiteX4" fmla="*/ 932153 w 932152"/>
                <a:gd name="connsiteY4" fmla="*/ 0 h 1329435"/>
                <a:gd name="connsiteX5" fmla="*/ 932153 w 932152"/>
                <a:gd name="connsiteY5" fmla="*/ 307740 h 1329435"/>
                <a:gd name="connsiteX6" fmla="*/ 620066 w 932152"/>
                <a:gd name="connsiteY6" fmla="*/ 307740 h 1329435"/>
                <a:gd name="connsiteX7" fmla="*/ 620066 w 932152"/>
                <a:gd name="connsiteY7" fmla="*/ 1329436 h 1329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2152" h="1329435">
                  <a:moveTo>
                    <a:pt x="299767" y="1329436"/>
                  </a:moveTo>
                  <a:lnTo>
                    <a:pt x="299767" y="307740"/>
                  </a:lnTo>
                  <a:lnTo>
                    <a:pt x="0" y="307740"/>
                  </a:lnTo>
                  <a:lnTo>
                    <a:pt x="0" y="0"/>
                  </a:lnTo>
                  <a:lnTo>
                    <a:pt x="932153" y="0"/>
                  </a:lnTo>
                  <a:lnTo>
                    <a:pt x="932153" y="307740"/>
                  </a:lnTo>
                  <a:lnTo>
                    <a:pt x="620066" y="307740"/>
                  </a:lnTo>
                  <a:lnTo>
                    <a:pt x="620066" y="1329436"/>
                  </a:lnTo>
                  <a:close/>
                </a:path>
              </a:pathLst>
            </a:custGeom>
            <a:grpFill/>
            <a:ln w="3917" cap="flat">
              <a:noFill/>
              <a:prstDash val="solid"/>
              <a:miter/>
            </a:ln>
          </p:spPr>
          <p:txBody>
            <a:bodyPr rtlCol="0" anchor="ctr"/>
            <a:lstStyle/>
            <a:p>
              <a:endParaRPr lang="en-GB" sz="1078" dirty="0">
                <a:latin typeface="BT Curve" panose="020B0503020203020204" pitchFamily="34" charset="0"/>
              </a:endParaRPr>
            </a:p>
          </p:txBody>
        </p:sp>
      </p:grpSp>
      <p:sp>
        <p:nvSpPr>
          <p:cNvPr id="3" name="Text Placeholder 2">
            <a:extLst>
              <a:ext uri="{FF2B5EF4-FFF2-40B4-BE49-F238E27FC236}">
                <a16:creationId xmlns:a16="http://schemas.microsoft.com/office/drawing/2014/main" id="{C439E65B-FA07-4D73-9F3A-B66F0E5A0977}"/>
              </a:ext>
            </a:extLst>
          </p:cNvPr>
          <p:cNvSpPr>
            <a:spLocks noGrp="1"/>
          </p:cNvSpPr>
          <p:nvPr>
            <p:ph type="body" sz="quarter" idx="10"/>
          </p:nvPr>
        </p:nvSpPr>
        <p:spPr>
          <a:xfrm>
            <a:off x="383357" y="1519081"/>
            <a:ext cx="3473252" cy="4081684"/>
          </a:xfrm>
          <a:prstGeom prst="rect">
            <a:avLst/>
          </a:prstGeom>
        </p:spPr>
        <p:txBody>
          <a:bodyPr/>
          <a:lstStyle>
            <a:lvl1pPr marL="0" indent="0">
              <a:lnSpc>
                <a:spcPct val="100000"/>
              </a:lnSpc>
              <a:buNone/>
              <a:defRPr lang="en-US" sz="1600" dirty="0" smtClean="0">
                <a:solidFill>
                  <a:srgbClr val="231F20"/>
                </a:solidFill>
                <a:latin typeface="Century Gothic"/>
                <a:cs typeface="Century Gothic"/>
              </a:defRPr>
            </a:lvl1pPr>
            <a:lvl2pPr marL="0" indent="0">
              <a:lnSpc>
                <a:spcPct val="100000"/>
              </a:lnSpc>
              <a:buNone/>
              <a:defRPr lang="en-US" sz="1600" dirty="0" smtClean="0">
                <a:solidFill>
                  <a:srgbClr val="231F20"/>
                </a:solidFill>
                <a:latin typeface="Century Gothic"/>
                <a:cs typeface="Century Gothic"/>
              </a:defRPr>
            </a:lvl2pPr>
            <a:lvl3pPr marL="0" indent="0">
              <a:lnSpc>
                <a:spcPct val="100000"/>
              </a:lnSpc>
              <a:buNone/>
              <a:defRPr lang="en-US" sz="1600" dirty="0" smtClean="0">
                <a:solidFill>
                  <a:srgbClr val="231F20"/>
                </a:solidFill>
                <a:latin typeface="Century Gothic"/>
                <a:cs typeface="Century Gothic"/>
              </a:defRPr>
            </a:lvl3pPr>
            <a:lvl4pPr marL="0" indent="0">
              <a:lnSpc>
                <a:spcPct val="100000"/>
              </a:lnSpc>
              <a:buNone/>
              <a:defRPr lang="en-US" sz="1600" dirty="0" smtClean="0">
                <a:solidFill>
                  <a:srgbClr val="231F20"/>
                </a:solidFill>
                <a:latin typeface="Century Gothic"/>
                <a:cs typeface="Century Gothic"/>
              </a:defRPr>
            </a:lvl4pPr>
            <a:lvl5pPr marL="0" indent="0">
              <a:lnSpc>
                <a:spcPct val="100000"/>
              </a:lnSpc>
              <a:buNone/>
              <a:defRPr lang="en-GB" sz="1600" dirty="0">
                <a:solidFill>
                  <a:srgbClr val="231F20"/>
                </a:solidFill>
                <a:latin typeface="Century Gothic"/>
                <a:cs typeface="Century Gothic"/>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0" name="Picture Placeholder 6">
            <a:extLst>
              <a:ext uri="{FF2B5EF4-FFF2-40B4-BE49-F238E27FC236}">
                <a16:creationId xmlns:a16="http://schemas.microsoft.com/office/drawing/2014/main" id="{471C1D4E-F177-D673-6E70-F3327E241810}"/>
              </a:ext>
            </a:extLst>
          </p:cNvPr>
          <p:cNvSpPr>
            <a:spLocks noGrp="1"/>
          </p:cNvSpPr>
          <p:nvPr>
            <p:ph type="pic" sz="quarter" idx="13"/>
          </p:nvPr>
        </p:nvSpPr>
        <p:spPr>
          <a:xfrm>
            <a:off x="6096002" y="0"/>
            <a:ext cx="6092631" cy="6858000"/>
          </a:xfrm>
          <a:prstGeom prst="rect">
            <a:avLst/>
          </a:prstGeom>
          <a:solidFill>
            <a:schemeClr val="bg1">
              <a:lumMod val="95000"/>
            </a:schemeClr>
          </a:solidFill>
        </p:spPr>
        <p:txBody>
          <a:bodyPr/>
          <a:lstStyle>
            <a:lvl1pPr>
              <a:defRPr b="0"/>
            </a:lvl1pPr>
          </a:lstStyle>
          <a:p>
            <a:r>
              <a:rPr lang="en-US"/>
              <a:t>Click icon to add picture</a:t>
            </a:r>
            <a:endParaRPr lang="en-GB" dirty="0"/>
          </a:p>
        </p:txBody>
      </p:sp>
    </p:spTree>
    <p:extLst>
      <p:ext uri="{BB962C8B-B14F-4D97-AF65-F5344CB8AC3E}">
        <p14:creationId xmlns:p14="http://schemas.microsoft.com/office/powerpoint/2010/main" val="16494159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Copy and Image - 02">
    <p:bg>
      <p:bgPr>
        <a:solidFill>
          <a:schemeClr val="bg1"/>
        </a:solid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rot="5400000">
            <a:off x="-2048517" y="2654236"/>
            <a:ext cx="5574822" cy="1039865"/>
          </a:xfrm>
          <a:prstGeom prst="rect">
            <a:avLst/>
          </a:prstGeom>
        </p:spPr>
        <p:txBody>
          <a:bodyPr anchor="ctr"/>
          <a:lstStyle>
            <a:lvl1pPr algn="l">
              <a:lnSpc>
                <a:spcPct val="100000"/>
              </a:lnSpc>
              <a:defRPr kumimoji="0" lang="en-GB" sz="2800" b="1" i="0" u="none" strike="noStrike" kern="0" cap="none" spc="0" normalizeH="0" baseline="0" dirty="0">
                <a:ln>
                  <a:noFill/>
                </a:ln>
                <a:solidFill>
                  <a:srgbClr val="5B15C1"/>
                </a:solidFill>
                <a:effectLst/>
                <a:uLnTx/>
                <a:uFillTx/>
                <a:latin typeface="Century Gothic"/>
                <a:cs typeface="Century Gothic"/>
              </a:defRPr>
            </a:lvl1pPr>
          </a:lstStyle>
          <a:p>
            <a:r>
              <a:rPr lang="en-US" dirty="0"/>
              <a:t>Click to edit Master title style</a:t>
            </a:r>
            <a:endParaRPr lang="en-GB" dirty="0"/>
          </a:p>
        </p:txBody>
      </p:sp>
      <p:grpSp>
        <p:nvGrpSpPr>
          <p:cNvPr id="11" name="Graphic 7">
            <a:extLst>
              <a:ext uri="{FF2B5EF4-FFF2-40B4-BE49-F238E27FC236}">
                <a16:creationId xmlns:a16="http://schemas.microsoft.com/office/drawing/2014/main" id="{90CD4970-BA45-4E81-BB1E-577A7E98B5D5}"/>
              </a:ext>
            </a:extLst>
          </p:cNvPr>
          <p:cNvGrpSpPr>
            <a:grpSpLocks/>
          </p:cNvGrpSpPr>
          <p:nvPr userDrawn="1"/>
        </p:nvGrpSpPr>
        <p:grpSpPr>
          <a:xfrm>
            <a:off x="11285796" y="5961579"/>
            <a:ext cx="493059" cy="493213"/>
            <a:chOff x="1358899" y="1465261"/>
            <a:chExt cx="3913270" cy="3910219"/>
          </a:xfrm>
          <a:solidFill>
            <a:srgbClr val="5B15C1"/>
          </a:solidFill>
        </p:grpSpPr>
        <p:sp>
          <p:nvSpPr>
            <p:cNvPr id="12" name="Freeform: Shape 7">
              <a:extLst>
                <a:ext uri="{FF2B5EF4-FFF2-40B4-BE49-F238E27FC236}">
                  <a16:creationId xmlns:a16="http://schemas.microsoft.com/office/drawing/2014/main" id="{94E8DB7F-4A24-48FB-B4E8-9C99999733EE}"/>
                </a:ext>
              </a:extLst>
            </p:cNvPr>
            <p:cNvSpPr/>
            <p:nvPr/>
          </p:nvSpPr>
          <p:spPr>
            <a:xfrm>
              <a:off x="1358899" y="1465261"/>
              <a:ext cx="3913270" cy="3910219"/>
            </a:xfrm>
            <a:custGeom>
              <a:avLst/>
              <a:gdLst>
                <a:gd name="connsiteX0" fmla="*/ 1956571 w 3913270"/>
                <a:gd name="connsiteY0" fmla="*/ 0 h 3910219"/>
                <a:gd name="connsiteX1" fmla="*/ 0 w 3913270"/>
                <a:gd name="connsiteY1" fmla="*/ 1955046 h 3910219"/>
                <a:gd name="connsiteX2" fmla="*/ 1956571 w 3913270"/>
                <a:gd name="connsiteY2" fmla="*/ 3910219 h 3910219"/>
                <a:gd name="connsiteX3" fmla="*/ 3913271 w 3913270"/>
                <a:gd name="connsiteY3" fmla="*/ 1955046 h 3910219"/>
                <a:gd name="connsiteX4" fmla="*/ 1956571 w 3913270"/>
                <a:gd name="connsiteY4" fmla="*/ 0 h 3910219"/>
                <a:gd name="connsiteX5" fmla="*/ 1955673 w 3913270"/>
                <a:gd name="connsiteY5" fmla="*/ 241063 h 3910219"/>
                <a:gd name="connsiteX6" fmla="*/ 3673175 w 3913270"/>
                <a:gd name="connsiteY6" fmla="*/ 1957225 h 3910219"/>
                <a:gd name="connsiteX7" fmla="*/ 1955673 w 3913270"/>
                <a:gd name="connsiteY7" fmla="*/ 3673388 h 3910219"/>
                <a:gd name="connsiteX8" fmla="*/ 238171 w 3913270"/>
                <a:gd name="connsiteY8" fmla="*/ 1957225 h 3910219"/>
                <a:gd name="connsiteX9" fmla="*/ 1955673 w 3913270"/>
                <a:gd name="connsiteY9" fmla="*/ 241063 h 3910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13270" h="3910219">
                  <a:moveTo>
                    <a:pt x="1956571" y="0"/>
                  </a:moveTo>
                  <a:cubicBezTo>
                    <a:pt x="875952" y="0"/>
                    <a:pt x="0" y="875269"/>
                    <a:pt x="0" y="1955046"/>
                  </a:cubicBezTo>
                  <a:cubicBezTo>
                    <a:pt x="0" y="3034822"/>
                    <a:pt x="875952" y="3910219"/>
                    <a:pt x="1956571" y="3910219"/>
                  </a:cubicBezTo>
                  <a:cubicBezTo>
                    <a:pt x="3037191" y="3910219"/>
                    <a:pt x="3913271" y="3034822"/>
                    <a:pt x="3913271" y="1955046"/>
                  </a:cubicBezTo>
                  <a:cubicBezTo>
                    <a:pt x="3913271" y="875269"/>
                    <a:pt x="3037191" y="0"/>
                    <a:pt x="1956571" y="0"/>
                  </a:cubicBezTo>
                  <a:close/>
                  <a:moveTo>
                    <a:pt x="1955673" y="241063"/>
                  </a:moveTo>
                  <a:cubicBezTo>
                    <a:pt x="2904223" y="241063"/>
                    <a:pt x="3673175" y="1009415"/>
                    <a:pt x="3673175" y="1957225"/>
                  </a:cubicBezTo>
                  <a:cubicBezTo>
                    <a:pt x="3673175" y="2905036"/>
                    <a:pt x="2904223" y="3673388"/>
                    <a:pt x="1955673" y="3673388"/>
                  </a:cubicBezTo>
                  <a:cubicBezTo>
                    <a:pt x="1007123" y="3673388"/>
                    <a:pt x="238171" y="2905036"/>
                    <a:pt x="238171" y="1957225"/>
                  </a:cubicBezTo>
                  <a:cubicBezTo>
                    <a:pt x="238171" y="1009415"/>
                    <a:pt x="1007123" y="241063"/>
                    <a:pt x="1955673" y="241063"/>
                  </a:cubicBezTo>
                  <a:close/>
                </a:path>
              </a:pathLst>
            </a:custGeom>
            <a:grpFill/>
            <a:ln w="3917" cap="flat">
              <a:noFill/>
              <a:prstDash val="solid"/>
              <a:miter/>
            </a:ln>
          </p:spPr>
          <p:txBody>
            <a:bodyPr rtlCol="0" anchor="ctr"/>
            <a:lstStyle/>
            <a:p>
              <a:endParaRPr lang="en-GB" sz="1078" dirty="0">
                <a:latin typeface="BT Curve" panose="020B0503020203020204" pitchFamily="34" charset="0"/>
              </a:endParaRPr>
            </a:p>
          </p:txBody>
        </p:sp>
        <p:sp>
          <p:nvSpPr>
            <p:cNvPr id="13" name="Freeform: Shape 8">
              <a:extLst>
                <a:ext uri="{FF2B5EF4-FFF2-40B4-BE49-F238E27FC236}">
                  <a16:creationId xmlns:a16="http://schemas.microsoft.com/office/drawing/2014/main" id="{76CCF6CD-A05A-4C35-8859-AC95907B5EEE}"/>
                </a:ext>
              </a:extLst>
            </p:cNvPr>
            <p:cNvSpPr/>
            <p:nvPr/>
          </p:nvSpPr>
          <p:spPr>
            <a:xfrm>
              <a:off x="2340329" y="2751999"/>
              <a:ext cx="977708" cy="1331102"/>
            </a:xfrm>
            <a:custGeom>
              <a:avLst/>
              <a:gdLst>
                <a:gd name="connsiteX0" fmla="*/ 0 w 977708"/>
                <a:gd name="connsiteY0" fmla="*/ 0 h 1331102"/>
                <a:gd name="connsiteX1" fmla="*/ 0 w 977708"/>
                <a:gd name="connsiteY1" fmla="*/ 1331103 h 1331102"/>
                <a:gd name="connsiteX2" fmla="*/ 542045 w 977708"/>
                <a:gd name="connsiteY2" fmla="*/ 1331103 h 1331102"/>
                <a:gd name="connsiteX3" fmla="*/ 977708 w 977708"/>
                <a:gd name="connsiteY3" fmla="*/ 933990 h 1331102"/>
                <a:gd name="connsiteX4" fmla="*/ 809987 w 977708"/>
                <a:gd name="connsiteY4" fmla="*/ 637406 h 1331102"/>
                <a:gd name="connsiteX5" fmla="*/ 938697 w 977708"/>
                <a:gd name="connsiteY5" fmla="*/ 372622 h 1331102"/>
                <a:gd name="connsiteX6" fmla="*/ 523823 w 977708"/>
                <a:gd name="connsiteY6" fmla="*/ 0 h 1331102"/>
                <a:gd name="connsiteX7" fmla="*/ 299767 w 977708"/>
                <a:gd name="connsiteY7" fmla="*/ 260168 h 1331102"/>
                <a:gd name="connsiteX8" fmla="*/ 459917 w 977708"/>
                <a:gd name="connsiteY8" fmla="*/ 260168 h 1331102"/>
                <a:gd name="connsiteX9" fmla="*/ 623403 w 977708"/>
                <a:gd name="connsiteY9" fmla="*/ 390829 h 1331102"/>
                <a:gd name="connsiteX10" fmla="*/ 467488 w 977708"/>
                <a:gd name="connsiteY10" fmla="*/ 518670 h 1331102"/>
                <a:gd name="connsiteX11" fmla="*/ 299767 w 977708"/>
                <a:gd name="connsiteY11" fmla="*/ 518670 h 1331102"/>
                <a:gd name="connsiteX12" fmla="*/ 299767 w 977708"/>
                <a:gd name="connsiteY12" fmla="*/ 785378 h 1331102"/>
                <a:gd name="connsiteX13" fmla="*/ 459917 w 977708"/>
                <a:gd name="connsiteY13" fmla="*/ 785378 h 1331102"/>
                <a:gd name="connsiteX14" fmla="*/ 623403 w 977708"/>
                <a:gd name="connsiteY14" fmla="*/ 916039 h 1331102"/>
                <a:gd name="connsiteX15" fmla="*/ 467488 w 977708"/>
                <a:gd name="connsiteY15" fmla="*/ 1043879 h 1331102"/>
                <a:gd name="connsiteX16" fmla="*/ 299767 w 977708"/>
                <a:gd name="connsiteY16" fmla="*/ 1043879 h 1331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77708" h="1331102">
                  <a:moveTo>
                    <a:pt x="0" y="0"/>
                  </a:moveTo>
                  <a:lnTo>
                    <a:pt x="0" y="1331103"/>
                  </a:lnTo>
                  <a:lnTo>
                    <a:pt x="542045" y="1331103"/>
                  </a:lnTo>
                  <a:cubicBezTo>
                    <a:pt x="788404" y="1331103"/>
                    <a:pt x="977708" y="1177408"/>
                    <a:pt x="977708" y="933990"/>
                  </a:cubicBezTo>
                  <a:cubicBezTo>
                    <a:pt x="977708" y="719302"/>
                    <a:pt x="809987" y="637406"/>
                    <a:pt x="809987" y="637406"/>
                  </a:cubicBezTo>
                  <a:cubicBezTo>
                    <a:pt x="809987" y="637406"/>
                    <a:pt x="938697" y="555273"/>
                    <a:pt x="938697" y="372622"/>
                  </a:cubicBezTo>
                  <a:cubicBezTo>
                    <a:pt x="938697" y="160460"/>
                    <a:pt x="771067" y="0"/>
                    <a:pt x="523823" y="0"/>
                  </a:cubicBezTo>
                  <a:close/>
                  <a:moveTo>
                    <a:pt x="299767" y="260168"/>
                  </a:moveTo>
                  <a:lnTo>
                    <a:pt x="459917" y="260168"/>
                  </a:lnTo>
                  <a:cubicBezTo>
                    <a:pt x="573740" y="260168"/>
                    <a:pt x="623403" y="318631"/>
                    <a:pt x="623403" y="390829"/>
                  </a:cubicBezTo>
                  <a:cubicBezTo>
                    <a:pt x="623403" y="469211"/>
                    <a:pt x="567170" y="518670"/>
                    <a:pt x="467488" y="518670"/>
                  </a:cubicBezTo>
                  <a:lnTo>
                    <a:pt x="299767" y="518670"/>
                  </a:lnTo>
                  <a:close/>
                  <a:moveTo>
                    <a:pt x="299767" y="785378"/>
                  </a:moveTo>
                  <a:lnTo>
                    <a:pt x="459917" y="785378"/>
                  </a:lnTo>
                  <a:cubicBezTo>
                    <a:pt x="573740" y="785378"/>
                    <a:pt x="623403" y="843840"/>
                    <a:pt x="623403" y="916039"/>
                  </a:cubicBezTo>
                  <a:cubicBezTo>
                    <a:pt x="623403" y="994421"/>
                    <a:pt x="567170" y="1043879"/>
                    <a:pt x="467488" y="1043879"/>
                  </a:cubicBezTo>
                  <a:lnTo>
                    <a:pt x="299767" y="1043879"/>
                  </a:lnTo>
                  <a:close/>
                </a:path>
              </a:pathLst>
            </a:custGeom>
            <a:grpFill/>
            <a:ln w="3917" cap="flat">
              <a:noFill/>
              <a:prstDash val="solid"/>
              <a:miter/>
            </a:ln>
          </p:spPr>
          <p:txBody>
            <a:bodyPr rtlCol="0" anchor="ctr"/>
            <a:lstStyle/>
            <a:p>
              <a:endParaRPr lang="en-GB" sz="1078" dirty="0">
                <a:latin typeface="BT Curve" panose="020B0503020203020204" pitchFamily="34" charset="0"/>
              </a:endParaRPr>
            </a:p>
          </p:txBody>
        </p:sp>
        <p:sp>
          <p:nvSpPr>
            <p:cNvPr id="14" name="Freeform: Shape 9">
              <a:extLst>
                <a:ext uri="{FF2B5EF4-FFF2-40B4-BE49-F238E27FC236}">
                  <a16:creationId xmlns:a16="http://schemas.microsoft.com/office/drawing/2014/main" id="{575D3B0C-AF62-46D3-B049-91663D32353E}"/>
                </a:ext>
              </a:extLst>
            </p:cNvPr>
            <p:cNvSpPr/>
            <p:nvPr/>
          </p:nvSpPr>
          <p:spPr>
            <a:xfrm>
              <a:off x="3420312" y="2749510"/>
              <a:ext cx="932152" cy="1329435"/>
            </a:xfrm>
            <a:custGeom>
              <a:avLst/>
              <a:gdLst>
                <a:gd name="connsiteX0" fmla="*/ 299767 w 932152"/>
                <a:gd name="connsiteY0" fmla="*/ 1329436 h 1329435"/>
                <a:gd name="connsiteX1" fmla="*/ 299767 w 932152"/>
                <a:gd name="connsiteY1" fmla="*/ 307740 h 1329435"/>
                <a:gd name="connsiteX2" fmla="*/ 0 w 932152"/>
                <a:gd name="connsiteY2" fmla="*/ 307740 h 1329435"/>
                <a:gd name="connsiteX3" fmla="*/ 0 w 932152"/>
                <a:gd name="connsiteY3" fmla="*/ 0 h 1329435"/>
                <a:gd name="connsiteX4" fmla="*/ 932153 w 932152"/>
                <a:gd name="connsiteY4" fmla="*/ 0 h 1329435"/>
                <a:gd name="connsiteX5" fmla="*/ 932153 w 932152"/>
                <a:gd name="connsiteY5" fmla="*/ 307740 h 1329435"/>
                <a:gd name="connsiteX6" fmla="*/ 620066 w 932152"/>
                <a:gd name="connsiteY6" fmla="*/ 307740 h 1329435"/>
                <a:gd name="connsiteX7" fmla="*/ 620066 w 932152"/>
                <a:gd name="connsiteY7" fmla="*/ 1329436 h 1329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2152" h="1329435">
                  <a:moveTo>
                    <a:pt x="299767" y="1329436"/>
                  </a:moveTo>
                  <a:lnTo>
                    <a:pt x="299767" y="307740"/>
                  </a:lnTo>
                  <a:lnTo>
                    <a:pt x="0" y="307740"/>
                  </a:lnTo>
                  <a:lnTo>
                    <a:pt x="0" y="0"/>
                  </a:lnTo>
                  <a:lnTo>
                    <a:pt x="932153" y="0"/>
                  </a:lnTo>
                  <a:lnTo>
                    <a:pt x="932153" y="307740"/>
                  </a:lnTo>
                  <a:lnTo>
                    <a:pt x="620066" y="307740"/>
                  </a:lnTo>
                  <a:lnTo>
                    <a:pt x="620066" y="1329436"/>
                  </a:lnTo>
                  <a:close/>
                </a:path>
              </a:pathLst>
            </a:custGeom>
            <a:grpFill/>
            <a:ln w="3917" cap="flat">
              <a:noFill/>
              <a:prstDash val="solid"/>
              <a:miter/>
            </a:ln>
          </p:spPr>
          <p:txBody>
            <a:bodyPr rtlCol="0" anchor="ctr"/>
            <a:lstStyle/>
            <a:p>
              <a:endParaRPr lang="en-GB" sz="1078" dirty="0">
                <a:latin typeface="BT Curve" panose="020B0503020203020204" pitchFamily="34" charset="0"/>
              </a:endParaRPr>
            </a:p>
          </p:txBody>
        </p:sp>
      </p:grpSp>
      <p:sp>
        <p:nvSpPr>
          <p:cNvPr id="3" name="Text Placeholder 2">
            <a:extLst>
              <a:ext uri="{FF2B5EF4-FFF2-40B4-BE49-F238E27FC236}">
                <a16:creationId xmlns:a16="http://schemas.microsoft.com/office/drawing/2014/main" id="{C439E65B-FA07-4D73-9F3A-B66F0E5A0977}"/>
              </a:ext>
            </a:extLst>
          </p:cNvPr>
          <p:cNvSpPr>
            <a:spLocks noGrp="1"/>
          </p:cNvSpPr>
          <p:nvPr>
            <p:ph type="body" sz="quarter" idx="10"/>
          </p:nvPr>
        </p:nvSpPr>
        <p:spPr>
          <a:xfrm>
            <a:off x="2321665" y="1519081"/>
            <a:ext cx="3473252" cy="4081684"/>
          </a:xfrm>
          <a:prstGeom prst="rect">
            <a:avLst/>
          </a:prstGeom>
        </p:spPr>
        <p:txBody>
          <a:bodyPr/>
          <a:lstStyle>
            <a:lvl1pPr marL="0" indent="0">
              <a:lnSpc>
                <a:spcPct val="100000"/>
              </a:lnSpc>
              <a:buNone/>
              <a:defRPr lang="en-US" sz="1600" dirty="0" smtClean="0">
                <a:solidFill>
                  <a:srgbClr val="231F20"/>
                </a:solidFill>
                <a:latin typeface="Century Gothic"/>
                <a:cs typeface="Century Gothic"/>
              </a:defRPr>
            </a:lvl1pPr>
            <a:lvl2pPr marL="0" indent="0">
              <a:lnSpc>
                <a:spcPct val="100000"/>
              </a:lnSpc>
              <a:buNone/>
              <a:defRPr lang="en-US" sz="1600" dirty="0" smtClean="0">
                <a:solidFill>
                  <a:srgbClr val="231F20"/>
                </a:solidFill>
                <a:latin typeface="Century Gothic"/>
                <a:cs typeface="Century Gothic"/>
              </a:defRPr>
            </a:lvl2pPr>
            <a:lvl3pPr marL="0" indent="0">
              <a:lnSpc>
                <a:spcPct val="100000"/>
              </a:lnSpc>
              <a:buNone/>
              <a:defRPr lang="en-US" sz="1600" dirty="0" smtClean="0">
                <a:solidFill>
                  <a:srgbClr val="231F20"/>
                </a:solidFill>
                <a:latin typeface="Century Gothic"/>
                <a:cs typeface="Century Gothic"/>
              </a:defRPr>
            </a:lvl3pPr>
            <a:lvl4pPr marL="0" indent="0">
              <a:lnSpc>
                <a:spcPct val="100000"/>
              </a:lnSpc>
              <a:buNone/>
              <a:defRPr lang="en-US" sz="1600" dirty="0" smtClean="0">
                <a:solidFill>
                  <a:srgbClr val="231F20"/>
                </a:solidFill>
                <a:latin typeface="Century Gothic"/>
                <a:cs typeface="Century Gothic"/>
              </a:defRPr>
            </a:lvl4pPr>
            <a:lvl5pPr marL="0" indent="0">
              <a:lnSpc>
                <a:spcPct val="100000"/>
              </a:lnSpc>
              <a:buNone/>
              <a:defRPr lang="en-GB" sz="1600" dirty="0">
                <a:solidFill>
                  <a:srgbClr val="231F20"/>
                </a:solidFill>
                <a:latin typeface="Century Gothic"/>
                <a:cs typeface="Century Gothic"/>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5" name="Picture Placeholder 6">
            <a:extLst>
              <a:ext uri="{FF2B5EF4-FFF2-40B4-BE49-F238E27FC236}">
                <a16:creationId xmlns:a16="http://schemas.microsoft.com/office/drawing/2014/main" id="{926603A3-F821-9905-3D94-53E9073D9878}"/>
              </a:ext>
            </a:extLst>
          </p:cNvPr>
          <p:cNvSpPr>
            <a:spLocks noGrp="1"/>
          </p:cNvSpPr>
          <p:nvPr>
            <p:ph type="pic" sz="quarter" idx="13"/>
          </p:nvPr>
        </p:nvSpPr>
        <p:spPr>
          <a:xfrm>
            <a:off x="6607267" y="0"/>
            <a:ext cx="5580236" cy="6858000"/>
          </a:xfrm>
          <a:prstGeom prst="rect">
            <a:avLst/>
          </a:prstGeom>
          <a:solidFill>
            <a:schemeClr val="bg1">
              <a:lumMod val="95000"/>
            </a:schemeClr>
          </a:solidFill>
        </p:spPr>
        <p:txBody>
          <a:bodyPr/>
          <a:lstStyle>
            <a:lvl1pPr>
              <a:defRPr b="0"/>
            </a:lvl1pPr>
          </a:lstStyle>
          <a:p>
            <a:r>
              <a:rPr lang="en-US"/>
              <a:t>Click icon to add picture</a:t>
            </a:r>
            <a:endParaRPr lang="en-GB" dirty="0"/>
          </a:p>
        </p:txBody>
      </p:sp>
    </p:spTree>
    <p:extLst>
      <p:ext uri="{BB962C8B-B14F-4D97-AF65-F5344CB8AC3E}">
        <p14:creationId xmlns:p14="http://schemas.microsoft.com/office/powerpoint/2010/main" val="28863997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itle, Copy and Image - 03">
    <p:bg>
      <p:bgPr>
        <a:solidFill>
          <a:schemeClr val="bg1"/>
        </a:solid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rot="5400000">
            <a:off x="8758117" y="2654236"/>
            <a:ext cx="5574822" cy="1039865"/>
          </a:xfrm>
          <a:prstGeom prst="rect">
            <a:avLst/>
          </a:prstGeom>
        </p:spPr>
        <p:txBody>
          <a:bodyPr anchor="ctr"/>
          <a:lstStyle>
            <a:lvl1pPr algn="l">
              <a:lnSpc>
                <a:spcPct val="100000"/>
              </a:lnSpc>
              <a:defRPr kumimoji="0" lang="en-GB" sz="2800" b="1" i="0" u="none" strike="noStrike" kern="0" cap="none" spc="0" normalizeH="0" baseline="0" dirty="0">
                <a:ln>
                  <a:noFill/>
                </a:ln>
                <a:solidFill>
                  <a:srgbClr val="5B15C1"/>
                </a:solidFill>
                <a:effectLst/>
                <a:uLnTx/>
                <a:uFillTx/>
                <a:latin typeface="Century Gothic"/>
                <a:cs typeface="Century Gothic"/>
              </a:defRPr>
            </a:lvl1pPr>
          </a:lstStyle>
          <a:p>
            <a:r>
              <a:rPr lang="en-US" dirty="0"/>
              <a:t>Click to edit Master title style</a:t>
            </a:r>
            <a:endParaRPr lang="en-GB" dirty="0"/>
          </a:p>
        </p:txBody>
      </p:sp>
      <p:sp>
        <p:nvSpPr>
          <p:cNvPr id="21" name="object 6">
            <a:extLst>
              <a:ext uri="{FF2B5EF4-FFF2-40B4-BE49-F238E27FC236}">
                <a16:creationId xmlns:a16="http://schemas.microsoft.com/office/drawing/2014/main" id="{8181AB5A-FC54-48E2-8C31-72822EC0928D}"/>
              </a:ext>
            </a:extLst>
          </p:cNvPr>
          <p:cNvSpPr txBox="1"/>
          <p:nvPr userDrawn="1"/>
        </p:nvSpPr>
        <p:spPr>
          <a:xfrm>
            <a:off x="390096" y="6309492"/>
            <a:ext cx="193686" cy="161793"/>
          </a:xfrm>
          <a:prstGeom prst="rect">
            <a:avLst/>
          </a:prstGeom>
        </p:spPr>
        <p:txBody>
          <a:bodyPr vert="horz" wrap="square" lIns="0" tIns="7701" rIns="0" bIns="0" rtlCol="0">
            <a:spAutoFit/>
          </a:bodyPr>
          <a:lstStyle/>
          <a:p>
            <a:pPr marL="23104">
              <a:spcBef>
                <a:spcPts val="61"/>
              </a:spcBef>
            </a:pPr>
            <a:fld id="{81D60167-4931-47E6-BA6A-407CBD079E47}" type="slidenum">
              <a:rPr sz="1001" spc="-15" dirty="0">
                <a:solidFill>
                  <a:srgbClr val="5B15C1"/>
                </a:solidFill>
                <a:latin typeface="Century Gothic"/>
                <a:cs typeface="Century Gothic"/>
              </a:rPr>
              <a:pPr marL="23104">
                <a:spcBef>
                  <a:spcPts val="61"/>
                </a:spcBef>
              </a:pPr>
              <a:t>‹#›</a:t>
            </a:fld>
            <a:endParaRPr sz="1001" dirty="0">
              <a:solidFill>
                <a:srgbClr val="5B15C1"/>
              </a:solidFill>
              <a:latin typeface="Century Gothic"/>
              <a:cs typeface="Century Gothic"/>
            </a:endParaRPr>
          </a:p>
        </p:txBody>
      </p:sp>
      <p:sp>
        <p:nvSpPr>
          <p:cNvPr id="18" name="Text Placeholder 2">
            <a:extLst>
              <a:ext uri="{FF2B5EF4-FFF2-40B4-BE49-F238E27FC236}">
                <a16:creationId xmlns:a16="http://schemas.microsoft.com/office/drawing/2014/main" id="{3D6C91BF-6167-4DDC-A9AD-19DDDFEC151F}"/>
              </a:ext>
            </a:extLst>
          </p:cNvPr>
          <p:cNvSpPr>
            <a:spLocks noGrp="1"/>
          </p:cNvSpPr>
          <p:nvPr>
            <p:ph type="body" sz="quarter" idx="11"/>
          </p:nvPr>
        </p:nvSpPr>
        <p:spPr>
          <a:xfrm>
            <a:off x="6115734" y="1519081"/>
            <a:ext cx="3473252" cy="4081684"/>
          </a:xfrm>
          <a:prstGeom prst="rect">
            <a:avLst/>
          </a:prstGeom>
        </p:spPr>
        <p:txBody>
          <a:bodyPr/>
          <a:lstStyle>
            <a:lvl1pPr marL="0" indent="0">
              <a:lnSpc>
                <a:spcPct val="100000"/>
              </a:lnSpc>
              <a:buNone/>
              <a:defRPr lang="en-US" sz="1600" dirty="0" smtClean="0">
                <a:solidFill>
                  <a:srgbClr val="231F20"/>
                </a:solidFill>
                <a:latin typeface="Century Gothic"/>
                <a:cs typeface="Century Gothic"/>
              </a:defRPr>
            </a:lvl1pPr>
            <a:lvl2pPr marL="0" indent="0">
              <a:lnSpc>
                <a:spcPct val="100000"/>
              </a:lnSpc>
              <a:buNone/>
              <a:defRPr lang="en-US" sz="1600" dirty="0" smtClean="0">
                <a:solidFill>
                  <a:srgbClr val="231F20"/>
                </a:solidFill>
                <a:latin typeface="Century Gothic"/>
                <a:cs typeface="Century Gothic"/>
              </a:defRPr>
            </a:lvl2pPr>
            <a:lvl3pPr marL="0" indent="0">
              <a:lnSpc>
                <a:spcPct val="100000"/>
              </a:lnSpc>
              <a:buNone/>
              <a:defRPr lang="en-US" sz="1600" dirty="0" smtClean="0">
                <a:solidFill>
                  <a:srgbClr val="231F20"/>
                </a:solidFill>
                <a:latin typeface="Century Gothic"/>
                <a:cs typeface="Century Gothic"/>
              </a:defRPr>
            </a:lvl3pPr>
            <a:lvl4pPr marL="0" indent="0">
              <a:lnSpc>
                <a:spcPct val="100000"/>
              </a:lnSpc>
              <a:buNone/>
              <a:defRPr lang="en-US" sz="1600" dirty="0" smtClean="0">
                <a:solidFill>
                  <a:srgbClr val="231F20"/>
                </a:solidFill>
                <a:latin typeface="Century Gothic"/>
                <a:cs typeface="Century Gothic"/>
              </a:defRPr>
            </a:lvl4pPr>
            <a:lvl5pPr marL="0" indent="0">
              <a:lnSpc>
                <a:spcPct val="100000"/>
              </a:lnSpc>
              <a:buNone/>
              <a:defRPr lang="en-GB" sz="1600" dirty="0">
                <a:solidFill>
                  <a:srgbClr val="231F20"/>
                </a:solidFill>
                <a:latin typeface="Century Gothic"/>
                <a:cs typeface="Century Gothic"/>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0" name="Picture Placeholder 6">
            <a:extLst>
              <a:ext uri="{FF2B5EF4-FFF2-40B4-BE49-F238E27FC236}">
                <a16:creationId xmlns:a16="http://schemas.microsoft.com/office/drawing/2014/main" id="{4CF6E01F-D7B0-914D-2419-D29FBB1AF6E1}"/>
              </a:ext>
            </a:extLst>
          </p:cNvPr>
          <p:cNvSpPr>
            <a:spLocks noGrp="1"/>
          </p:cNvSpPr>
          <p:nvPr>
            <p:ph type="pic" sz="quarter" idx="13"/>
          </p:nvPr>
        </p:nvSpPr>
        <p:spPr>
          <a:xfrm>
            <a:off x="-38724" y="0"/>
            <a:ext cx="5580236" cy="6858000"/>
          </a:xfrm>
          <a:prstGeom prst="rect">
            <a:avLst/>
          </a:prstGeom>
          <a:solidFill>
            <a:schemeClr val="bg1">
              <a:lumMod val="95000"/>
            </a:schemeClr>
          </a:solidFill>
        </p:spPr>
        <p:txBody>
          <a:bodyPr/>
          <a:lstStyle>
            <a:lvl1pPr>
              <a:defRPr b="0"/>
            </a:lvl1pPr>
          </a:lstStyle>
          <a:p>
            <a:r>
              <a:rPr lang="en-US"/>
              <a:t>Click icon to add picture</a:t>
            </a:r>
            <a:endParaRPr lang="en-GB" dirty="0"/>
          </a:p>
        </p:txBody>
      </p:sp>
      <p:pic>
        <p:nvPicPr>
          <p:cNvPr id="15" name="Graphic 14">
            <a:extLst>
              <a:ext uri="{FF2B5EF4-FFF2-40B4-BE49-F238E27FC236}">
                <a16:creationId xmlns:a16="http://schemas.microsoft.com/office/drawing/2014/main" id="{A4390641-F429-3781-93EA-48AD0AB5A3C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789519" y="5961579"/>
            <a:ext cx="1989336" cy="489550"/>
          </a:xfrm>
          <a:prstGeom prst="rect">
            <a:avLst/>
          </a:prstGeom>
        </p:spPr>
      </p:pic>
    </p:spTree>
    <p:extLst>
      <p:ext uri="{BB962C8B-B14F-4D97-AF65-F5344CB8AC3E}">
        <p14:creationId xmlns:p14="http://schemas.microsoft.com/office/powerpoint/2010/main" val="9927276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itle and Image - 01">
    <p:bg>
      <p:bgPr>
        <a:solidFill>
          <a:schemeClr val="bg1"/>
        </a:solidFill>
        <a:effectLst/>
      </p:bgPr>
    </p:bg>
    <p:spTree>
      <p:nvGrpSpPr>
        <p:cNvPr id="1" name=""/>
        <p:cNvGrpSpPr/>
        <p:nvPr/>
      </p:nvGrpSpPr>
      <p:grpSpPr>
        <a:xfrm>
          <a:off x="0" y="0"/>
          <a:ext cx="0" cy="0"/>
          <a:chOff x="0" y="0"/>
          <a:chExt cx="0" cy="0"/>
        </a:xfrm>
      </p:grpSpPr>
      <p:sp>
        <p:nvSpPr>
          <p:cNvPr id="8" name="Picture Placeholder 6">
            <a:extLst>
              <a:ext uri="{FF2B5EF4-FFF2-40B4-BE49-F238E27FC236}">
                <a16:creationId xmlns:a16="http://schemas.microsoft.com/office/drawing/2014/main" id="{5B249E21-369E-8BD7-1BD5-39ECDA427FD5}"/>
              </a:ext>
            </a:extLst>
          </p:cNvPr>
          <p:cNvSpPr>
            <a:spLocks noGrp="1"/>
          </p:cNvSpPr>
          <p:nvPr>
            <p:ph type="pic" sz="quarter" idx="13"/>
          </p:nvPr>
        </p:nvSpPr>
        <p:spPr>
          <a:xfrm>
            <a:off x="4864" y="4763"/>
            <a:ext cx="12187136" cy="6858000"/>
          </a:xfrm>
          <a:prstGeom prst="rect">
            <a:avLst/>
          </a:prstGeom>
          <a:solidFill>
            <a:schemeClr val="bg1">
              <a:lumMod val="95000"/>
            </a:schemeClr>
          </a:solidFill>
        </p:spPr>
        <p:txBody>
          <a:bodyPr/>
          <a:lstStyle>
            <a:lvl1pPr>
              <a:defRPr b="0"/>
            </a:lvl1pPr>
          </a:lstStyle>
          <a:p>
            <a:r>
              <a:rPr lang="en-US"/>
              <a:t>Click icon to add picture</a:t>
            </a:r>
            <a:endParaRPr lang="en-GB" dirty="0"/>
          </a:p>
        </p:txBody>
      </p:sp>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a:off x="386726" y="309777"/>
            <a:ext cx="11392129" cy="1039874"/>
          </a:xfrm>
          <a:prstGeom prst="rect">
            <a:avLst/>
          </a:prstGeom>
        </p:spPr>
        <p:txBody>
          <a:bodyPr anchor="t" anchorCtr="0"/>
          <a:lstStyle>
            <a:lvl1pPr algn="l">
              <a:lnSpc>
                <a:spcPct val="100000"/>
              </a:lnSpc>
              <a:defRPr kumimoji="0" lang="en-GB" sz="2800" b="1" i="0" u="none" strike="noStrike" kern="0" cap="none" spc="0" normalizeH="0" baseline="0" dirty="0">
                <a:ln>
                  <a:noFill/>
                </a:ln>
                <a:solidFill>
                  <a:srgbClr val="5B15C1"/>
                </a:solidFill>
                <a:effectLst/>
                <a:uLnTx/>
                <a:uFillTx/>
                <a:latin typeface="Century Gothic"/>
                <a:cs typeface="Century Gothic"/>
              </a:defRPr>
            </a:lvl1pPr>
          </a:lstStyle>
          <a:p>
            <a:r>
              <a:rPr lang="en-US" dirty="0"/>
              <a:t>Click to edit Master title style</a:t>
            </a:r>
            <a:endParaRPr lang="en-GB" dirty="0"/>
          </a:p>
        </p:txBody>
      </p:sp>
      <p:sp>
        <p:nvSpPr>
          <p:cNvPr id="21" name="object 6">
            <a:extLst>
              <a:ext uri="{FF2B5EF4-FFF2-40B4-BE49-F238E27FC236}">
                <a16:creationId xmlns:a16="http://schemas.microsoft.com/office/drawing/2014/main" id="{8181AB5A-FC54-48E2-8C31-72822EC0928D}"/>
              </a:ext>
            </a:extLst>
          </p:cNvPr>
          <p:cNvSpPr txBox="1"/>
          <p:nvPr userDrawn="1"/>
        </p:nvSpPr>
        <p:spPr>
          <a:xfrm>
            <a:off x="390096" y="6309492"/>
            <a:ext cx="193686" cy="161793"/>
          </a:xfrm>
          <a:prstGeom prst="rect">
            <a:avLst/>
          </a:prstGeom>
        </p:spPr>
        <p:txBody>
          <a:bodyPr vert="horz" wrap="square" lIns="0" tIns="7701" rIns="0" bIns="0" rtlCol="0">
            <a:spAutoFit/>
          </a:bodyPr>
          <a:lstStyle/>
          <a:p>
            <a:pPr marL="23104">
              <a:spcBef>
                <a:spcPts val="61"/>
              </a:spcBef>
            </a:pPr>
            <a:fld id="{81D60167-4931-47E6-BA6A-407CBD079E47}" type="slidenum">
              <a:rPr sz="1001" spc="-15" dirty="0">
                <a:solidFill>
                  <a:srgbClr val="5B15C1"/>
                </a:solidFill>
                <a:latin typeface="Century Gothic"/>
                <a:cs typeface="Century Gothic"/>
              </a:rPr>
              <a:pPr marL="23104">
                <a:spcBef>
                  <a:spcPts val="61"/>
                </a:spcBef>
              </a:pPr>
              <a:t>‹#›</a:t>
            </a:fld>
            <a:endParaRPr sz="1001" dirty="0">
              <a:solidFill>
                <a:srgbClr val="5B15C1"/>
              </a:solidFill>
              <a:latin typeface="Century Gothic"/>
              <a:cs typeface="Century Gothic"/>
            </a:endParaRPr>
          </a:p>
        </p:txBody>
      </p:sp>
      <p:pic>
        <p:nvPicPr>
          <p:cNvPr id="9" name="Graphic 8">
            <a:extLst>
              <a:ext uri="{FF2B5EF4-FFF2-40B4-BE49-F238E27FC236}">
                <a16:creationId xmlns:a16="http://schemas.microsoft.com/office/drawing/2014/main" id="{2EF68D6E-B483-9828-7C7D-320F7D84403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789519" y="5961579"/>
            <a:ext cx="1989336" cy="489550"/>
          </a:xfrm>
          <a:prstGeom prst="rect">
            <a:avLst/>
          </a:prstGeom>
        </p:spPr>
      </p:pic>
    </p:spTree>
    <p:extLst>
      <p:ext uri="{BB962C8B-B14F-4D97-AF65-F5344CB8AC3E}">
        <p14:creationId xmlns:p14="http://schemas.microsoft.com/office/powerpoint/2010/main" val="74946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End Slide - 01">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F5BCBBED-D27D-8A8A-D32E-F1F05940BD22}"/>
              </a:ext>
            </a:extLst>
          </p:cNvPr>
          <p:cNvSpPr txBox="1"/>
          <p:nvPr userDrawn="1"/>
        </p:nvSpPr>
        <p:spPr>
          <a:xfrm>
            <a:off x="9338456" y="6340556"/>
            <a:ext cx="2486945" cy="274379"/>
          </a:xfrm>
          <a:prstGeom prst="rect">
            <a:avLst/>
          </a:prstGeom>
          <a:noFill/>
        </p:spPr>
        <p:txBody>
          <a:bodyPr wrap="square" lIns="0" tIns="0" rIns="0" bIns="0" rtlCol="0" anchor="b" anchorCtr="0">
            <a:noAutofit/>
          </a:bodyPr>
          <a:lstStyle/>
          <a:p>
            <a:pPr algn="l"/>
            <a:r>
              <a:rPr lang="en-GB" sz="1002" dirty="0">
                <a:solidFill>
                  <a:schemeClr val="bg1"/>
                </a:solidFill>
                <a:latin typeface="Century Gothic" panose="020B0502020202020204" pitchFamily="34" charset="0"/>
              </a:rPr>
              <a:t>© British Telecommunications plc 2023</a:t>
            </a:r>
            <a:endParaRPr lang="en-GB" sz="993" b="0" i="0" dirty="0">
              <a:solidFill>
                <a:schemeClr val="bg1"/>
              </a:solidFill>
              <a:latin typeface="Century Gothic" panose="020B0502020202020204" pitchFamily="34" charset="0"/>
            </a:endParaRPr>
          </a:p>
        </p:txBody>
      </p:sp>
      <p:pic>
        <p:nvPicPr>
          <p:cNvPr id="7" name="Graphic 6">
            <a:extLst>
              <a:ext uri="{FF2B5EF4-FFF2-40B4-BE49-F238E27FC236}">
                <a16:creationId xmlns:a16="http://schemas.microsoft.com/office/drawing/2014/main" id="{D528FA52-9657-4A38-9884-7924C8A8509F}"/>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2330539" y="2555784"/>
            <a:ext cx="7096824" cy="1746435"/>
          </a:xfrm>
          <a:prstGeom prst="rect">
            <a:avLst/>
          </a:prstGeom>
        </p:spPr>
      </p:pic>
    </p:spTree>
    <p:extLst>
      <p:ext uri="{BB962C8B-B14F-4D97-AF65-F5344CB8AC3E}">
        <p14:creationId xmlns:p14="http://schemas.microsoft.com/office/powerpoint/2010/main" val="41917952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B76B8A-FA28-A2D6-8359-888085FF4E81}"/>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7A8AE873-351E-E309-5F6B-76D79149808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ADFBC4F-F040-82B2-C787-BDA34C386B2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34D205AF-9B96-E4C0-0AC3-24A3D0F2EAE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D93A828-D308-D0EB-31C5-F219F0E15EA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49DFB8E5-E530-F256-512D-C1AD93F346FF}"/>
              </a:ext>
            </a:extLst>
          </p:cNvPr>
          <p:cNvSpPr>
            <a:spLocks noGrp="1"/>
          </p:cNvSpPr>
          <p:nvPr>
            <p:ph type="dt" sz="half" idx="10"/>
          </p:nvPr>
        </p:nvSpPr>
        <p:spPr/>
        <p:txBody>
          <a:bodyPr/>
          <a:lstStyle/>
          <a:p>
            <a:fld id="{AADB6FCE-3939-4B76-A463-4FDCC8903689}" type="datetimeFigureOut">
              <a:rPr lang="en-GB" smtClean="0"/>
              <a:t>25/05/2023</a:t>
            </a:fld>
            <a:endParaRPr lang="en-GB"/>
          </a:p>
        </p:txBody>
      </p:sp>
      <p:sp>
        <p:nvSpPr>
          <p:cNvPr id="8" name="Footer Placeholder 7">
            <a:extLst>
              <a:ext uri="{FF2B5EF4-FFF2-40B4-BE49-F238E27FC236}">
                <a16:creationId xmlns:a16="http://schemas.microsoft.com/office/drawing/2014/main" id="{EBD9A496-C033-7FA1-94EB-DC7DADE401BC}"/>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A4A93ACC-76EA-1D6F-AA26-7388EEEA05D4}"/>
              </a:ext>
            </a:extLst>
          </p:cNvPr>
          <p:cNvSpPr>
            <a:spLocks noGrp="1"/>
          </p:cNvSpPr>
          <p:nvPr>
            <p:ph type="sldNum" sz="quarter" idx="12"/>
          </p:nvPr>
        </p:nvSpPr>
        <p:spPr/>
        <p:txBody>
          <a:bodyPr/>
          <a:lstStyle/>
          <a:p>
            <a:fld id="{D991F6F8-DCC4-4C31-8DEE-AFF27E8DFDDD}" type="slidenum">
              <a:rPr lang="en-GB" smtClean="0"/>
              <a:t>‹#›</a:t>
            </a:fld>
            <a:endParaRPr lang="en-GB"/>
          </a:p>
        </p:txBody>
      </p:sp>
    </p:spTree>
    <p:extLst>
      <p:ext uri="{BB962C8B-B14F-4D97-AF65-F5344CB8AC3E}">
        <p14:creationId xmlns:p14="http://schemas.microsoft.com/office/powerpoint/2010/main" val="145118825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5" name="Free-form: Shape 4">
            <a:extLst>
              <a:ext uri="{FF2B5EF4-FFF2-40B4-BE49-F238E27FC236}">
                <a16:creationId xmlns:a16="http://schemas.microsoft.com/office/drawing/2014/main" id="{90A6B41C-4E45-251E-A6B6-E5159762287A}"/>
              </a:ext>
            </a:extLst>
          </p:cNvPr>
          <p:cNvSpPr/>
          <p:nvPr userDrawn="1"/>
        </p:nvSpPr>
        <p:spPr>
          <a:xfrm>
            <a:off x="3074165" y="767635"/>
            <a:ext cx="7949743" cy="6101724"/>
          </a:xfrm>
          <a:custGeom>
            <a:avLst/>
            <a:gdLst>
              <a:gd name="connsiteX0" fmla="*/ 2577 w 8923610"/>
              <a:gd name="connsiteY0" fmla="*/ 6849204 h 6849203"/>
              <a:gd name="connsiteX1" fmla="*/ 0 w 8923610"/>
              <a:gd name="connsiteY1" fmla="*/ 6757115 h 6849203"/>
              <a:gd name="connsiteX2" fmla="*/ 192539 w 8923610"/>
              <a:gd name="connsiteY2" fmla="*/ 5731045 h 6849203"/>
              <a:gd name="connsiteX3" fmla="*/ 735447 w 8923610"/>
              <a:gd name="connsiteY3" fmla="*/ 4580437 h 6849203"/>
              <a:gd name="connsiteX4" fmla="*/ 2741675 w 8923610"/>
              <a:gd name="connsiteY4" fmla="*/ 2206170 h 6849203"/>
              <a:gd name="connsiteX5" fmla="*/ 7257595 w 8923610"/>
              <a:gd name="connsiteY5" fmla="*/ 302 h 6849203"/>
              <a:gd name="connsiteX6" fmla="*/ 8015814 w 8923610"/>
              <a:gd name="connsiteY6" fmla="*/ 112060 h 6849203"/>
              <a:gd name="connsiteX7" fmla="*/ 8577023 w 8923610"/>
              <a:gd name="connsiteY7" fmla="*/ 481151 h 6849203"/>
              <a:gd name="connsiteX8" fmla="*/ 8871644 w 8923610"/>
              <a:gd name="connsiteY8" fmla="*/ 1054930 h 6849203"/>
              <a:gd name="connsiteX9" fmla="*/ 8908195 w 8923610"/>
              <a:gd name="connsiteY9" fmla="*/ 1783277 h 6849203"/>
              <a:gd name="connsiteX10" fmla="*/ 8892523 w 8923610"/>
              <a:gd name="connsiteY10" fmla="*/ 1781542 h 6849203"/>
              <a:gd name="connsiteX11" fmla="*/ 8565243 w 8923610"/>
              <a:gd name="connsiteY11" fmla="*/ 491617 h 6849203"/>
              <a:gd name="connsiteX12" fmla="*/ 7257805 w 8923610"/>
              <a:gd name="connsiteY12" fmla="*/ 16080 h 6849203"/>
              <a:gd name="connsiteX13" fmla="*/ 2752141 w 8923610"/>
              <a:gd name="connsiteY13" fmla="*/ 2217950 h 6849203"/>
              <a:gd name="connsiteX14" fmla="*/ 749016 w 8923610"/>
              <a:gd name="connsiteY14" fmla="*/ 4588536 h 6849203"/>
              <a:gd name="connsiteX15" fmla="*/ 15778 w 8923610"/>
              <a:gd name="connsiteY15" fmla="*/ 6756905 h 6849203"/>
              <a:gd name="connsiteX16" fmla="*/ 18355 w 8923610"/>
              <a:gd name="connsiteY16" fmla="*/ 6848731 h 6849203"/>
              <a:gd name="connsiteX17" fmla="*/ 2577 w 8923610"/>
              <a:gd name="connsiteY17" fmla="*/ 6849151 h 6849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8923610" h="6849203">
                <a:moveTo>
                  <a:pt x="2577" y="6849204"/>
                </a:moveTo>
                <a:lnTo>
                  <a:pt x="0" y="6757115"/>
                </a:lnTo>
                <a:cubicBezTo>
                  <a:pt x="2051" y="6446875"/>
                  <a:pt x="66844" y="6101714"/>
                  <a:pt x="192539" y="5731045"/>
                </a:cubicBezTo>
                <a:cubicBezTo>
                  <a:pt x="317235" y="5363217"/>
                  <a:pt x="499887" y="4976139"/>
                  <a:pt x="735447" y="4580437"/>
                </a:cubicBezTo>
                <a:cubicBezTo>
                  <a:pt x="1223869" y="3759949"/>
                  <a:pt x="1917611" y="2938935"/>
                  <a:pt x="2741675" y="2206170"/>
                </a:cubicBezTo>
                <a:cubicBezTo>
                  <a:pt x="4251172" y="863811"/>
                  <a:pt x="5981607" y="18552"/>
                  <a:pt x="7257595" y="302"/>
                </a:cubicBezTo>
                <a:cubicBezTo>
                  <a:pt x="7541224" y="-3800"/>
                  <a:pt x="7796400" y="33856"/>
                  <a:pt x="8015814" y="112060"/>
                </a:cubicBezTo>
                <a:cubicBezTo>
                  <a:pt x="8242170" y="192737"/>
                  <a:pt x="8430975" y="316959"/>
                  <a:pt x="8577023" y="481151"/>
                </a:cubicBezTo>
                <a:cubicBezTo>
                  <a:pt x="8717444" y="639033"/>
                  <a:pt x="8816580" y="832098"/>
                  <a:pt x="8871644" y="1054930"/>
                </a:cubicBezTo>
                <a:cubicBezTo>
                  <a:pt x="8925078" y="1271031"/>
                  <a:pt x="8937384" y="1516110"/>
                  <a:pt x="8908195" y="1783277"/>
                </a:cubicBezTo>
                <a:lnTo>
                  <a:pt x="8892523" y="1781542"/>
                </a:lnTo>
                <a:cubicBezTo>
                  <a:pt x="8951216" y="1244472"/>
                  <a:pt x="8838038" y="798439"/>
                  <a:pt x="8565243" y="491617"/>
                </a:cubicBezTo>
                <a:cubicBezTo>
                  <a:pt x="8281246" y="172331"/>
                  <a:pt x="7829165" y="7928"/>
                  <a:pt x="7257805" y="16080"/>
                </a:cubicBezTo>
                <a:cubicBezTo>
                  <a:pt x="5985446" y="34329"/>
                  <a:pt x="4258955" y="878011"/>
                  <a:pt x="2752141" y="2217950"/>
                </a:cubicBezTo>
                <a:cubicBezTo>
                  <a:pt x="1929233" y="2949663"/>
                  <a:pt x="1236596" y="3769415"/>
                  <a:pt x="749016" y="4588536"/>
                </a:cubicBezTo>
                <a:cubicBezTo>
                  <a:pt x="273479" y="5387356"/>
                  <a:pt x="19932" y="6137160"/>
                  <a:pt x="15778" y="6756905"/>
                </a:cubicBezTo>
                <a:lnTo>
                  <a:pt x="18355" y="6848731"/>
                </a:lnTo>
                <a:lnTo>
                  <a:pt x="2577" y="6849151"/>
                </a:lnTo>
                <a:close/>
              </a:path>
            </a:pathLst>
          </a:custGeom>
          <a:solidFill>
            <a:srgbClr val="FF5C5D"/>
          </a:solidFill>
          <a:ln w="5254" cap="flat">
            <a:noFill/>
            <a:prstDash val="solid"/>
            <a:miter/>
          </a:ln>
        </p:spPr>
        <p:txBody>
          <a:bodyPr rtlCol="0" anchor="ctr"/>
          <a:lstStyle/>
          <a:p>
            <a:endParaRPr lang="en-AU" sz="2200"/>
          </a:p>
        </p:txBody>
      </p:sp>
      <p:sp>
        <p:nvSpPr>
          <p:cNvPr id="7" name="Rectangle 6">
            <a:extLst>
              <a:ext uri="{FF2B5EF4-FFF2-40B4-BE49-F238E27FC236}">
                <a16:creationId xmlns:a16="http://schemas.microsoft.com/office/drawing/2014/main" id="{86665834-C7E5-1C27-B21C-ADD81561257E}"/>
              </a:ext>
            </a:extLst>
          </p:cNvPr>
          <p:cNvSpPr/>
          <p:nvPr userDrawn="1"/>
        </p:nvSpPr>
        <p:spPr>
          <a:xfrm>
            <a:off x="1" y="2602159"/>
            <a:ext cx="6493933" cy="4267200"/>
          </a:xfrm>
          <a:prstGeom prst="rect">
            <a:avLst/>
          </a:prstGeom>
          <a:gradFill>
            <a:gsLst>
              <a:gs pos="34000">
                <a:schemeClr val="bg1">
                  <a:alpha val="80000"/>
                </a:schemeClr>
              </a:gs>
              <a:gs pos="78000">
                <a:schemeClr val="bg1">
                  <a:alpha val="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2200"/>
          </a:p>
        </p:txBody>
      </p:sp>
      <p:pic>
        <p:nvPicPr>
          <p:cNvPr id="8" name="Picture 7" descr="A picture containing shape&#10;&#10;Description automatically generated">
            <a:extLst>
              <a:ext uri="{FF2B5EF4-FFF2-40B4-BE49-F238E27FC236}">
                <a16:creationId xmlns:a16="http://schemas.microsoft.com/office/drawing/2014/main" id="{C0754590-8B3B-F201-C8FF-6F01BB51C88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618948" y="0"/>
            <a:ext cx="9573052" cy="6858000"/>
          </a:xfrm>
          <a:prstGeom prst="rect">
            <a:avLst/>
          </a:prstGeom>
        </p:spPr>
      </p:pic>
      <p:pic>
        <p:nvPicPr>
          <p:cNvPr id="9" name="Picture 8" descr="Background pattern&#10;&#10;Description automatically generated">
            <a:extLst>
              <a:ext uri="{FF2B5EF4-FFF2-40B4-BE49-F238E27FC236}">
                <a16:creationId xmlns:a16="http://schemas.microsoft.com/office/drawing/2014/main" id="{F3BAEC34-F441-171E-1BAC-88209AF5212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0"/>
            <a:ext cx="2574315" cy="6858000"/>
          </a:xfrm>
          <a:prstGeom prst="rect">
            <a:avLst/>
          </a:prstGeom>
        </p:spPr>
      </p:pic>
      <p:sp>
        <p:nvSpPr>
          <p:cNvPr id="12" name="Title 2">
            <a:extLst>
              <a:ext uri="{FF2B5EF4-FFF2-40B4-BE49-F238E27FC236}">
                <a16:creationId xmlns:a16="http://schemas.microsoft.com/office/drawing/2014/main" id="{5E45A3AD-853A-7349-71CA-82153ECF26B5}"/>
              </a:ext>
            </a:extLst>
          </p:cNvPr>
          <p:cNvSpPr>
            <a:spLocks noGrp="1"/>
          </p:cNvSpPr>
          <p:nvPr>
            <p:ph type="title"/>
          </p:nvPr>
        </p:nvSpPr>
        <p:spPr>
          <a:xfrm>
            <a:off x="864718" y="849069"/>
            <a:ext cx="3600000" cy="1325563"/>
          </a:xfrm>
        </p:spPr>
        <p:txBody>
          <a:bodyPr anchor="t" anchorCtr="0"/>
          <a:lstStyle>
            <a:lvl1pPr>
              <a:defRPr sz="4500" b="1"/>
            </a:lvl1pPr>
          </a:lstStyle>
          <a:p>
            <a:r>
              <a:rPr lang="en-US"/>
              <a:t>Click to edit Master title style</a:t>
            </a:r>
            <a:endParaRPr lang="en-GB" dirty="0"/>
          </a:p>
        </p:txBody>
      </p:sp>
      <p:sp>
        <p:nvSpPr>
          <p:cNvPr id="18" name="Free-form: Shape 17">
            <a:extLst>
              <a:ext uri="{FF2B5EF4-FFF2-40B4-BE49-F238E27FC236}">
                <a16:creationId xmlns:a16="http://schemas.microsoft.com/office/drawing/2014/main" id="{9DA81F05-F330-F785-FD53-3544F634B97B}"/>
              </a:ext>
            </a:extLst>
          </p:cNvPr>
          <p:cNvSpPr/>
          <p:nvPr userDrawn="1"/>
        </p:nvSpPr>
        <p:spPr>
          <a:xfrm>
            <a:off x="5457032" y="880224"/>
            <a:ext cx="6422849" cy="5977776"/>
          </a:xfrm>
          <a:custGeom>
            <a:avLst/>
            <a:gdLst>
              <a:gd name="connsiteX0" fmla="*/ 754963 w 6422849"/>
              <a:gd name="connsiteY0" fmla="*/ 822 h 5977776"/>
              <a:gd name="connsiteX1" fmla="*/ 4309278 w 6422849"/>
              <a:gd name="connsiteY1" fmla="*/ 2231454 h 5977776"/>
              <a:gd name="connsiteX2" fmla="*/ 6419265 w 6422849"/>
              <a:gd name="connsiteY2" fmla="*/ 5954983 h 5977776"/>
              <a:gd name="connsiteX3" fmla="*/ 6416442 w 6422849"/>
              <a:gd name="connsiteY3" fmla="*/ 5977776 h 5977776"/>
              <a:gd name="connsiteX4" fmla="*/ 4086714 w 6422849"/>
              <a:gd name="connsiteY4" fmla="*/ 5977776 h 5977776"/>
              <a:gd name="connsiteX5" fmla="*/ 3987908 w 6422849"/>
              <a:gd name="connsiteY5" fmla="*/ 5917986 h 5977776"/>
              <a:gd name="connsiteX6" fmla="*/ 2113571 w 6422849"/>
              <a:gd name="connsiteY6" fmla="*/ 4356704 h 5977776"/>
              <a:gd name="connsiteX7" fmla="*/ 194413 w 6422849"/>
              <a:gd name="connsiteY7" fmla="*/ 177048 h 5977776"/>
              <a:gd name="connsiteX8" fmla="*/ 754963 w 6422849"/>
              <a:gd name="connsiteY8" fmla="*/ 822 h 5977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22849" h="5977776">
                <a:moveTo>
                  <a:pt x="754963" y="822"/>
                </a:moveTo>
                <a:cubicBezTo>
                  <a:pt x="1598318" y="30946"/>
                  <a:pt x="3007521" y="886541"/>
                  <a:pt x="4309278" y="2231454"/>
                </a:cubicBezTo>
                <a:cubicBezTo>
                  <a:pt x="5663105" y="3630164"/>
                  <a:pt x="6484178" y="5127770"/>
                  <a:pt x="6419265" y="5954983"/>
                </a:cubicBezTo>
                <a:lnTo>
                  <a:pt x="6416442" y="5977776"/>
                </a:lnTo>
                <a:lnTo>
                  <a:pt x="4086714" y="5977776"/>
                </a:lnTo>
                <a:lnTo>
                  <a:pt x="3987908" y="5917986"/>
                </a:lnTo>
                <a:cubicBezTo>
                  <a:pt x="3388013" y="5535081"/>
                  <a:pt x="2738415" y="5002263"/>
                  <a:pt x="2113571" y="4356704"/>
                </a:cubicBezTo>
                <a:cubicBezTo>
                  <a:pt x="447322" y="2635214"/>
                  <a:pt x="-411915" y="763919"/>
                  <a:pt x="194413" y="177048"/>
                </a:cubicBezTo>
                <a:cubicBezTo>
                  <a:pt x="327047" y="48670"/>
                  <a:pt x="518824" y="-7613"/>
                  <a:pt x="754963" y="822"/>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AU" sz="2200"/>
          </a:p>
        </p:txBody>
      </p:sp>
      <p:sp>
        <p:nvSpPr>
          <p:cNvPr id="19" name="Text Placeholder 10">
            <a:extLst>
              <a:ext uri="{FF2B5EF4-FFF2-40B4-BE49-F238E27FC236}">
                <a16:creationId xmlns:a16="http://schemas.microsoft.com/office/drawing/2014/main" id="{AF355B75-9F8F-5B87-610F-6B22773CADB7}"/>
              </a:ext>
            </a:extLst>
          </p:cNvPr>
          <p:cNvSpPr txBox="1">
            <a:spLocks/>
          </p:cNvSpPr>
          <p:nvPr userDrawn="1"/>
        </p:nvSpPr>
        <p:spPr>
          <a:xfrm>
            <a:off x="7698128" y="2353334"/>
            <a:ext cx="3312000" cy="4521600"/>
          </a:xfrm>
          <a:prstGeom prst="rect">
            <a:avLst/>
          </a:prstGeom>
          <a:blipFill>
            <a:blip r:embed="rId4"/>
            <a:stretch>
              <a:fillRect/>
            </a:stretch>
          </a:blipFill>
        </p:spPr>
        <p:txBody>
          <a:bodyPr/>
          <a:lstStyle>
            <a:lvl1pPr marL="0" indent="0" algn="l" defTabSz="914400" rtl="0" eaLnBrk="1" latinLnBrk="0" hangingPunct="1">
              <a:lnSpc>
                <a:spcPct val="90000"/>
              </a:lnSpc>
              <a:spcBef>
                <a:spcPts val="600"/>
              </a:spcBef>
              <a:buFont typeface="Arial" panose="020B0604020202020204" pitchFamily="34" charset="0"/>
              <a:buNone/>
              <a:defRPr sz="600" kern="1200">
                <a:noFill/>
                <a:latin typeface="+mn-lt"/>
                <a:ea typeface="+mn-ea"/>
                <a:cs typeface="+mn-cs"/>
              </a:defRPr>
            </a:lvl1pPr>
            <a:lvl2pPr marL="0" indent="0" algn="l" defTabSz="914400" rtl="0" eaLnBrk="1" latinLnBrk="0" hangingPunct="1">
              <a:lnSpc>
                <a:spcPct val="90000"/>
              </a:lnSpc>
              <a:spcBef>
                <a:spcPts val="600"/>
              </a:spcBef>
              <a:buFont typeface="Arial" panose="020B0604020202020204" pitchFamily="34" charset="0"/>
              <a:buNone/>
              <a:defRPr sz="600" kern="1200">
                <a:noFill/>
                <a:latin typeface="+mn-lt"/>
                <a:ea typeface="+mn-ea"/>
                <a:cs typeface="+mn-cs"/>
              </a:defRPr>
            </a:lvl2pPr>
            <a:lvl3pPr marL="0" indent="0" algn="l" defTabSz="914400" rtl="0" eaLnBrk="1" latinLnBrk="0" hangingPunct="1">
              <a:lnSpc>
                <a:spcPct val="90000"/>
              </a:lnSpc>
              <a:spcBef>
                <a:spcPts val="600"/>
              </a:spcBef>
              <a:buFont typeface="Arial" panose="020B0604020202020204" pitchFamily="34" charset="0"/>
              <a:buNone/>
              <a:defRPr sz="600" kern="1200">
                <a:noFill/>
                <a:latin typeface="+mn-lt"/>
                <a:ea typeface="+mn-ea"/>
                <a:cs typeface="+mn-cs"/>
              </a:defRPr>
            </a:lvl3pPr>
            <a:lvl4pPr marL="0" indent="0" algn="l" defTabSz="914400" rtl="0" eaLnBrk="1" latinLnBrk="0" hangingPunct="1">
              <a:lnSpc>
                <a:spcPct val="90000"/>
              </a:lnSpc>
              <a:spcBef>
                <a:spcPts val="600"/>
              </a:spcBef>
              <a:buFont typeface="Arial" panose="020B0604020202020204" pitchFamily="34" charset="0"/>
              <a:buNone/>
              <a:defRPr sz="600" b="0" kern="1200">
                <a:noFill/>
                <a:latin typeface="+mn-lt"/>
                <a:ea typeface="+mn-ea"/>
                <a:cs typeface="+mn-cs"/>
              </a:defRPr>
            </a:lvl4pPr>
            <a:lvl5pPr marL="0" indent="0" algn="l" defTabSz="914400" rtl="0" eaLnBrk="1" latinLnBrk="0" hangingPunct="1">
              <a:lnSpc>
                <a:spcPct val="90000"/>
              </a:lnSpc>
              <a:spcBef>
                <a:spcPts val="600"/>
              </a:spcBef>
              <a:buFont typeface="Arial" panose="020B0604020202020204" pitchFamily="34" charset="0"/>
              <a:buNone/>
              <a:defRPr sz="600" kern="1200">
                <a:noFill/>
                <a:latin typeface="+mn-lt"/>
                <a:ea typeface="+mn-ea"/>
                <a:cs typeface="+mn-cs"/>
              </a:defRPr>
            </a:lvl5pPr>
            <a:lvl6pPr marL="0" indent="0" algn="l" defTabSz="914400" rtl="0" eaLnBrk="1" latinLnBrk="0" hangingPunct="1">
              <a:lnSpc>
                <a:spcPct val="90000"/>
              </a:lnSpc>
              <a:spcBef>
                <a:spcPts val="600"/>
              </a:spcBef>
              <a:buFont typeface="Arial" panose="020B0604020202020204" pitchFamily="34" charset="0"/>
              <a:buNone/>
              <a:defRPr sz="600" kern="1200">
                <a:noFill/>
                <a:latin typeface="+mn-lt"/>
                <a:ea typeface="+mn-ea"/>
                <a:cs typeface="+mn-cs"/>
              </a:defRPr>
            </a:lvl6pPr>
            <a:lvl7pPr marL="0" indent="0" algn="l" defTabSz="914400" rtl="0" eaLnBrk="1" latinLnBrk="0" hangingPunct="1">
              <a:lnSpc>
                <a:spcPct val="90000"/>
              </a:lnSpc>
              <a:spcBef>
                <a:spcPts val="600"/>
              </a:spcBef>
              <a:buFont typeface="Arial" panose="020B0604020202020204" pitchFamily="34" charset="0"/>
              <a:buNone/>
              <a:defRPr sz="600" kern="1200">
                <a:noFill/>
                <a:latin typeface="+mn-lt"/>
                <a:ea typeface="+mn-ea"/>
                <a:cs typeface="+mn-cs"/>
              </a:defRPr>
            </a:lvl7pPr>
            <a:lvl8pPr marL="0" indent="0" algn="l" defTabSz="914400" rtl="0" eaLnBrk="1" latinLnBrk="0" hangingPunct="1">
              <a:lnSpc>
                <a:spcPct val="90000"/>
              </a:lnSpc>
              <a:spcBef>
                <a:spcPts val="600"/>
              </a:spcBef>
              <a:buFont typeface="Arial" panose="020B0604020202020204" pitchFamily="34" charset="0"/>
              <a:buNone/>
              <a:defRPr sz="600" kern="1200">
                <a:noFill/>
                <a:latin typeface="+mn-lt"/>
                <a:ea typeface="+mn-ea"/>
                <a:cs typeface="+mn-cs"/>
              </a:defRPr>
            </a:lvl8pPr>
            <a:lvl9pPr marL="0" indent="0" algn="l" defTabSz="914400" rtl="0" eaLnBrk="1" latinLnBrk="0" hangingPunct="1">
              <a:lnSpc>
                <a:spcPct val="90000"/>
              </a:lnSpc>
              <a:spcBef>
                <a:spcPts val="600"/>
              </a:spcBef>
              <a:buFont typeface="Arial" panose="020B0604020202020204" pitchFamily="34" charset="0"/>
              <a:buNone/>
              <a:defRPr sz="600" kern="1200">
                <a:noFill/>
                <a:latin typeface="+mn-lt"/>
                <a:ea typeface="+mn-ea"/>
                <a:cs typeface="+mn-cs"/>
              </a:defRPr>
            </a:lvl9pPr>
          </a:lstStyle>
          <a:p>
            <a:r>
              <a:rPr lang="en-GB" sz="600"/>
              <a:t>Click to edit Master text styles</a:t>
            </a:r>
          </a:p>
          <a:p>
            <a:pPr lvl="1"/>
            <a:r>
              <a:rPr lang="en-GB" sz="600"/>
              <a:t>Second level</a:t>
            </a:r>
          </a:p>
          <a:p>
            <a:pPr lvl="2"/>
            <a:r>
              <a:rPr lang="en-GB" sz="600"/>
              <a:t>Third level</a:t>
            </a:r>
          </a:p>
          <a:p>
            <a:pPr lvl="3"/>
            <a:r>
              <a:rPr lang="en-GB" sz="600"/>
              <a:t>Fourth level</a:t>
            </a:r>
          </a:p>
          <a:p>
            <a:pPr lvl="4"/>
            <a:r>
              <a:rPr lang="en-GB" sz="600"/>
              <a:t>Fifth level</a:t>
            </a:r>
          </a:p>
          <a:p>
            <a:pPr lvl="5"/>
            <a:r>
              <a:rPr lang="en-GB" sz="600"/>
              <a:t>6</a:t>
            </a:r>
          </a:p>
          <a:p>
            <a:pPr lvl="6"/>
            <a:r>
              <a:rPr lang="en-GB" sz="600"/>
              <a:t>7</a:t>
            </a:r>
          </a:p>
          <a:p>
            <a:pPr lvl="7"/>
            <a:r>
              <a:rPr lang="en-GB" sz="600"/>
              <a:t>8</a:t>
            </a:r>
          </a:p>
          <a:p>
            <a:pPr lvl="8"/>
            <a:r>
              <a:rPr lang="en-GB" sz="600"/>
              <a:t>9</a:t>
            </a:r>
            <a:endParaRPr lang="en-AU" sz="600" dirty="0"/>
          </a:p>
        </p:txBody>
      </p:sp>
      <p:sp>
        <p:nvSpPr>
          <p:cNvPr id="21" name="Rectangle 20">
            <a:extLst>
              <a:ext uri="{FF2B5EF4-FFF2-40B4-BE49-F238E27FC236}">
                <a16:creationId xmlns:a16="http://schemas.microsoft.com/office/drawing/2014/main" id="{E63E06E9-BA02-9E60-EE7A-7F91BFB48B49}"/>
              </a:ext>
            </a:extLst>
          </p:cNvPr>
          <p:cNvSpPr/>
          <p:nvPr userDrawn="1"/>
        </p:nvSpPr>
        <p:spPr>
          <a:xfrm>
            <a:off x="2762045" y="2353334"/>
            <a:ext cx="5509889" cy="2321458"/>
          </a:xfrm>
          <a:prstGeom prst="rect">
            <a:avLst/>
          </a:prstGeom>
          <a:gradFill>
            <a:gsLst>
              <a:gs pos="0">
                <a:schemeClr val="bg1">
                  <a:alpha val="0"/>
                </a:schemeClr>
              </a:gs>
              <a:gs pos="70000">
                <a:srgbClr val="FFFFFF">
                  <a:alpha val="70000"/>
                </a:srgbClr>
              </a:gs>
              <a:gs pos="30000">
                <a:srgbClr val="FFFFFF">
                  <a:alpha val="70000"/>
                </a:srgbClr>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2200" dirty="0"/>
          </a:p>
        </p:txBody>
      </p:sp>
      <p:sp>
        <p:nvSpPr>
          <p:cNvPr id="14" name="Subtitle 2">
            <a:extLst>
              <a:ext uri="{FF2B5EF4-FFF2-40B4-BE49-F238E27FC236}">
                <a16:creationId xmlns:a16="http://schemas.microsoft.com/office/drawing/2014/main" id="{8FCAB6DE-9F94-8222-2D69-9F9561E0E2DA}"/>
              </a:ext>
            </a:extLst>
          </p:cNvPr>
          <p:cNvSpPr>
            <a:spLocks noGrp="1"/>
          </p:cNvSpPr>
          <p:nvPr>
            <p:ph type="subTitle" idx="1" hasCustomPrompt="1"/>
          </p:nvPr>
        </p:nvSpPr>
        <p:spPr>
          <a:xfrm>
            <a:off x="864719" y="3023701"/>
            <a:ext cx="3060000" cy="1440000"/>
          </a:xfrm>
        </p:spPr>
        <p:txBody>
          <a:bodyPr/>
          <a:lstStyle>
            <a:lvl1pPr marL="0" indent="0" algn="l">
              <a:buNone/>
              <a:defRPr sz="2000" b="0">
                <a:solidFill>
                  <a:schemeClr val="accent1"/>
                </a:solidFill>
              </a:defRPr>
            </a:lvl1pPr>
            <a:lvl2pPr marL="0" indent="0" algn="l">
              <a:buNone/>
              <a:defRPr sz="2000" b="0">
                <a:solidFill>
                  <a:schemeClr val="accent1"/>
                </a:solidFill>
              </a:defRPr>
            </a:lvl2pPr>
            <a:lvl3pPr marL="0" indent="0" algn="l">
              <a:buNone/>
              <a:defRPr sz="2000" b="0">
                <a:solidFill>
                  <a:schemeClr val="accent1"/>
                </a:solidFill>
              </a:defRPr>
            </a:lvl3pPr>
            <a:lvl4pPr marL="0" indent="0" algn="l">
              <a:buNone/>
              <a:defRPr sz="2000" b="0">
                <a:solidFill>
                  <a:schemeClr val="accent1"/>
                </a:solidFill>
              </a:defRPr>
            </a:lvl4pPr>
            <a:lvl5pPr marL="0" indent="0" algn="l">
              <a:buNone/>
              <a:defRPr sz="2000" b="0">
                <a:solidFill>
                  <a:schemeClr val="accent1"/>
                </a:solidFill>
              </a:defRPr>
            </a:lvl5pPr>
            <a:lvl6pPr marL="0" indent="0" algn="l">
              <a:buNone/>
              <a:defRPr sz="2000" b="0">
                <a:solidFill>
                  <a:schemeClr val="accent1"/>
                </a:solidFill>
              </a:defRPr>
            </a:lvl6pPr>
            <a:lvl7pPr marL="0" indent="0" algn="l">
              <a:buNone/>
              <a:defRPr sz="2000" b="0">
                <a:solidFill>
                  <a:schemeClr val="accent1"/>
                </a:solidFill>
              </a:defRPr>
            </a:lvl7pPr>
            <a:lvl8pPr marL="0" indent="0" algn="l">
              <a:buNone/>
              <a:defRPr sz="2000" b="0">
                <a:solidFill>
                  <a:schemeClr val="accent1"/>
                </a:solidFill>
              </a:defRPr>
            </a:lvl8pPr>
            <a:lvl9pPr marL="0" indent="0" algn="l">
              <a:buNone/>
              <a:defRPr sz="2000" b="0">
                <a:solidFill>
                  <a:schemeClr val="accent1"/>
                </a:solidFill>
              </a:defRPr>
            </a:lvl9pPr>
          </a:lstStyle>
          <a:p>
            <a:r>
              <a:rPr lang="en-AU" dirty="0"/>
              <a:t>Subtitle or presenters name and date</a:t>
            </a:r>
            <a:endParaRPr lang="en-GB" dirty="0"/>
          </a:p>
        </p:txBody>
      </p:sp>
      <p:pic>
        <p:nvPicPr>
          <p:cNvPr id="22" name="Logo" descr="FreshWave logo">
            <a:extLst>
              <a:ext uri="{FF2B5EF4-FFF2-40B4-BE49-F238E27FC236}">
                <a16:creationId xmlns:a16="http://schemas.microsoft.com/office/drawing/2014/main" id="{CA21A0C2-371A-915D-1F9C-039AD6839329}"/>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220268" y="3132668"/>
            <a:ext cx="4238693" cy="1024465"/>
          </a:xfrm>
          <a:prstGeom prst="rect">
            <a:avLst/>
          </a:prstGeom>
        </p:spPr>
      </p:pic>
    </p:spTree>
    <p:extLst>
      <p:ext uri="{BB962C8B-B14F-4D97-AF65-F5344CB8AC3E}">
        <p14:creationId xmlns:p14="http://schemas.microsoft.com/office/powerpoint/2010/main" val="342664964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Title Slide-dar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361B960-1A71-AAB3-50FB-B65D88129192}"/>
              </a:ext>
            </a:extLst>
          </p:cNvPr>
          <p:cNvSpPr/>
          <p:nvPr userDrawn="1"/>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2200"/>
          </a:p>
        </p:txBody>
      </p:sp>
      <p:sp>
        <p:nvSpPr>
          <p:cNvPr id="5" name="Free-form: Shape 4">
            <a:extLst>
              <a:ext uri="{FF2B5EF4-FFF2-40B4-BE49-F238E27FC236}">
                <a16:creationId xmlns:a16="http://schemas.microsoft.com/office/drawing/2014/main" id="{90A6B41C-4E45-251E-A6B6-E5159762287A}"/>
              </a:ext>
            </a:extLst>
          </p:cNvPr>
          <p:cNvSpPr/>
          <p:nvPr userDrawn="1"/>
        </p:nvSpPr>
        <p:spPr>
          <a:xfrm>
            <a:off x="3074165" y="767635"/>
            <a:ext cx="7949743" cy="6101724"/>
          </a:xfrm>
          <a:custGeom>
            <a:avLst/>
            <a:gdLst>
              <a:gd name="connsiteX0" fmla="*/ 2577 w 8923610"/>
              <a:gd name="connsiteY0" fmla="*/ 6849204 h 6849203"/>
              <a:gd name="connsiteX1" fmla="*/ 0 w 8923610"/>
              <a:gd name="connsiteY1" fmla="*/ 6757115 h 6849203"/>
              <a:gd name="connsiteX2" fmla="*/ 192539 w 8923610"/>
              <a:gd name="connsiteY2" fmla="*/ 5731045 h 6849203"/>
              <a:gd name="connsiteX3" fmla="*/ 735447 w 8923610"/>
              <a:gd name="connsiteY3" fmla="*/ 4580437 h 6849203"/>
              <a:gd name="connsiteX4" fmla="*/ 2741675 w 8923610"/>
              <a:gd name="connsiteY4" fmla="*/ 2206170 h 6849203"/>
              <a:gd name="connsiteX5" fmla="*/ 7257595 w 8923610"/>
              <a:gd name="connsiteY5" fmla="*/ 302 h 6849203"/>
              <a:gd name="connsiteX6" fmla="*/ 8015814 w 8923610"/>
              <a:gd name="connsiteY6" fmla="*/ 112060 h 6849203"/>
              <a:gd name="connsiteX7" fmla="*/ 8577023 w 8923610"/>
              <a:gd name="connsiteY7" fmla="*/ 481151 h 6849203"/>
              <a:gd name="connsiteX8" fmla="*/ 8871644 w 8923610"/>
              <a:gd name="connsiteY8" fmla="*/ 1054930 h 6849203"/>
              <a:gd name="connsiteX9" fmla="*/ 8908195 w 8923610"/>
              <a:gd name="connsiteY9" fmla="*/ 1783277 h 6849203"/>
              <a:gd name="connsiteX10" fmla="*/ 8892523 w 8923610"/>
              <a:gd name="connsiteY10" fmla="*/ 1781542 h 6849203"/>
              <a:gd name="connsiteX11" fmla="*/ 8565243 w 8923610"/>
              <a:gd name="connsiteY11" fmla="*/ 491617 h 6849203"/>
              <a:gd name="connsiteX12" fmla="*/ 7257805 w 8923610"/>
              <a:gd name="connsiteY12" fmla="*/ 16080 h 6849203"/>
              <a:gd name="connsiteX13" fmla="*/ 2752141 w 8923610"/>
              <a:gd name="connsiteY13" fmla="*/ 2217950 h 6849203"/>
              <a:gd name="connsiteX14" fmla="*/ 749016 w 8923610"/>
              <a:gd name="connsiteY14" fmla="*/ 4588536 h 6849203"/>
              <a:gd name="connsiteX15" fmla="*/ 15778 w 8923610"/>
              <a:gd name="connsiteY15" fmla="*/ 6756905 h 6849203"/>
              <a:gd name="connsiteX16" fmla="*/ 18355 w 8923610"/>
              <a:gd name="connsiteY16" fmla="*/ 6848731 h 6849203"/>
              <a:gd name="connsiteX17" fmla="*/ 2577 w 8923610"/>
              <a:gd name="connsiteY17" fmla="*/ 6849151 h 6849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8923610" h="6849203">
                <a:moveTo>
                  <a:pt x="2577" y="6849204"/>
                </a:moveTo>
                <a:lnTo>
                  <a:pt x="0" y="6757115"/>
                </a:lnTo>
                <a:cubicBezTo>
                  <a:pt x="2051" y="6446875"/>
                  <a:pt x="66844" y="6101714"/>
                  <a:pt x="192539" y="5731045"/>
                </a:cubicBezTo>
                <a:cubicBezTo>
                  <a:pt x="317235" y="5363217"/>
                  <a:pt x="499887" y="4976139"/>
                  <a:pt x="735447" y="4580437"/>
                </a:cubicBezTo>
                <a:cubicBezTo>
                  <a:pt x="1223869" y="3759949"/>
                  <a:pt x="1917611" y="2938935"/>
                  <a:pt x="2741675" y="2206170"/>
                </a:cubicBezTo>
                <a:cubicBezTo>
                  <a:pt x="4251172" y="863811"/>
                  <a:pt x="5981607" y="18552"/>
                  <a:pt x="7257595" y="302"/>
                </a:cubicBezTo>
                <a:cubicBezTo>
                  <a:pt x="7541224" y="-3800"/>
                  <a:pt x="7796400" y="33856"/>
                  <a:pt x="8015814" y="112060"/>
                </a:cubicBezTo>
                <a:cubicBezTo>
                  <a:pt x="8242170" y="192737"/>
                  <a:pt x="8430975" y="316959"/>
                  <a:pt x="8577023" y="481151"/>
                </a:cubicBezTo>
                <a:cubicBezTo>
                  <a:pt x="8717444" y="639033"/>
                  <a:pt x="8816580" y="832098"/>
                  <a:pt x="8871644" y="1054930"/>
                </a:cubicBezTo>
                <a:cubicBezTo>
                  <a:pt x="8925078" y="1271031"/>
                  <a:pt x="8937384" y="1516110"/>
                  <a:pt x="8908195" y="1783277"/>
                </a:cubicBezTo>
                <a:lnTo>
                  <a:pt x="8892523" y="1781542"/>
                </a:lnTo>
                <a:cubicBezTo>
                  <a:pt x="8951216" y="1244472"/>
                  <a:pt x="8838038" y="798439"/>
                  <a:pt x="8565243" y="491617"/>
                </a:cubicBezTo>
                <a:cubicBezTo>
                  <a:pt x="8281246" y="172331"/>
                  <a:pt x="7829165" y="7928"/>
                  <a:pt x="7257805" y="16080"/>
                </a:cubicBezTo>
                <a:cubicBezTo>
                  <a:pt x="5985446" y="34329"/>
                  <a:pt x="4258955" y="878011"/>
                  <a:pt x="2752141" y="2217950"/>
                </a:cubicBezTo>
                <a:cubicBezTo>
                  <a:pt x="1929233" y="2949663"/>
                  <a:pt x="1236596" y="3769415"/>
                  <a:pt x="749016" y="4588536"/>
                </a:cubicBezTo>
                <a:cubicBezTo>
                  <a:pt x="273479" y="5387356"/>
                  <a:pt x="19932" y="6137160"/>
                  <a:pt x="15778" y="6756905"/>
                </a:cubicBezTo>
                <a:lnTo>
                  <a:pt x="18355" y="6848731"/>
                </a:lnTo>
                <a:lnTo>
                  <a:pt x="2577" y="6849151"/>
                </a:lnTo>
                <a:close/>
              </a:path>
            </a:pathLst>
          </a:custGeom>
          <a:solidFill>
            <a:srgbClr val="FF5C5D"/>
          </a:solidFill>
          <a:ln w="5254" cap="flat">
            <a:noFill/>
            <a:prstDash val="solid"/>
            <a:miter/>
          </a:ln>
        </p:spPr>
        <p:txBody>
          <a:bodyPr rtlCol="0" anchor="ctr"/>
          <a:lstStyle/>
          <a:p>
            <a:endParaRPr lang="en-AU" sz="2200"/>
          </a:p>
        </p:txBody>
      </p:sp>
      <p:pic>
        <p:nvPicPr>
          <p:cNvPr id="8" name="Picture 7" descr="A picture containing shape&#10;&#10;Description automatically generated">
            <a:extLst>
              <a:ext uri="{FF2B5EF4-FFF2-40B4-BE49-F238E27FC236}">
                <a16:creationId xmlns:a16="http://schemas.microsoft.com/office/drawing/2014/main" id="{C0754590-8B3B-F201-C8FF-6F01BB51C88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618948" y="0"/>
            <a:ext cx="9573052" cy="6858000"/>
          </a:xfrm>
          <a:prstGeom prst="rect">
            <a:avLst/>
          </a:prstGeom>
        </p:spPr>
      </p:pic>
      <p:sp>
        <p:nvSpPr>
          <p:cNvPr id="18" name="Free-form: Shape 17">
            <a:extLst>
              <a:ext uri="{FF2B5EF4-FFF2-40B4-BE49-F238E27FC236}">
                <a16:creationId xmlns:a16="http://schemas.microsoft.com/office/drawing/2014/main" id="{9DA81F05-F330-F785-FD53-3544F634B97B}"/>
              </a:ext>
            </a:extLst>
          </p:cNvPr>
          <p:cNvSpPr/>
          <p:nvPr userDrawn="1"/>
        </p:nvSpPr>
        <p:spPr>
          <a:xfrm>
            <a:off x="5457032" y="880224"/>
            <a:ext cx="6422849" cy="5977776"/>
          </a:xfrm>
          <a:custGeom>
            <a:avLst/>
            <a:gdLst>
              <a:gd name="connsiteX0" fmla="*/ 754963 w 6422849"/>
              <a:gd name="connsiteY0" fmla="*/ 822 h 5977776"/>
              <a:gd name="connsiteX1" fmla="*/ 4309278 w 6422849"/>
              <a:gd name="connsiteY1" fmla="*/ 2231454 h 5977776"/>
              <a:gd name="connsiteX2" fmla="*/ 6419265 w 6422849"/>
              <a:gd name="connsiteY2" fmla="*/ 5954983 h 5977776"/>
              <a:gd name="connsiteX3" fmla="*/ 6416442 w 6422849"/>
              <a:gd name="connsiteY3" fmla="*/ 5977776 h 5977776"/>
              <a:gd name="connsiteX4" fmla="*/ 4086714 w 6422849"/>
              <a:gd name="connsiteY4" fmla="*/ 5977776 h 5977776"/>
              <a:gd name="connsiteX5" fmla="*/ 3987908 w 6422849"/>
              <a:gd name="connsiteY5" fmla="*/ 5917986 h 5977776"/>
              <a:gd name="connsiteX6" fmla="*/ 2113571 w 6422849"/>
              <a:gd name="connsiteY6" fmla="*/ 4356704 h 5977776"/>
              <a:gd name="connsiteX7" fmla="*/ 194413 w 6422849"/>
              <a:gd name="connsiteY7" fmla="*/ 177048 h 5977776"/>
              <a:gd name="connsiteX8" fmla="*/ 754963 w 6422849"/>
              <a:gd name="connsiteY8" fmla="*/ 822 h 5977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22849" h="5977776">
                <a:moveTo>
                  <a:pt x="754963" y="822"/>
                </a:moveTo>
                <a:cubicBezTo>
                  <a:pt x="1598318" y="30946"/>
                  <a:pt x="3007521" y="886541"/>
                  <a:pt x="4309278" y="2231454"/>
                </a:cubicBezTo>
                <a:cubicBezTo>
                  <a:pt x="5663105" y="3630164"/>
                  <a:pt x="6484178" y="5127770"/>
                  <a:pt x="6419265" y="5954983"/>
                </a:cubicBezTo>
                <a:lnTo>
                  <a:pt x="6416442" y="5977776"/>
                </a:lnTo>
                <a:lnTo>
                  <a:pt x="4086714" y="5977776"/>
                </a:lnTo>
                <a:lnTo>
                  <a:pt x="3987908" y="5917986"/>
                </a:lnTo>
                <a:cubicBezTo>
                  <a:pt x="3388013" y="5535081"/>
                  <a:pt x="2738415" y="5002263"/>
                  <a:pt x="2113571" y="4356704"/>
                </a:cubicBezTo>
                <a:cubicBezTo>
                  <a:pt x="447322" y="2635214"/>
                  <a:pt x="-411915" y="763919"/>
                  <a:pt x="194413" y="177048"/>
                </a:cubicBezTo>
                <a:cubicBezTo>
                  <a:pt x="327047" y="48670"/>
                  <a:pt x="518824" y="-7613"/>
                  <a:pt x="754963" y="822"/>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AU" sz="2200"/>
          </a:p>
        </p:txBody>
      </p:sp>
      <p:sp>
        <p:nvSpPr>
          <p:cNvPr id="19" name="Text Placeholder 10">
            <a:extLst>
              <a:ext uri="{FF2B5EF4-FFF2-40B4-BE49-F238E27FC236}">
                <a16:creationId xmlns:a16="http://schemas.microsoft.com/office/drawing/2014/main" id="{AF355B75-9F8F-5B87-610F-6B22773CADB7}"/>
              </a:ext>
            </a:extLst>
          </p:cNvPr>
          <p:cNvSpPr txBox="1">
            <a:spLocks/>
          </p:cNvSpPr>
          <p:nvPr userDrawn="1"/>
        </p:nvSpPr>
        <p:spPr>
          <a:xfrm>
            <a:off x="7698128" y="2353334"/>
            <a:ext cx="3312000" cy="4521600"/>
          </a:xfrm>
          <a:prstGeom prst="rect">
            <a:avLst/>
          </a:prstGeom>
          <a:blipFill>
            <a:blip r:embed="rId3"/>
            <a:stretch>
              <a:fillRect/>
            </a:stretch>
          </a:blipFill>
        </p:spPr>
        <p:txBody>
          <a:bodyPr/>
          <a:lstStyle>
            <a:lvl1pPr marL="0" indent="0" algn="l" defTabSz="914400" rtl="0" eaLnBrk="1" latinLnBrk="0" hangingPunct="1">
              <a:lnSpc>
                <a:spcPct val="90000"/>
              </a:lnSpc>
              <a:spcBef>
                <a:spcPts val="600"/>
              </a:spcBef>
              <a:buFont typeface="Arial" panose="020B0604020202020204" pitchFamily="34" charset="0"/>
              <a:buNone/>
              <a:defRPr sz="600" kern="1200">
                <a:noFill/>
                <a:latin typeface="+mn-lt"/>
                <a:ea typeface="+mn-ea"/>
                <a:cs typeface="+mn-cs"/>
              </a:defRPr>
            </a:lvl1pPr>
            <a:lvl2pPr marL="0" indent="0" algn="l" defTabSz="914400" rtl="0" eaLnBrk="1" latinLnBrk="0" hangingPunct="1">
              <a:lnSpc>
                <a:spcPct val="90000"/>
              </a:lnSpc>
              <a:spcBef>
                <a:spcPts val="600"/>
              </a:spcBef>
              <a:buFont typeface="Arial" panose="020B0604020202020204" pitchFamily="34" charset="0"/>
              <a:buNone/>
              <a:defRPr sz="600" kern="1200">
                <a:noFill/>
                <a:latin typeface="+mn-lt"/>
                <a:ea typeface="+mn-ea"/>
                <a:cs typeface="+mn-cs"/>
              </a:defRPr>
            </a:lvl2pPr>
            <a:lvl3pPr marL="0" indent="0" algn="l" defTabSz="914400" rtl="0" eaLnBrk="1" latinLnBrk="0" hangingPunct="1">
              <a:lnSpc>
                <a:spcPct val="90000"/>
              </a:lnSpc>
              <a:spcBef>
                <a:spcPts val="600"/>
              </a:spcBef>
              <a:buFont typeface="Arial" panose="020B0604020202020204" pitchFamily="34" charset="0"/>
              <a:buNone/>
              <a:defRPr sz="600" kern="1200">
                <a:noFill/>
                <a:latin typeface="+mn-lt"/>
                <a:ea typeface="+mn-ea"/>
                <a:cs typeface="+mn-cs"/>
              </a:defRPr>
            </a:lvl3pPr>
            <a:lvl4pPr marL="0" indent="0" algn="l" defTabSz="914400" rtl="0" eaLnBrk="1" latinLnBrk="0" hangingPunct="1">
              <a:lnSpc>
                <a:spcPct val="90000"/>
              </a:lnSpc>
              <a:spcBef>
                <a:spcPts val="600"/>
              </a:spcBef>
              <a:buFont typeface="Arial" panose="020B0604020202020204" pitchFamily="34" charset="0"/>
              <a:buNone/>
              <a:defRPr sz="600" b="0" kern="1200">
                <a:noFill/>
                <a:latin typeface="+mn-lt"/>
                <a:ea typeface="+mn-ea"/>
                <a:cs typeface="+mn-cs"/>
              </a:defRPr>
            </a:lvl4pPr>
            <a:lvl5pPr marL="0" indent="0" algn="l" defTabSz="914400" rtl="0" eaLnBrk="1" latinLnBrk="0" hangingPunct="1">
              <a:lnSpc>
                <a:spcPct val="90000"/>
              </a:lnSpc>
              <a:spcBef>
                <a:spcPts val="600"/>
              </a:spcBef>
              <a:buFont typeface="Arial" panose="020B0604020202020204" pitchFamily="34" charset="0"/>
              <a:buNone/>
              <a:defRPr sz="600" kern="1200">
                <a:noFill/>
                <a:latin typeface="+mn-lt"/>
                <a:ea typeface="+mn-ea"/>
                <a:cs typeface="+mn-cs"/>
              </a:defRPr>
            </a:lvl5pPr>
            <a:lvl6pPr marL="0" indent="0" algn="l" defTabSz="914400" rtl="0" eaLnBrk="1" latinLnBrk="0" hangingPunct="1">
              <a:lnSpc>
                <a:spcPct val="90000"/>
              </a:lnSpc>
              <a:spcBef>
                <a:spcPts val="600"/>
              </a:spcBef>
              <a:buFont typeface="Arial" panose="020B0604020202020204" pitchFamily="34" charset="0"/>
              <a:buNone/>
              <a:defRPr sz="600" kern="1200">
                <a:noFill/>
                <a:latin typeface="+mn-lt"/>
                <a:ea typeface="+mn-ea"/>
                <a:cs typeface="+mn-cs"/>
              </a:defRPr>
            </a:lvl6pPr>
            <a:lvl7pPr marL="0" indent="0" algn="l" defTabSz="914400" rtl="0" eaLnBrk="1" latinLnBrk="0" hangingPunct="1">
              <a:lnSpc>
                <a:spcPct val="90000"/>
              </a:lnSpc>
              <a:spcBef>
                <a:spcPts val="600"/>
              </a:spcBef>
              <a:buFont typeface="Arial" panose="020B0604020202020204" pitchFamily="34" charset="0"/>
              <a:buNone/>
              <a:defRPr sz="600" kern="1200">
                <a:noFill/>
                <a:latin typeface="+mn-lt"/>
                <a:ea typeface="+mn-ea"/>
                <a:cs typeface="+mn-cs"/>
              </a:defRPr>
            </a:lvl7pPr>
            <a:lvl8pPr marL="0" indent="0" algn="l" defTabSz="914400" rtl="0" eaLnBrk="1" latinLnBrk="0" hangingPunct="1">
              <a:lnSpc>
                <a:spcPct val="90000"/>
              </a:lnSpc>
              <a:spcBef>
                <a:spcPts val="600"/>
              </a:spcBef>
              <a:buFont typeface="Arial" panose="020B0604020202020204" pitchFamily="34" charset="0"/>
              <a:buNone/>
              <a:defRPr sz="600" kern="1200">
                <a:noFill/>
                <a:latin typeface="+mn-lt"/>
                <a:ea typeface="+mn-ea"/>
                <a:cs typeface="+mn-cs"/>
              </a:defRPr>
            </a:lvl8pPr>
            <a:lvl9pPr marL="0" indent="0" algn="l" defTabSz="914400" rtl="0" eaLnBrk="1" latinLnBrk="0" hangingPunct="1">
              <a:lnSpc>
                <a:spcPct val="90000"/>
              </a:lnSpc>
              <a:spcBef>
                <a:spcPts val="600"/>
              </a:spcBef>
              <a:buFont typeface="Arial" panose="020B0604020202020204" pitchFamily="34" charset="0"/>
              <a:buNone/>
              <a:defRPr sz="600" kern="1200">
                <a:noFill/>
                <a:latin typeface="+mn-lt"/>
                <a:ea typeface="+mn-ea"/>
                <a:cs typeface="+mn-cs"/>
              </a:defRPr>
            </a:lvl9pPr>
          </a:lstStyle>
          <a:p>
            <a:r>
              <a:rPr lang="en-GB" sz="600"/>
              <a:t>Click to edit Master text styles</a:t>
            </a:r>
          </a:p>
          <a:p>
            <a:pPr lvl="1"/>
            <a:r>
              <a:rPr lang="en-GB" sz="600"/>
              <a:t>Second level</a:t>
            </a:r>
          </a:p>
          <a:p>
            <a:pPr lvl="2"/>
            <a:r>
              <a:rPr lang="en-GB" sz="600"/>
              <a:t>Third level</a:t>
            </a:r>
          </a:p>
          <a:p>
            <a:pPr lvl="3"/>
            <a:r>
              <a:rPr lang="en-GB" sz="600"/>
              <a:t>Fourth level</a:t>
            </a:r>
          </a:p>
          <a:p>
            <a:pPr lvl="4"/>
            <a:r>
              <a:rPr lang="en-GB" sz="600"/>
              <a:t>Fifth level</a:t>
            </a:r>
          </a:p>
          <a:p>
            <a:pPr lvl="5"/>
            <a:r>
              <a:rPr lang="en-GB" sz="600"/>
              <a:t>6</a:t>
            </a:r>
          </a:p>
          <a:p>
            <a:pPr lvl="6"/>
            <a:r>
              <a:rPr lang="en-GB" sz="600"/>
              <a:t>7</a:t>
            </a:r>
          </a:p>
          <a:p>
            <a:pPr lvl="7"/>
            <a:r>
              <a:rPr lang="en-GB" sz="600"/>
              <a:t>8</a:t>
            </a:r>
          </a:p>
          <a:p>
            <a:pPr lvl="8"/>
            <a:r>
              <a:rPr lang="en-GB" sz="600"/>
              <a:t>9</a:t>
            </a:r>
            <a:endParaRPr lang="en-AU" sz="600" dirty="0"/>
          </a:p>
        </p:txBody>
      </p:sp>
      <p:sp>
        <p:nvSpPr>
          <p:cNvPr id="14" name="Subtitle 2">
            <a:extLst>
              <a:ext uri="{FF2B5EF4-FFF2-40B4-BE49-F238E27FC236}">
                <a16:creationId xmlns:a16="http://schemas.microsoft.com/office/drawing/2014/main" id="{8FCAB6DE-9F94-8222-2D69-9F9561E0E2DA}"/>
              </a:ext>
            </a:extLst>
          </p:cNvPr>
          <p:cNvSpPr>
            <a:spLocks noGrp="1"/>
          </p:cNvSpPr>
          <p:nvPr>
            <p:ph type="subTitle" idx="1" hasCustomPrompt="1"/>
          </p:nvPr>
        </p:nvSpPr>
        <p:spPr>
          <a:xfrm>
            <a:off x="864719" y="3023701"/>
            <a:ext cx="3060000" cy="1440000"/>
          </a:xfrm>
        </p:spPr>
        <p:txBody>
          <a:bodyPr/>
          <a:lstStyle>
            <a:lvl1pPr marL="0" indent="0" algn="l">
              <a:buNone/>
              <a:defRPr sz="2000" b="0">
                <a:solidFill>
                  <a:schemeClr val="accent1"/>
                </a:solidFill>
              </a:defRPr>
            </a:lvl1pPr>
            <a:lvl2pPr marL="0" indent="0" algn="l">
              <a:buNone/>
              <a:defRPr sz="2000" b="0">
                <a:solidFill>
                  <a:schemeClr val="accent1"/>
                </a:solidFill>
              </a:defRPr>
            </a:lvl2pPr>
            <a:lvl3pPr marL="0" indent="0" algn="l">
              <a:buNone/>
              <a:defRPr sz="2000" b="0">
                <a:solidFill>
                  <a:schemeClr val="accent1"/>
                </a:solidFill>
              </a:defRPr>
            </a:lvl3pPr>
            <a:lvl4pPr marL="0" indent="0" algn="l">
              <a:buNone/>
              <a:defRPr sz="2000" b="0">
                <a:solidFill>
                  <a:schemeClr val="accent1"/>
                </a:solidFill>
              </a:defRPr>
            </a:lvl4pPr>
            <a:lvl5pPr marL="0" indent="0" algn="l">
              <a:buNone/>
              <a:defRPr sz="2000" b="0">
                <a:solidFill>
                  <a:schemeClr val="accent1"/>
                </a:solidFill>
              </a:defRPr>
            </a:lvl5pPr>
            <a:lvl6pPr marL="0" indent="0" algn="l">
              <a:buNone/>
              <a:defRPr sz="2000" b="0">
                <a:solidFill>
                  <a:schemeClr val="accent1"/>
                </a:solidFill>
              </a:defRPr>
            </a:lvl6pPr>
            <a:lvl7pPr marL="0" indent="0" algn="l">
              <a:buNone/>
              <a:defRPr sz="2000" b="0">
                <a:solidFill>
                  <a:schemeClr val="accent1"/>
                </a:solidFill>
              </a:defRPr>
            </a:lvl7pPr>
            <a:lvl8pPr marL="0" indent="0" algn="l">
              <a:buNone/>
              <a:defRPr sz="2000" b="0">
                <a:solidFill>
                  <a:schemeClr val="accent1"/>
                </a:solidFill>
              </a:defRPr>
            </a:lvl8pPr>
            <a:lvl9pPr marL="0" indent="0" algn="l">
              <a:buNone/>
              <a:defRPr sz="2000" b="0">
                <a:solidFill>
                  <a:schemeClr val="accent1"/>
                </a:solidFill>
              </a:defRPr>
            </a:lvl9pPr>
          </a:lstStyle>
          <a:p>
            <a:r>
              <a:rPr lang="en-AU" dirty="0"/>
              <a:t>Subtitle or presenters name and date</a:t>
            </a:r>
            <a:endParaRPr lang="en-GB" dirty="0"/>
          </a:p>
        </p:txBody>
      </p:sp>
      <p:pic>
        <p:nvPicPr>
          <p:cNvPr id="3" name="Picture 2" descr="Background pattern&#10;&#10;Description automatically generated">
            <a:extLst>
              <a:ext uri="{FF2B5EF4-FFF2-40B4-BE49-F238E27FC236}">
                <a16:creationId xmlns:a16="http://schemas.microsoft.com/office/drawing/2014/main" id="{3A309394-2BC7-8D4B-0CBA-A8BC7FB30A0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0"/>
            <a:ext cx="2574315" cy="6858000"/>
          </a:xfrm>
          <a:prstGeom prst="rect">
            <a:avLst/>
          </a:prstGeom>
        </p:spPr>
      </p:pic>
      <p:pic>
        <p:nvPicPr>
          <p:cNvPr id="6" name="Logo" descr="FreshWave logo">
            <a:extLst>
              <a:ext uri="{FF2B5EF4-FFF2-40B4-BE49-F238E27FC236}">
                <a16:creationId xmlns:a16="http://schemas.microsoft.com/office/drawing/2014/main" id="{B5E4D863-D7CF-63D1-E025-D0AE04DCE6DB}"/>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220268" y="3132668"/>
            <a:ext cx="4238693" cy="1024465"/>
          </a:xfrm>
          <a:prstGeom prst="rect">
            <a:avLst/>
          </a:prstGeom>
        </p:spPr>
      </p:pic>
      <p:sp>
        <p:nvSpPr>
          <p:cNvPr id="12" name="Title 2">
            <a:extLst>
              <a:ext uri="{FF2B5EF4-FFF2-40B4-BE49-F238E27FC236}">
                <a16:creationId xmlns:a16="http://schemas.microsoft.com/office/drawing/2014/main" id="{5E45A3AD-853A-7349-71CA-82153ECF26B5}"/>
              </a:ext>
            </a:extLst>
          </p:cNvPr>
          <p:cNvSpPr>
            <a:spLocks noGrp="1"/>
          </p:cNvSpPr>
          <p:nvPr>
            <p:ph type="title"/>
          </p:nvPr>
        </p:nvSpPr>
        <p:spPr>
          <a:xfrm>
            <a:off x="864718" y="849069"/>
            <a:ext cx="3600000" cy="1325563"/>
          </a:xfrm>
        </p:spPr>
        <p:txBody>
          <a:bodyPr anchor="t" anchorCtr="0"/>
          <a:lstStyle>
            <a:lvl1pPr>
              <a:defRPr sz="4500" b="1">
                <a:solidFill>
                  <a:schemeClr val="bg1"/>
                </a:solidFill>
              </a:defRPr>
            </a:lvl1pPr>
          </a:lstStyle>
          <a:p>
            <a:r>
              <a:rPr lang="en-US"/>
              <a:t>Click to edit Master title style</a:t>
            </a:r>
            <a:endParaRPr lang="en-GB" dirty="0"/>
          </a:p>
        </p:txBody>
      </p:sp>
    </p:spTree>
    <p:extLst>
      <p:ext uri="{BB962C8B-B14F-4D97-AF65-F5344CB8AC3E}">
        <p14:creationId xmlns:p14="http://schemas.microsoft.com/office/powerpoint/2010/main" val="355262065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Title Slide-image">
    <p:spTree>
      <p:nvGrpSpPr>
        <p:cNvPr id="1" name=""/>
        <p:cNvGrpSpPr/>
        <p:nvPr/>
      </p:nvGrpSpPr>
      <p:grpSpPr>
        <a:xfrm>
          <a:off x="0" y="0"/>
          <a:ext cx="0" cy="0"/>
          <a:chOff x="0" y="0"/>
          <a:chExt cx="0" cy="0"/>
        </a:xfrm>
      </p:grpSpPr>
      <p:sp>
        <p:nvSpPr>
          <p:cNvPr id="9" name="Free-form: Shape 8">
            <a:extLst>
              <a:ext uri="{FF2B5EF4-FFF2-40B4-BE49-F238E27FC236}">
                <a16:creationId xmlns:a16="http://schemas.microsoft.com/office/drawing/2014/main" id="{3A26DEB3-C151-E978-744D-44B213E9E2FB}"/>
              </a:ext>
            </a:extLst>
          </p:cNvPr>
          <p:cNvSpPr/>
          <p:nvPr userDrawn="1"/>
        </p:nvSpPr>
        <p:spPr>
          <a:xfrm>
            <a:off x="3074165" y="767635"/>
            <a:ext cx="7949743" cy="6101724"/>
          </a:xfrm>
          <a:custGeom>
            <a:avLst/>
            <a:gdLst>
              <a:gd name="connsiteX0" fmla="*/ 2577 w 8923610"/>
              <a:gd name="connsiteY0" fmla="*/ 6849204 h 6849203"/>
              <a:gd name="connsiteX1" fmla="*/ 0 w 8923610"/>
              <a:gd name="connsiteY1" fmla="*/ 6757115 h 6849203"/>
              <a:gd name="connsiteX2" fmla="*/ 192539 w 8923610"/>
              <a:gd name="connsiteY2" fmla="*/ 5731045 h 6849203"/>
              <a:gd name="connsiteX3" fmla="*/ 735447 w 8923610"/>
              <a:gd name="connsiteY3" fmla="*/ 4580437 h 6849203"/>
              <a:gd name="connsiteX4" fmla="*/ 2741675 w 8923610"/>
              <a:gd name="connsiteY4" fmla="*/ 2206170 h 6849203"/>
              <a:gd name="connsiteX5" fmla="*/ 7257595 w 8923610"/>
              <a:gd name="connsiteY5" fmla="*/ 302 h 6849203"/>
              <a:gd name="connsiteX6" fmla="*/ 8015814 w 8923610"/>
              <a:gd name="connsiteY6" fmla="*/ 112060 h 6849203"/>
              <a:gd name="connsiteX7" fmla="*/ 8577023 w 8923610"/>
              <a:gd name="connsiteY7" fmla="*/ 481151 h 6849203"/>
              <a:gd name="connsiteX8" fmla="*/ 8871644 w 8923610"/>
              <a:gd name="connsiteY8" fmla="*/ 1054930 h 6849203"/>
              <a:gd name="connsiteX9" fmla="*/ 8908195 w 8923610"/>
              <a:gd name="connsiteY9" fmla="*/ 1783277 h 6849203"/>
              <a:gd name="connsiteX10" fmla="*/ 8892523 w 8923610"/>
              <a:gd name="connsiteY10" fmla="*/ 1781542 h 6849203"/>
              <a:gd name="connsiteX11" fmla="*/ 8565243 w 8923610"/>
              <a:gd name="connsiteY11" fmla="*/ 491617 h 6849203"/>
              <a:gd name="connsiteX12" fmla="*/ 7257805 w 8923610"/>
              <a:gd name="connsiteY12" fmla="*/ 16080 h 6849203"/>
              <a:gd name="connsiteX13" fmla="*/ 2752141 w 8923610"/>
              <a:gd name="connsiteY13" fmla="*/ 2217950 h 6849203"/>
              <a:gd name="connsiteX14" fmla="*/ 749016 w 8923610"/>
              <a:gd name="connsiteY14" fmla="*/ 4588536 h 6849203"/>
              <a:gd name="connsiteX15" fmla="*/ 15778 w 8923610"/>
              <a:gd name="connsiteY15" fmla="*/ 6756905 h 6849203"/>
              <a:gd name="connsiteX16" fmla="*/ 18355 w 8923610"/>
              <a:gd name="connsiteY16" fmla="*/ 6848731 h 6849203"/>
              <a:gd name="connsiteX17" fmla="*/ 2577 w 8923610"/>
              <a:gd name="connsiteY17" fmla="*/ 6849151 h 6849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8923610" h="6849203">
                <a:moveTo>
                  <a:pt x="2577" y="6849204"/>
                </a:moveTo>
                <a:lnTo>
                  <a:pt x="0" y="6757115"/>
                </a:lnTo>
                <a:cubicBezTo>
                  <a:pt x="2051" y="6446875"/>
                  <a:pt x="66844" y="6101714"/>
                  <a:pt x="192539" y="5731045"/>
                </a:cubicBezTo>
                <a:cubicBezTo>
                  <a:pt x="317235" y="5363217"/>
                  <a:pt x="499887" y="4976139"/>
                  <a:pt x="735447" y="4580437"/>
                </a:cubicBezTo>
                <a:cubicBezTo>
                  <a:pt x="1223869" y="3759949"/>
                  <a:pt x="1917611" y="2938935"/>
                  <a:pt x="2741675" y="2206170"/>
                </a:cubicBezTo>
                <a:cubicBezTo>
                  <a:pt x="4251172" y="863811"/>
                  <a:pt x="5981607" y="18552"/>
                  <a:pt x="7257595" y="302"/>
                </a:cubicBezTo>
                <a:cubicBezTo>
                  <a:pt x="7541224" y="-3800"/>
                  <a:pt x="7796400" y="33856"/>
                  <a:pt x="8015814" y="112060"/>
                </a:cubicBezTo>
                <a:cubicBezTo>
                  <a:pt x="8242170" y="192737"/>
                  <a:pt x="8430975" y="316959"/>
                  <a:pt x="8577023" y="481151"/>
                </a:cubicBezTo>
                <a:cubicBezTo>
                  <a:pt x="8717444" y="639033"/>
                  <a:pt x="8816580" y="832098"/>
                  <a:pt x="8871644" y="1054930"/>
                </a:cubicBezTo>
                <a:cubicBezTo>
                  <a:pt x="8925078" y="1271031"/>
                  <a:pt x="8937384" y="1516110"/>
                  <a:pt x="8908195" y="1783277"/>
                </a:cubicBezTo>
                <a:lnTo>
                  <a:pt x="8892523" y="1781542"/>
                </a:lnTo>
                <a:cubicBezTo>
                  <a:pt x="8951216" y="1244472"/>
                  <a:pt x="8838038" y="798439"/>
                  <a:pt x="8565243" y="491617"/>
                </a:cubicBezTo>
                <a:cubicBezTo>
                  <a:pt x="8281246" y="172331"/>
                  <a:pt x="7829165" y="7928"/>
                  <a:pt x="7257805" y="16080"/>
                </a:cubicBezTo>
                <a:cubicBezTo>
                  <a:pt x="5985446" y="34329"/>
                  <a:pt x="4258955" y="878011"/>
                  <a:pt x="2752141" y="2217950"/>
                </a:cubicBezTo>
                <a:cubicBezTo>
                  <a:pt x="1929233" y="2949663"/>
                  <a:pt x="1236596" y="3769415"/>
                  <a:pt x="749016" y="4588536"/>
                </a:cubicBezTo>
                <a:cubicBezTo>
                  <a:pt x="273479" y="5387356"/>
                  <a:pt x="19932" y="6137160"/>
                  <a:pt x="15778" y="6756905"/>
                </a:cubicBezTo>
                <a:lnTo>
                  <a:pt x="18355" y="6848731"/>
                </a:lnTo>
                <a:lnTo>
                  <a:pt x="2577" y="6849151"/>
                </a:lnTo>
                <a:close/>
              </a:path>
            </a:pathLst>
          </a:custGeom>
          <a:solidFill>
            <a:srgbClr val="FF5C5D"/>
          </a:solidFill>
          <a:ln w="5254" cap="flat">
            <a:noFill/>
            <a:prstDash val="solid"/>
            <a:miter/>
          </a:ln>
        </p:spPr>
        <p:txBody>
          <a:bodyPr rtlCol="0" anchor="ctr"/>
          <a:lstStyle/>
          <a:p>
            <a:endParaRPr lang="en-AU" sz="2200"/>
          </a:p>
        </p:txBody>
      </p:sp>
      <p:sp>
        <p:nvSpPr>
          <p:cNvPr id="26" name="Rectangle 25">
            <a:extLst>
              <a:ext uri="{FF2B5EF4-FFF2-40B4-BE49-F238E27FC236}">
                <a16:creationId xmlns:a16="http://schemas.microsoft.com/office/drawing/2014/main" id="{43AA1233-6781-BDC4-6AC8-3C6FB5C6F1C3}"/>
              </a:ext>
            </a:extLst>
          </p:cNvPr>
          <p:cNvSpPr/>
          <p:nvPr userDrawn="1"/>
        </p:nvSpPr>
        <p:spPr>
          <a:xfrm>
            <a:off x="1" y="2602159"/>
            <a:ext cx="6493933" cy="4267200"/>
          </a:xfrm>
          <a:prstGeom prst="rect">
            <a:avLst/>
          </a:prstGeom>
          <a:gradFill>
            <a:gsLst>
              <a:gs pos="34000">
                <a:schemeClr val="bg1">
                  <a:alpha val="80000"/>
                </a:schemeClr>
              </a:gs>
              <a:gs pos="78000">
                <a:schemeClr val="bg1">
                  <a:alpha val="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2200"/>
          </a:p>
        </p:txBody>
      </p:sp>
      <p:pic>
        <p:nvPicPr>
          <p:cNvPr id="16" name="Picture 15" descr="A picture containing shape&#10;&#10;Description automatically generated">
            <a:extLst>
              <a:ext uri="{FF2B5EF4-FFF2-40B4-BE49-F238E27FC236}">
                <a16:creationId xmlns:a16="http://schemas.microsoft.com/office/drawing/2014/main" id="{8516289B-003F-D42B-31F2-8188923B7C8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618948" y="0"/>
            <a:ext cx="9573052" cy="6858000"/>
          </a:xfrm>
          <a:prstGeom prst="rect">
            <a:avLst/>
          </a:prstGeom>
        </p:spPr>
      </p:pic>
      <p:pic>
        <p:nvPicPr>
          <p:cNvPr id="14" name="Picture 13" descr="Background pattern&#10;&#10;Description automatically generated">
            <a:extLst>
              <a:ext uri="{FF2B5EF4-FFF2-40B4-BE49-F238E27FC236}">
                <a16:creationId xmlns:a16="http://schemas.microsoft.com/office/drawing/2014/main" id="{6A44524A-91AF-3A68-6D0C-B16CC0F8A81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0"/>
            <a:ext cx="2574315" cy="6858000"/>
          </a:xfrm>
          <a:prstGeom prst="rect">
            <a:avLst/>
          </a:prstGeom>
        </p:spPr>
      </p:pic>
      <p:sp>
        <p:nvSpPr>
          <p:cNvPr id="19" name="Picture Placeholder 18">
            <a:extLst>
              <a:ext uri="{FF2B5EF4-FFF2-40B4-BE49-F238E27FC236}">
                <a16:creationId xmlns:a16="http://schemas.microsoft.com/office/drawing/2014/main" id="{69D1F261-A873-D4FF-7B9D-6F2F197A389A}"/>
              </a:ext>
            </a:extLst>
          </p:cNvPr>
          <p:cNvSpPr>
            <a:spLocks noGrp="1" noChangeAspect="1"/>
          </p:cNvSpPr>
          <p:nvPr>
            <p:ph type="pic" sz="quarter" idx="14" hasCustomPrompt="1"/>
          </p:nvPr>
        </p:nvSpPr>
        <p:spPr>
          <a:xfrm>
            <a:off x="5457032" y="880224"/>
            <a:ext cx="6422849" cy="5977776"/>
          </a:xfrm>
          <a:custGeom>
            <a:avLst/>
            <a:gdLst>
              <a:gd name="connsiteX0" fmla="*/ 754963 w 6422849"/>
              <a:gd name="connsiteY0" fmla="*/ 822 h 5977776"/>
              <a:gd name="connsiteX1" fmla="*/ 4309278 w 6422849"/>
              <a:gd name="connsiteY1" fmla="*/ 2231454 h 5977776"/>
              <a:gd name="connsiteX2" fmla="*/ 6419265 w 6422849"/>
              <a:gd name="connsiteY2" fmla="*/ 5954983 h 5977776"/>
              <a:gd name="connsiteX3" fmla="*/ 6416442 w 6422849"/>
              <a:gd name="connsiteY3" fmla="*/ 5977776 h 5977776"/>
              <a:gd name="connsiteX4" fmla="*/ 4086714 w 6422849"/>
              <a:gd name="connsiteY4" fmla="*/ 5977776 h 5977776"/>
              <a:gd name="connsiteX5" fmla="*/ 3987908 w 6422849"/>
              <a:gd name="connsiteY5" fmla="*/ 5917986 h 5977776"/>
              <a:gd name="connsiteX6" fmla="*/ 2113571 w 6422849"/>
              <a:gd name="connsiteY6" fmla="*/ 4356704 h 5977776"/>
              <a:gd name="connsiteX7" fmla="*/ 194413 w 6422849"/>
              <a:gd name="connsiteY7" fmla="*/ 177048 h 5977776"/>
              <a:gd name="connsiteX8" fmla="*/ 754963 w 6422849"/>
              <a:gd name="connsiteY8" fmla="*/ 822 h 5977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22849" h="5977776">
                <a:moveTo>
                  <a:pt x="754963" y="822"/>
                </a:moveTo>
                <a:cubicBezTo>
                  <a:pt x="1598318" y="30946"/>
                  <a:pt x="3007521" y="886541"/>
                  <a:pt x="4309278" y="2231454"/>
                </a:cubicBezTo>
                <a:cubicBezTo>
                  <a:pt x="5663105" y="3630164"/>
                  <a:pt x="6484178" y="5127770"/>
                  <a:pt x="6419265" y="5954983"/>
                </a:cubicBezTo>
                <a:lnTo>
                  <a:pt x="6416442" y="5977776"/>
                </a:lnTo>
                <a:lnTo>
                  <a:pt x="4086714" y="5977776"/>
                </a:lnTo>
                <a:lnTo>
                  <a:pt x="3987908" y="5917986"/>
                </a:lnTo>
                <a:cubicBezTo>
                  <a:pt x="3388013" y="5535081"/>
                  <a:pt x="2738415" y="5002263"/>
                  <a:pt x="2113571" y="4356704"/>
                </a:cubicBezTo>
                <a:cubicBezTo>
                  <a:pt x="447322" y="2635214"/>
                  <a:pt x="-411915" y="763919"/>
                  <a:pt x="194413" y="177048"/>
                </a:cubicBezTo>
                <a:cubicBezTo>
                  <a:pt x="327047" y="48670"/>
                  <a:pt x="518824" y="-7613"/>
                  <a:pt x="754963" y="822"/>
                </a:cubicBezTo>
                <a:close/>
              </a:path>
            </a:pathLst>
          </a:custGeom>
          <a:solidFill>
            <a:schemeClr val="bg1">
              <a:lumMod val="75000"/>
            </a:schemeClr>
          </a:solidFill>
        </p:spPr>
        <p:txBody>
          <a:bodyPr wrap="square" lIns="216000" tIns="684000" rIns="4176000" bIns="360000" anchor="t" anchorCtr="0">
            <a:noAutofit/>
          </a:bodyPr>
          <a:lstStyle>
            <a:lvl1pPr algn="l">
              <a:defRPr sz="1400" b="0">
                <a:solidFill>
                  <a:schemeClr val="tx1"/>
                </a:solidFill>
                <a:latin typeface="Roboto" panose="02000000000000000000" pitchFamily="2" charset="0"/>
                <a:ea typeface="Roboto" panose="02000000000000000000" pitchFamily="2" charset="0"/>
              </a:defRPr>
            </a:lvl1pPr>
            <a:lvl2pPr algn="ctr">
              <a:defRPr b="0">
                <a:solidFill>
                  <a:schemeClr val="accent2"/>
                </a:solidFill>
                <a:latin typeface="Roboto" panose="02000000000000000000" pitchFamily="2" charset="0"/>
                <a:ea typeface="Roboto" panose="02000000000000000000" pitchFamily="2" charset="0"/>
              </a:defRPr>
            </a:lvl2pPr>
          </a:lstStyle>
          <a:p>
            <a:r>
              <a:rPr lang="en-AU" dirty="0"/>
              <a:t>Click on this shape and insert picture to add an oval background image.</a:t>
            </a:r>
          </a:p>
        </p:txBody>
      </p:sp>
      <p:pic>
        <p:nvPicPr>
          <p:cNvPr id="24" name="Logo" descr="FreshWave logo">
            <a:extLst>
              <a:ext uri="{FF2B5EF4-FFF2-40B4-BE49-F238E27FC236}">
                <a16:creationId xmlns:a16="http://schemas.microsoft.com/office/drawing/2014/main" id="{89C4D411-4A87-5B27-BAA0-B29A5B52D2B9}"/>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50619" y="889295"/>
            <a:ext cx="3240000" cy="783087"/>
          </a:xfrm>
          <a:prstGeom prst="rect">
            <a:avLst/>
          </a:prstGeom>
        </p:spPr>
      </p:pic>
      <p:sp>
        <p:nvSpPr>
          <p:cNvPr id="3" name="Title 2">
            <a:extLst>
              <a:ext uri="{FF2B5EF4-FFF2-40B4-BE49-F238E27FC236}">
                <a16:creationId xmlns:a16="http://schemas.microsoft.com/office/drawing/2014/main" id="{4C6894AC-A6FF-4C78-BD1B-BD484004B46F}"/>
              </a:ext>
            </a:extLst>
          </p:cNvPr>
          <p:cNvSpPr>
            <a:spLocks noGrp="1"/>
          </p:cNvSpPr>
          <p:nvPr>
            <p:ph type="title"/>
          </p:nvPr>
        </p:nvSpPr>
        <p:spPr>
          <a:xfrm>
            <a:off x="1436214" y="2965784"/>
            <a:ext cx="4320000" cy="1325563"/>
          </a:xfrm>
        </p:spPr>
        <p:txBody>
          <a:bodyPr anchor="b" anchorCtr="0"/>
          <a:lstStyle>
            <a:lvl1pPr>
              <a:defRPr sz="4500" b="1"/>
            </a:lvl1pPr>
          </a:lstStyle>
          <a:p>
            <a:r>
              <a:rPr lang="en-US"/>
              <a:t>Click to edit Master title style</a:t>
            </a:r>
            <a:endParaRPr lang="en-GB" dirty="0"/>
          </a:p>
        </p:txBody>
      </p:sp>
      <p:sp>
        <p:nvSpPr>
          <p:cNvPr id="6" name="Subtitle 2">
            <a:extLst>
              <a:ext uri="{FF2B5EF4-FFF2-40B4-BE49-F238E27FC236}">
                <a16:creationId xmlns:a16="http://schemas.microsoft.com/office/drawing/2014/main" id="{B113A054-12CB-4197-89CB-FBA21D5F8988}"/>
              </a:ext>
            </a:extLst>
          </p:cNvPr>
          <p:cNvSpPr>
            <a:spLocks noGrp="1"/>
          </p:cNvSpPr>
          <p:nvPr>
            <p:ph type="subTitle" idx="1" hasCustomPrompt="1"/>
          </p:nvPr>
        </p:nvSpPr>
        <p:spPr>
          <a:xfrm>
            <a:off x="1436215" y="4650365"/>
            <a:ext cx="3600000" cy="1440000"/>
          </a:xfrm>
        </p:spPr>
        <p:txBody>
          <a:bodyPr/>
          <a:lstStyle>
            <a:lvl1pPr marL="0" indent="0" algn="l">
              <a:buNone/>
              <a:defRPr sz="2000" b="0">
                <a:solidFill>
                  <a:schemeClr val="accent1"/>
                </a:solidFill>
              </a:defRPr>
            </a:lvl1pPr>
            <a:lvl2pPr marL="0" indent="0" algn="l">
              <a:buNone/>
              <a:defRPr sz="2000" b="0">
                <a:solidFill>
                  <a:schemeClr val="accent1"/>
                </a:solidFill>
              </a:defRPr>
            </a:lvl2pPr>
            <a:lvl3pPr marL="0" indent="0" algn="l">
              <a:buNone/>
              <a:defRPr sz="2000" b="0">
                <a:solidFill>
                  <a:schemeClr val="accent1"/>
                </a:solidFill>
              </a:defRPr>
            </a:lvl3pPr>
            <a:lvl4pPr marL="0" indent="0" algn="l">
              <a:buNone/>
              <a:defRPr sz="2000" b="0">
                <a:solidFill>
                  <a:schemeClr val="accent1"/>
                </a:solidFill>
              </a:defRPr>
            </a:lvl4pPr>
            <a:lvl5pPr marL="0" indent="0" algn="l">
              <a:buNone/>
              <a:defRPr sz="2000" b="0">
                <a:solidFill>
                  <a:schemeClr val="accent1"/>
                </a:solidFill>
              </a:defRPr>
            </a:lvl5pPr>
            <a:lvl6pPr marL="0" indent="0" algn="l">
              <a:buNone/>
              <a:defRPr sz="2000" b="0">
                <a:solidFill>
                  <a:schemeClr val="accent1"/>
                </a:solidFill>
              </a:defRPr>
            </a:lvl6pPr>
            <a:lvl7pPr marL="0" indent="0" algn="l">
              <a:buNone/>
              <a:defRPr sz="2000" b="0">
                <a:solidFill>
                  <a:schemeClr val="accent1"/>
                </a:solidFill>
              </a:defRPr>
            </a:lvl7pPr>
            <a:lvl8pPr marL="0" indent="0" algn="l">
              <a:buNone/>
              <a:defRPr sz="2000" b="0">
                <a:solidFill>
                  <a:schemeClr val="accent1"/>
                </a:solidFill>
              </a:defRPr>
            </a:lvl8pPr>
            <a:lvl9pPr marL="0" indent="0" algn="l">
              <a:buNone/>
              <a:defRPr sz="2000" b="0">
                <a:solidFill>
                  <a:schemeClr val="accent1"/>
                </a:solidFill>
              </a:defRPr>
            </a:lvl9pPr>
          </a:lstStyle>
          <a:p>
            <a:r>
              <a:rPr lang="en-AU" dirty="0"/>
              <a:t>Subtitle or presenters name and date</a:t>
            </a:r>
            <a:endParaRPr lang="en-GB" dirty="0"/>
          </a:p>
        </p:txBody>
      </p:sp>
      <p:sp>
        <p:nvSpPr>
          <p:cNvPr id="4" name="Picture Placeholder 3">
            <a:extLst>
              <a:ext uri="{FF2B5EF4-FFF2-40B4-BE49-F238E27FC236}">
                <a16:creationId xmlns:a16="http://schemas.microsoft.com/office/drawing/2014/main" id="{22D20A33-6DF8-91C9-4B33-8B0925448F18}"/>
              </a:ext>
            </a:extLst>
          </p:cNvPr>
          <p:cNvSpPr>
            <a:spLocks noGrp="1" noChangeAspect="1"/>
          </p:cNvSpPr>
          <p:nvPr>
            <p:ph type="pic" sz="quarter" idx="17" hasCustomPrompt="1"/>
          </p:nvPr>
        </p:nvSpPr>
        <p:spPr>
          <a:xfrm>
            <a:off x="7035801" y="269875"/>
            <a:ext cx="4507472" cy="6600824"/>
          </a:xfrm>
          <a:custGeom>
            <a:avLst/>
            <a:gdLst>
              <a:gd name="connsiteX0" fmla="*/ 3998009 w 4507472"/>
              <a:gd name="connsiteY0" fmla="*/ 0 h 6600824"/>
              <a:gd name="connsiteX1" fmla="*/ 4438650 w 4507472"/>
              <a:gd name="connsiteY1" fmla="*/ 459691 h 6600824"/>
              <a:gd name="connsiteX2" fmla="*/ 4507472 w 4507472"/>
              <a:gd name="connsiteY2" fmla="*/ 6318250 h 6600824"/>
              <a:gd name="connsiteX3" fmla="*/ 4504152 w 4507472"/>
              <a:gd name="connsiteY3" fmla="*/ 6318229 h 6600824"/>
              <a:gd name="connsiteX4" fmla="*/ 4507472 w 4507472"/>
              <a:gd name="connsiteY4" fmla="*/ 6600824 h 6600824"/>
              <a:gd name="connsiteX5" fmla="*/ 2507944 w 4507472"/>
              <a:gd name="connsiteY5" fmla="*/ 6588124 h 6600824"/>
              <a:gd name="connsiteX6" fmla="*/ 2409138 w 4507472"/>
              <a:gd name="connsiteY6" fmla="*/ 6528334 h 6600824"/>
              <a:gd name="connsiteX7" fmla="*/ 1244267 w 4507472"/>
              <a:gd name="connsiteY7" fmla="*/ 5643783 h 6600824"/>
              <a:gd name="connsiteX8" fmla="*/ 1080488 w 4507472"/>
              <a:gd name="connsiteY8" fmla="*/ 5495925 h 6600824"/>
              <a:gd name="connsiteX9" fmla="*/ 1080487 w 4507472"/>
              <a:gd name="connsiteY9" fmla="*/ 5495925 h 6600824"/>
              <a:gd name="connsiteX10" fmla="*/ 1006912 w 4507472"/>
              <a:gd name="connsiteY10" fmla="*/ 5429503 h 6600824"/>
              <a:gd name="connsiteX11" fmla="*/ 534801 w 4507472"/>
              <a:gd name="connsiteY11" fmla="*/ 4967053 h 6600824"/>
              <a:gd name="connsiteX12" fmla="*/ 231997 w 4507472"/>
              <a:gd name="connsiteY12" fmla="*/ 4642868 h 6600824"/>
              <a:gd name="connsiteX13" fmla="*/ 0 w 4507472"/>
              <a:gd name="connsiteY13" fmla="*/ 4375881 h 6600824"/>
              <a:gd name="connsiteX14" fmla="*/ 0 w 4507472"/>
              <a:gd name="connsiteY14" fmla="*/ 4093307 h 6600824"/>
              <a:gd name="connsiteX15" fmla="*/ 0 w 4507472"/>
              <a:gd name="connsiteY15" fmla="*/ 823688 h 6600824"/>
              <a:gd name="connsiteX16" fmla="*/ 0 w 4507472"/>
              <a:gd name="connsiteY16" fmla="*/ 823687 h 6600824"/>
              <a:gd name="connsiteX17" fmla="*/ 0 w 4507472"/>
              <a:gd name="connsiteY17" fmla="*/ 704165 h 6600824"/>
              <a:gd name="connsiteX18" fmla="*/ 0 w 4507472"/>
              <a:gd name="connsiteY18" fmla="*/ 541114 h 6600824"/>
              <a:gd name="connsiteX19" fmla="*/ 0 w 4507472"/>
              <a:gd name="connsiteY19" fmla="*/ 541113 h 6600824"/>
              <a:gd name="connsiteX20" fmla="*/ 0 w 4507472"/>
              <a:gd name="connsiteY20" fmla="*/ 421591 h 6600824"/>
              <a:gd name="connsiteX21" fmla="*/ 415241 w 4507472"/>
              <a:gd name="connsiteY21" fmla="*/ 6350 h 6600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507472" h="6600824">
                <a:moveTo>
                  <a:pt x="3998009" y="0"/>
                </a:moveTo>
                <a:cubicBezTo>
                  <a:pt x="4227340" y="0"/>
                  <a:pt x="4438650" y="230360"/>
                  <a:pt x="4438650" y="459691"/>
                </a:cubicBezTo>
                <a:lnTo>
                  <a:pt x="4507472" y="6318250"/>
                </a:lnTo>
                <a:lnTo>
                  <a:pt x="4504152" y="6318229"/>
                </a:lnTo>
                <a:lnTo>
                  <a:pt x="4507472" y="6600824"/>
                </a:lnTo>
                <a:lnTo>
                  <a:pt x="2507944" y="6588124"/>
                </a:lnTo>
                <a:lnTo>
                  <a:pt x="2409138" y="6528334"/>
                </a:lnTo>
                <a:cubicBezTo>
                  <a:pt x="2034204" y="6289019"/>
                  <a:pt x="1639854" y="5991143"/>
                  <a:pt x="1244267" y="5643783"/>
                </a:cubicBezTo>
                <a:lnTo>
                  <a:pt x="1080488" y="5495925"/>
                </a:lnTo>
                <a:lnTo>
                  <a:pt x="1080487" y="5495925"/>
                </a:lnTo>
                <a:lnTo>
                  <a:pt x="1006912" y="5429503"/>
                </a:lnTo>
                <a:cubicBezTo>
                  <a:pt x="848770" y="5282786"/>
                  <a:pt x="691012" y="5128443"/>
                  <a:pt x="534801" y="4967053"/>
                </a:cubicBezTo>
                <a:cubicBezTo>
                  <a:pt x="430661" y="4859460"/>
                  <a:pt x="329673" y="4751282"/>
                  <a:pt x="231997" y="4642868"/>
                </a:cubicBezTo>
                <a:lnTo>
                  <a:pt x="0" y="4375881"/>
                </a:lnTo>
                <a:lnTo>
                  <a:pt x="0" y="4093307"/>
                </a:lnTo>
                <a:lnTo>
                  <a:pt x="0" y="823688"/>
                </a:lnTo>
                <a:lnTo>
                  <a:pt x="0" y="823687"/>
                </a:lnTo>
                <a:lnTo>
                  <a:pt x="0" y="704165"/>
                </a:lnTo>
                <a:lnTo>
                  <a:pt x="0" y="541114"/>
                </a:lnTo>
                <a:lnTo>
                  <a:pt x="0" y="541113"/>
                </a:lnTo>
                <a:lnTo>
                  <a:pt x="0" y="421591"/>
                </a:lnTo>
                <a:cubicBezTo>
                  <a:pt x="0" y="192260"/>
                  <a:pt x="185910" y="6350"/>
                  <a:pt x="415241" y="6350"/>
                </a:cubicBezTo>
                <a:close/>
              </a:path>
            </a:pathLst>
          </a:custGeom>
          <a:noFill/>
        </p:spPr>
        <p:txBody>
          <a:bodyPr wrap="square" lIns="972000" tIns="2772000" rIns="936000" bIns="360000" anchor="ctr" anchorCtr="0">
            <a:noAutofit/>
          </a:bodyPr>
          <a:lstStyle>
            <a:lvl1pPr algn="ctr">
              <a:defRPr sz="1400" b="0">
                <a:solidFill>
                  <a:schemeClr val="bg1"/>
                </a:solidFill>
                <a:latin typeface="Roboto" panose="02000000000000000000" pitchFamily="2" charset="0"/>
                <a:ea typeface="Roboto" panose="02000000000000000000" pitchFamily="2" charset="0"/>
              </a:defRPr>
            </a:lvl1pPr>
            <a:lvl2pPr algn="ctr">
              <a:defRPr b="0">
                <a:solidFill>
                  <a:schemeClr val="accent2"/>
                </a:solidFill>
                <a:latin typeface="Roboto" panose="02000000000000000000" pitchFamily="2" charset="0"/>
                <a:ea typeface="Roboto" panose="02000000000000000000" pitchFamily="2" charset="0"/>
              </a:defRPr>
            </a:lvl2pPr>
          </a:lstStyle>
          <a:p>
            <a:r>
              <a:rPr lang="en-AU" dirty="0"/>
              <a:t>To add a contoured image:</a:t>
            </a:r>
            <a:br>
              <a:rPr lang="en-AU" dirty="0"/>
            </a:br>
            <a:r>
              <a:rPr lang="en-AU" dirty="0"/>
              <a:t>1. temporarily move or delete the red line that covers this image.</a:t>
            </a:r>
            <a:br>
              <a:rPr lang="en-AU" dirty="0"/>
            </a:br>
            <a:r>
              <a:rPr lang="en-AU" dirty="0"/>
              <a:t>2. Click on the insert image icon and add a deep-etched  image with transparent background.</a:t>
            </a:r>
            <a:br>
              <a:rPr lang="en-AU" dirty="0"/>
            </a:br>
            <a:r>
              <a:rPr lang="en-AU" dirty="0"/>
              <a:t>3. Press ‘Home &gt; Reset’ to return the red line.</a:t>
            </a:r>
          </a:p>
        </p:txBody>
      </p:sp>
      <p:sp>
        <p:nvSpPr>
          <p:cNvPr id="11" name="Text Placeholder 10">
            <a:extLst>
              <a:ext uri="{FF2B5EF4-FFF2-40B4-BE49-F238E27FC236}">
                <a16:creationId xmlns:a16="http://schemas.microsoft.com/office/drawing/2014/main" id="{6AA911EA-CC28-AB59-3E23-F7E46D6B96BC}"/>
              </a:ext>
            </a:extLst>
          </p:cNvPr>
          <p:cNvSpPr>
            <a:spLocks noGrp="1"/>
          </p:cNvSpPr>
          <p:nvPr>
            <p:ph type="body" sz="quarter" idx="15"/>
          </p:nvPr>
        </p:nvSpPr>
        <p:spPr>
          <a:xfrm>
            <a:off x="7698128" y="2353334"/>
            <a:ext cx="3312000" cy="4521600"/>
          </a:xfrm>
          <a:blipFill>
            <a:blip r:embed="rId6"/>
            <a:stretch>
              <a:fillRect/>
            </a:stretch>
          </a:blipFill>
        </p:spPr>
        <p:txBody>
          <a:bodyPr/>
          <a:lstStyle>
            <a:lvl1pPr marL="0" indent="0">
              <a:buFont typeface="Arial" panose="020B0604020202020204" pitchFamily="34" charset="0"/>
              <a:buNone/>
              <a:defRPr sz="600">
                <a:noFill/>
              </a:defRPr>
            </a:lvl1pPr>
            <a:lvl2pPr marL="0" indent="0">
              <a:buNone/>
              <a:defRPr sz="600">
                <a:noFill/>
              </a:defRPr>
            </a:lvl2pPr>
            <a:lvl3pPr marL="0" indent="0">
              <a:buNone/>
              <a:defRPr sz="600">
                <a:noFill/>
              </a:defRPr>
            </a:lvl3pPr>
            <a:lvl4pPr marL="0" indent="0">
              <a:buFont typeface="Arial" panose="020B0604020202020204" pitchFamily="34" charset="0"/>
              <a:buNone/>
              <a:defRPr sz="600">
                <a:noFill/>
              </a:defRPr>
            </a:lvl4pPr>
            <a:lvl5pPr marL="0" indent="0">
              <a:buFont typeface="Arial" panose="020B0604020202020204" pitchFamily="34" charset="0"/>
              <a:buNone/>
              <a:defRPr sz="600">
                <a:noFill/>
              </a:defRPr>
            </a:lvl5pPr>
            <a:lvl6pPr marL="0" indent="0">
              <a:buFont typeface="Arial" panose="020B0604020202020204" pitchFamily="34" charset="0"/>
              <a:buNone/>
              <a:defRPr sz="600">
                <a:noFill/>
              </a:defRPr>
            </a:lvl6pPr>
            <a:lvl7pPr marL="0" indent="0">
              <a:buFont typeface="Arial" panose="020B0604020202020204" pitchFamily="34" charset="0"/>
              <a:buNone/>
              <a:defRPr sz="600">
                <a:noFill/>
              </a:defRPr>
            </a:lvl7pPr>
            <a:lvl8pPr marL="0" indent="0">
              <a:buFont typeface="Arial" panose="020B0604020202020204" pitchFamily="34" charset="0"/>
              <a:buNone/>
              <a:defRPr sz="600">
                <a:noFill/>
              </a:defRPr>
            </a:lvl8pPr>
            <a:lvl9pPr marL="0" indent="0">
              <a:buFont typeface="Arial" panose="020B0604020202020204" pitchFamily="34" charset="0"/>
              <a:buNone/>
              <a:defRPr sz="600">
                <a:no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dirty="0"/>
          </a:p>
        </p:txBody>
      </p:sp>
    </p:spTree>
    <p:extLst>
      <p:ext uri="{BB962C8B-B14F-4D97-AF65-F5344CB8AC3E}">
        <p14:creationId xmlns:p14="http://schemas.microsoft.com/office/powerpoint/2010/main" val="3090074957"/>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Title Slide-Changeable custom background lock-up">
    <p:spTree>
      <p:nvGrpSpPr>
        <p:cNvPr id="1" name=""/>
        <p:cNvGrpSpPr/>
        <p:nvPr/>
      </p:nvGrpSpPr>
      <p:grpSpPr>
        <a:xfrm>
          <a:off x="0" y="0"/>
          <a:ext cx="0" cy="0"/>
          <a:chOff x="0" y="0"/>
          <a:chExt cx="0" cy="0"/>
        </a:xfrm>
      </p:grpSpPr>
      <p:sp>
        <p:nvSpPr>
          <p:cNvPr id="19" name="Picture Placeholder 18">
            <a:extLst>
              <a:ext uri="{FF2B5EF4-FFF2-40B4-BE49-F238E27FC236}">
                <a16:creationId xmlns:a16="http://schemas.microsoft.com/office/drawing/2014/main" id="{69D1F261-A873-D4FF-7B9D-6F2F197A389A}"/>
              </a:ext>
            </a:extLst>
          </p:cNvPr>
          <p:cNvSpPr>
            <a:spLocks noGrp="1" noChangeAspect="1"/>
          </p:cNvSpPr>
          <p:nvPr>
            <p:ph type="pic" sz="quarter" idx="14" hasCustomPrompt="1"/>
          </p:nvPr>
        </p:nvSpPr>
        <p:spPr>
          <a:xfrm>
            <a:off x="1" y="0"/>
            <a:ext cx="12191999" cy="6858000"/>
          </a:xfrm>
          <a:prstGeom prst="rect">
            <a:avLst/>
          </a:prstGeom>
          <a:solidFill>
            <a:schemeClr val="bg1">
              <a:lumMod val="85000"/>
            </a:schemeClr>
          </a:solidFill>
        </p:spPr>
        <p:txBody>
          <a:bodyPr wrap="square" lIns="6480000" tIns="360000" rIns="2160000" bIns="360000" anchor="ctr" anchorCtr="0">
            <a:noAutofit/>
          </a:bodyPr>
          <a:lstStyle>
            <a:lvl1pPr algn="l">
              <a:defRPr sz="1400" b="0">
                <a:solidFill>
                  <a:schemeClr val="tx1"/>
                </a:solidFill>
                <a:latin typeface="Roboto" panose="02000000000000000000" pitchFamily="2" charset="0"/>
                <a:ea typeface="Roboto" panose="02000000000000000000" pitchFamily="2" charset="0"/>
              </a:defRPr>
            </a:lvl1pPr>
            <a:lvl2pPr algn="ctr">
              <a:defRPr b="0">
                <a:solidFill>
                  <a:schemeClr val="accent2"/>
                </a:solidFill>
                <a:latin typeface="Roboto" panose="02000000000000000000" pitchFamily="2" charset="0"/>
                <a:ea typeface="Roboto" panose="02000000000000000000" pitchFamily="2" charset="0"/>
              </a:defRPr>
            </a:lvl2pPr>
          </a:lstStyle>
          <a:p>
            <a:r>
              <a:rPr lang="en-AU" dirty="0"/>
              <a:t>Click on this shape and insert picture to add an oval background image.</a:t>
            </a:r>
          </a:p>
        </p:txBody>
      </p:sp>
      <p:sp>
        <p:nvSpPr>
          <p:cNvPr id="3" name="Title 2">
            <a:extLst>
              <a:ext uri="{FF2B5EF4-FFF2-40B4-BE49-F238E27FC236}">
                <a16:creationId xmlns:a16="http://schemas.microsoft.com/office/drawing/2014/main" id="{4C6894AC-A6FF-4C78-BD1B-BD484004B46F}"/>
              </a:ext>
            </a:extLst>
          </p:cNvPr>
          <p:cNvSpPr>
            <a:spLocks noGrp="1"/>
          </p:cNvSpPr>
          <p:nvPr>
            <p:ph type="title"/>
          </p:nvPr>
        </p:nvSpPr>
        <p:spPr>
          <a:xfrm>
            <a:off x="1436214" y="2965784"/>
            <a:ext cx="4320000" cy="1325563"/>
          </a:xfrm>
        </p:spPr>
        <p:txBody>
          <a:bodyPr anchor="b" anchorCtr="0"/>
          <a:lstStyle>
            <a:lvl1pPr>
              <a:defRPr sz="4500" b="1"/>
            </a:lvl1pPr>
          </a:lstStyle>
          <a:p>
            <a:r>
              <a:rPr lang="en-US"/>
              <a:t>Click to edit Master title style</a:t>
            </a:r>
            <a:endParaRPr lang="en-GB" dirty="0"/>
          </a:p>
        </p:txBody>
      </p:sp>
      <p:sp>
        <p:nvSpPr>
          <p:cNvPr id="6" name="Subtitle 2">
            <a:extLst>
              <a:ext uri="{FF2B5EF4-FFF2-40B4-BE49-F238E27FC236}">
                <a16:creationId xmlns:a16="http://schemas.microsoft.com/office/drawing/2014/main" id="{B113A054-12CB-4197-89CB-FBA21D5F8988}"/>
              </a:ext>
            </a:extLst>
          </p:cNvPr>
          <p:cNvSpPr>
            <a:spLocks noGrp="1"/>
          </p:cNvSpPr>
          <p:nvPr>
            <p:ph type="subTitle" idx="1" hasCustomPrompt="1"/>
          </p:nvPr>
        </p:nvSpPr>
        <p:spPr>
          <a:xfrm>
            <a:off x="1436215" y="4650365"/>
            <a:ext cx="3600000" cy="1440000"/>
          </a:xfrm>
        </p:spPr>
        <p:txBody>
          <a:bodyPr/>
          <a:lstStyle>
            <a:lvl1pPr marL="0" indent="0" algn="l">
              <a:buNone/>
              <a:defRPr sz="2000" b="0">
                <a:solidFill>
                  <a:schemeClr val="accent1"/>
                </a:solidFill>
              </a:defRPr>
            </a:lvl1pPr>
            <a:lvl2pPr marL="0" indent="0" algn="l">
              <a:buNone/>
              <a:defRPr sz="2000" b="0">
                <a:solidFill>
                  <a:schemeClr val="accent1"/>
                </a:solidFill>
              </a:defRPr>
            </a:lvl2pPr>
            <a:lvl3pPr marL="0" indent="0" algn="l">
              <a:buNone/>
              <a:defRPr sz="2000" b="0">
                <a:solidFill>
                  <a:schemeClr val="accent1"/>
                </a:solidFill>
              </a:defRPr>
            </a:lvl3pPr>
            <a:lvl4pPr marL="0" indent="0" algn="l">
              <a:buNone/>
              <a:defRPr sz="2000" b="0">
                <a:solidFill>
                  <a:schemeClr val="accent1"/>
                </a:solidFill>
              </a:defRPr>
            </a:lvl4pPr>
            <a:lvl5pPr marL="0" indent="0" algn="l">
              <a:buNone/>
              <a:defRPr sz="2000" b="0">
                <a:solidFill>
                  <a:schemeClr val="accent1"/>
                </a:solidFill>
              </a:defRPr>
            </a:lvl5pPr>
            <a:lvl6pPr marL="0" indent="0" algn="l">
              <a:buNone/>
              <a:defRPr sz="2000" b="0">
                <a:solidFill>
                  <a:schemeClr val="accent1"/>
                </a:solidFill>
              </a:defRPr>
            </a:lvl6pPr>
            <a:lvl7pPr marL="0" indent="0" algn="l">
              <a:buNone/>
              <a:defRPr sz="2000" b="0">
                <a:solidFill>
                  <a:schemeClr val="accent1"/>
                </a:solidFill>
              </a:defRPr>
            </a:lvl7pPr>
            <a:lvl8pPr marL="0" indent="0" algn="l">
              <a:buNone/>
              <a:defRPr sz="2000" b="0">
                <a:solidFill>
                  <a:schemeClr val="accent1"/>
                </a:solidFill>
              </a:defRPr>
            </a:lvl8pPr>
            <a:lvl9pPr marL="0" indent="0" algn="l">
              <a:buNone/>
              <a:defRPr sz="2000" b="0">
                <a:solidFill>
                  <a:schemeClr val="accent1"/>
                </a:solidFill>
              </a:defRPr>
            </a:lvl9pPr>
          </a:lstStyle>
          <a:p>
            <a:r>
              <a:rPr lang="en-AU" dirty="0"/>
              <a:t>Subtitle or presenters name and date</a:t>
            </a:r>
            <a:endParaRPr lang="en-GB" dirty="0"/>
          </a:p>
        </p:txBody>
      </p:sp>
      <p:sp>
        <p:nvSpPr>
          <p:cNvPr id="7" name="Text Placeholder 10">
            <a:extLst>
              <a:ext uri="{FF2B5EF4-FFF2-40B4-BE49-F238E27FC236}">
                <a16:creationId xmlns:a16="http://schemas.microsoft.com/office/drawing/2014/main" id="{36AEE3E5-E182-C35A-EEA5-E959E71E4478}"/>
              </a:ext>
            </a:extLst>
          </p:cNvPr>
          <p:cNvSpPr>
            <a:spLocks noGrp="1"/>
          </p:cNvSpPr>
          <p:nvPr>
            <p:ph type="body" sz="quarter" idx="18"/>
          </p:nvPr>
        </p:nvSpPr>
        <p:spPr>
          <a:xfrm>
            <a:off x="750619" y="889295"/>
            <a:ext cx="3240000" cy="784800"/>
          </a:xfrm>
          <a:blipFill>
            <a:blip r:embed="rId2"/>
            <a:stretch>
              <a:fillRect/>
            </a:stretch>
          </a:blipFill>
        </p:spPr>
        <p:txBody>
          <a:bodyPr/>
          <a:lstStyle>
            <a:lvl1pPr marL="0" indent="0">
              <a:buFont typeface="Arial" panose="020B0604020202020204" pitchFamily="34" charset="0"/>
              <a:buNone/>
              <a:defRPr sz="600">
                <a:noFill/>
              </a:defRPr>
            </a:lvl1pPr>
            <a:lvl2pPr marL="0" indent="0">
              <a:buNone/>
              <a:defRPr sz="600">
                <a:noFill/>
              </a:defRPr>
            </a:lvl2pPr>
            <a:lvl3pPr marL="0" indent="0">
              <a:buNone/>
              <a:defRPr sz="600">
                <a:noFill/>
              </a:defRPr>
            </a:lvl3pPr>
            <a:lvl4pPr marL="0" indent="0">
              <a:spcBef>
                <a:spcPts val="0"/>
              </a:spcBef>
              <a:buFont typeface="Arial" panose="020B0604020202020204" pitchFamily="34" charset="0"/>
              <a:buNone/>
              <a:defRPr sz="600" b="0">
                <a:noFill/>
              </a:defRPr>
            </a:lvl4pPr>
            <a:lvl5pPr marL="0" indent="0">
              <a:buFont typeface="Arial" panose="020B0604020202020204" pitchFamily="34" charset="0"/>
              <a:buNone/>
              <a:defRPr sz="600">
                <a:noFill/>
              </a:defRPr>
            </a:lvl5pPr>
            <a:lvl6pPr marL="0" indent="0">
              <a:buFont typeface="Arial" panose="020B0604020202020204" pitchFamily="34" charset="0"/>
              <a:buNone/>
              <a:defRPr sz="600">
                <a:noFill/>
              </a:defRPr>
            </a:lvl6pPr>
            <a:lvl7pPr marL="0" indent="0">
              <a:buFont typeface="Arial" panose="020B0604020202020204" pitchFamily="34" charset="0"/>
              <a:buNone/>
              <a:defRPr sz="600">
                <a:noFill/>
              </a:defRPr>
            </a:lvl7pPr>
            <a:lvl8pPr marL="0" indent="0">
              <a:buFont typeface="Arial" panose="020B0604020202020204" pitchFamily="34" charset="0"/>
              <a:buNone/>
              <a:defRPr sz="600">
                <a:noFill/>
              </a:defRPr>
            </a:lvl8pPr>
            <a:lvl9pPr marL="0" indent="0">
              <a:buFont typeface="Arial" panose="020B0604020202020204" pitchFamily="34" charset="0"/>
              <a:buNone/>
              <a:defRPr sz="600">
                <a:no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dirty="0"/>
          </a:p>
        </p:txBody>
      </p:sp>
    </p:spTree>
    <p:extLst>
      <p:ext uri="{BB962C8B-B14F-4D97-AF65-F5344CB8AC3E}">
        <p14:creationId xmlns:p14="http://schemas.microsoft.com/office/powerpoint/2010/main" val="3662962777"/>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Title Slide-Custom background lock-up-A">
    <p:spTree>
      <p:nvGrpSpPr>
        <p:cNvPr id="1" name=""/>
        <p:cNvGrpSpPr/>
        <p:nvPr/>
      </p:nvGrpSpPr>
      <p:grpSpPr>
        <a:xfrm>
          <a:off x="0" y="0"/>
          <a:ext cx="0" cy="0"/>
          <a:chOff x="0" y="0"/>
          <a:chExt cx="0" cy="0"/>
        </a:xfrm>
      </p:grpSpPr>
      <p:pic>
        <p:nvPicPr>
          <p:cNvPr id="4" name="Picture 3" descr="A person holding a phone&#10;&#10;Description automatically generated with low confidence">
            <a:extLst>
              <a:ext uri="{FF2B5EF4-FFF2-40B4-BE49-F238E27FC236}">
                <a16:creationId xmlns:a16="http://schemas.microsoft.com/office/drawing/2014/main" id="{735F982B-C85B-E934-1F9E-55A946B6299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Title 2">
            <a:extLst>
              <a:ext uri="{FF2B5EF4-FFF2-40B4-BE49-F238E27FC236}">
                <a16:creationId xmlns:a16="http://schemas.microsoft.com/office/drawing/2014/main" id="{4C6894AC-A6FF-4C78-BD1B-BD484004B46F}"/>
              </a:ext>
            </a:extLst>
          </p:cNvPr>
          <p:cNvSpPr>
            <a:spLocks noGrp="1"/>
          </p:cNvSpPr>
          <p:nvPr>
            <p:ph type="title"/>
          </p:nvPr>
        </p:nvSpPr>
        <p:spPr>
          <a:xfrm>
            <a:off x="1436214" y="2965784"/>
            <a:ext cx="4320000" cy="1325563"/>
          </a:xfrm>
        </p:spPr>
        <p:txBody>
          <a:bodyPr anchor="b" anchorCtr="0"/>
          <a:lstStyle>
            <a:lvl1pPr>
              <a:defRPr sz="4500" b="1"/>
            </a:lvl1pPr>
          </a:lstStyle>
          <a:p>
            <a:r>
              <a:rPr lang="en-US"/>
              <a:t>Click to edit Master title style</a:t>
            </a:r>
            <a:endParaRPr lang="en-GB" dirty="0"/>
          </a:p>
        </p:txBody>
      </p:sp>
      <p:sp>
        <p:nvSpPr>
          <p:cNvPr id="6" name="Subtitle 2">
            <a:extLst>
              <a:ext uri="{FF2B5EF4-FFF2-40B4-BE49-F238E27FC236}">
                <a16:creationId xmlns:a16="http://schemas.microsoft.com/office/drawing/2014/main" id="{B113A054-12CB-4197-89CB-FBA21D5F8988}"/>
              </a:ext>
            </a:extLst>
          </p:cNvPr>
          <p:cNvSpPr>
            <a:spLocks noGrp="1"/>
          </p:cNvSpPr>
          <p:nvPr>
            <p:ph type="subTitle" idx="1" hasCustomPrompt="1"/>
          </p:nvPr>
        </p:nvSpPr>
        <p:spPr>
          <a:xfrm>
            <a:off x="1436215" y="4650365"/>
            <a:ext cx="3600000" cy="1440000"/>
          </a:xfrm>
        </p:spPr>
        <p:txBody>
          <a:bodyPr/>
          <a:lstStyle>
            <a:lvl1pPr marL="0" indent="0" algn="l">
              <a:buNone/>
              <a:defRPr sz="2000" b="0">
                <a:solidFill>
                  <a:schemeClr val="accent1"/>
                </a:solidFill>
              </a:defRPr>
            </a:lvl1pPr>
            <a:lvl2pPr marL="0" indent="0" algn="l">
              <a:buNone/>
              <a:defRPr sz="2000" b="0">
                <a:solidFill>
                  <a:schemeClr val="accent1"/>
                </a:solidFill>
              </a:defRPr>
            </a:lvl2pPr>
            <a:lvl3pPr marL="0" indent="0" algn="l">
              <a:buNone/>
              <a:defRPr sz="2000" b="0">
                <a:solidFill>
                  <a:schemeClr val="accent1"/>
                </a:solidFill>
              </a:defRPr>
            </a:lvl3pPr>
            <a:lvl4pPr marL="0" indent="0" algn="l">
              <a:buNone/>
              <a:defRPr sz="2000" b="0">
                <a:solidFill>
                  <a:schemeClr val="accent1"/>
                </a:solidFill>
              </a:defRPr>
            </a:lvl4pPr>
            <a:lvl5pPr marL="0" indent="0" algn="l">
              <a:buNone/>
              <a:defRPr sz="2000" b="0">
                <a:solidFill>
                  <a:schemeClr val="accent1"/>
                </a:solidFill>
              </a:defRPr>
            </a:lvl5pPr>
            <a:lvl6pPr marL="0" indent="0" algn="l">
              <a:buNone/>
              <a:defRPr sz="2000" b="0">
                <a:solidFill>
                  <a:schemeClr val="accent1"/>
                </a:solidFill>
              </a:defRPr>
            </a:lvl6pPr>
            <a:lvl7pPr marL="0" indent="0" algn="l">
              <a:buNone/>
              <a:defRPr sz="2000" b="0">
                <a:solidFill>
                  <a:schemeClr val="accent1"/>
                </a:solidFill>
              </a:defRPr>
            </a:lvl7pPr>
            <a:lvl8pPr marL="0" indent="0" algn="l">
              <a:buNone/>
              <a:defRPr sz="2000" b="0">
                <a:solidFill>
                  <a:schemeClr val="accent1"/>
                </a:solidFill>
              </a:defRPr>
            </a:lvl8pPr>
            <a:lvl9pPr marL="0" indent="0" algn="l">
              <a:buNone/>
              <a:defRPr sz="2000" b="0">
                <a:solidFill>
                  <a:schemeClr val="accent1"/>
                </a:solidFill>
              </a:defRPr>
            </a:lvl9pPr>
          </a:lstStyle>
          <a:p>
            <a:r>
              <a:rPr lang="en-AU" dirty="0"/>
              <a:t>Subtitle or presenters name and date</a:t>
            </a:r>
            <a:endParaRPr lang="en-GB" dirty="0"/>
          </a:p>
        </p:txBody>
      </p:sp>
      <p:pic>
        <p:nvPicPr>
          <p:cNvPr id="8" name="Logo" descr="FreshWave logo">
            <a:extLst>
              <a:ext uri="{FF2B5EF4-FFF2-40B4-BE49-F238E27FC236}">
                <a16:creationId xmlns:a16="http://schemas.microsoft.com/office/drawing/2014/main" id="{C0531DB8-C293-9BB5-654F-5FAFA31E56BF}"/>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50619" y="889295"/>
            <a:ext cx="3240000" cy="783087"/>
          </a:xfrm>
          <a:prstGeom prst="rect">
            <a:avLst/>
          </a:prstGeom>
        </p:spPr>
      </p:pic>
    </p:spTree>
    <p:extLst>
      <p:ext uri="{BB962C8B-B14F-4D97-AF65-F5344CB8AC3E}">
        <p14:creationId xmlns:p14="http://schemas.microsoft.com/office/powerpoint/2010/main" val="387958469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Title Slide-Custom background lock-up-B">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35F982B-C85B-E934-1F9E-55A946B6299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3" name="Title 2">
            <a:extLst>
              <a:ext uri="{FF2B5EF4-FFF2-40B4-BE49-F238E27FC236}">
                <a16:creationId xmlns:a16="http://schemas.microsoft.com/office/drawing/2014/main" id="{4C6894AC-A6FF-4C78-BD1B-BD484004B46F}"/>
              </a:ext>
            </a:extLst>
          </p:cNvPr>
          <p:cNvSpPr>
            <a:spLocks noGrp="1"/>
          </p:cNvSpPr>
          <p:nvPr>
            <p:ph type="title"/>
          </p:nvPr>
        </p:nvSpPr>
        <p:spPr>
          <a:xfrm>
            <a:off x="1436214" y="2965784"/>
            <a:ext cx="4320000" cy="1325563"/>
          </a:xfrm>
        </p:spPr>
        <p:txBody>
          <a:bodyPr anchor="b" anchorCtr="0"/>
          <a:lstStyle>
            <a:lvl1pPr>
              <a:defRPr sz="4500" b="1"/>
            </a:lvl1pPr>
          </a:lstStyle>
          <a:p>
            <a:r>
              <a:rPr lang="en-US"/>
              <a:t>Click to edit Master title style</a:t>
            </a:r>
            <a:endParaRPr lang="en-GB" dirty="0"/>
          </a:p>
        </p:txBody>
      </p:sp>
      <p:sp>
        <p:nvSpPr>
          <p:cNvPr id="6" name="Subtitle 2">
            <a:extLst>
              <a:ext uri="{FF2B5EF4-FFF2-40B4-BE49-F238E27FC236}">
                <a16:creationId xmlns:a16="http://schemas.microsoft.com/office/drawing/2014/main" id="{B113A054-12CB-4197-89CB-FBA21D5F8988}"/>
              </a:ext>
            </a:extLst>
          </p:cNvPr>
          <p:cNvSpPr>
            <a:spLocks noGrp="1"/>
          </p:cNvSpPr>
          <p:nvPr>
            <p:ph type="subTitle" idx="1" hasCustomPrompt="1"/>
          </p:nvPr>
        </p:nvSpPr>
        <p:spPr>
          <a:xfrm>
            <a:off x="1436215" y="4650365"/>
            <a:ext cx="3600000" cy="1440000"/>
          </a:xfrm>
        </p:spPr>
        <p:txBody>
          <a:bodyPr/>
          <a:lstStyle>
            <a:lvl1pPr marL="0" indent="0" algn="l">
              <a:buNone/>
              <a:defRPr sz="2000" b="0">
                <a:solidFill>
                  <a:schemeClr val="accent1"/>
                </a:solidFill>
              </a:defRPr>
            </a:lvl1pPr>
            <a:lvl2pPr marL="0" indent="0" algn="l">
              <a:buNone/>
              <a:defRPr sz="2000" b="0">
                <a:solidFill>
                  <a:schemeClr val="accent1"/>
                </a:solidFill>
              </a:defRPr>
            </a:lvl2pPr>
            <a:lvl3pPr marL="0" indent="0" algn="l">
              <a:buNone/>
              <a:defRPr sz="2000" b="0">
                <a:solidFill>
                  <a:schemeClr val="accent1"/>
                </a:solidFill>
              </a:defRPr>
            </a:lvl3pPr>
            <a:lvl4pPr marL="0" indent="0" algn="l">
              <a:buNone/>
              <a:defRPr sz="2000" b="0">
                <a:solidFill>
                  <a:schemeClr val="accent1"/>
                </a:solidFill>
              </a:defRPr>
            </a:lvl4pPr>
            <a:lvl5pPr marL="0" indent="0" algn="l">
              <a:buNone/>
              <a:defRPr sz="2000" b="0">
                <a:solidFill>
                  <a:schemeClr val="accent1"/>
                </a:solidFill>
              </a:defRPr>
            </a:lvl5pPr>
            <a:lvl6pPr marL="0" indent="0" algn="l">
              <a:buNone/>
              <a:defRPr sz="2000" b="0">
                <a:solidFill>
                  <a:schemeClr val="accent1"/>
                </a:solidFill>
              </a:defRPr>
            </a:lvl6pPr>
            <a:lvl7pPr marL="0" indent="0" algn="l">
              <a:buNone/>
              <a:defRPr sz="2000" b="0">
                <a:solidFill>
                  <a:schemeClr val="accent1"/>
                </a:solidFill>
              </a:defRPr>
            </a:lvl7pPr>
            <a:lvl8pPr marL="0" indent="0" algn="l">
              <a:buNone/>
              <a:defRPr sz="2000" b="0">
                <a:solidFill>
                  <a:schemeClr val="accent1"/>
                </a:solidFill>
              </a:defRPr>
            </a:lvl8pPr>
            <a:lvl9pPr marL="0" indent="0" algn="l">
              <a:buNone/>
              <a:defRPr sz="2000" b="0">
                <a:solidFill>
                  <a:schemeClr val="accent1"/>
                </a:solidFill>
              </a:defRPr>
            </a:lvl9pPr>
          </a:lstStyle>
          <a:p>
            <a:r>
              <a:rPr lang="en-AU" dirty="0"/>
              <a:t>Subtitle or presenters name and date</a:t>
            </a:r>
            <a:endParaRPr lang="en-GB" dirty="0"/>
          </a:p>
        </p:txBody>
      </p:sp>
      <p:pic>
        <p:nvPicPr>
          <p:cNvPr id="5" name="Logo" descr="FreshWave logo">
            <a:extLst>
              <a:ext uri="{FF2B5EF4-FFF2-40B4-BE49-F238E27FC236}">
                <a16:creationId xmlns:a16="http://schemas.microsoft.com/office/drawing/2014/main" id="{63D16293-6FBF-69D5-0B07-496E2BBE10E3}"/>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50619" y="889295"/>
            <a:ext cx="3240000" cy="783087"/>
          </a:xfrm>
          <a:prstGeom prst="rect">
            <a:avLst/>
          </a:prstGeom>
        </p:spPr>
      </p:pic>
    </p:spTree>
    <p:extLst>
      <p:ext uri="{BB962C8B-B14F-4D97-AF65-F5344CB8AC3E}">
        <p14:creationId xmlns:p14="http://schemas.microsoft.com/office/powerpoint/2010/main" val="1491977190"/>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preserve="1" userDrawn="1">
  <p:cSld name="Title Slide-Custom background lock-up-C">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35F982B-C85B-E934-1F9E-55A946B6299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3" name="Title 2">
            <a:extLst>
              <a:ext uri="{FF2B5EF4-FFF2-40B4-BE49-F238E27FC236}">
                <a16:creationId xmlns:a16="http://schemas.microsoft.com/office/drawing/2014/main" id="{4C6894AC-A6FF-4C78-BD1B-BD484004B46F}"/>
              </a:ext>
            </a:extLst>
          </p:cNvPr>
          <p:cNvSpPr>
            <a:spLocks noGrp="1"/>
          </p:cNvSpPr>
          <p:nvPr>
            <p:ph type="title"/>
          </p:nvPr>
        </p:nvSpPr>
        <p:spPr>
          <a:xfrm>
            <a:off x="1436214" y="2965784"/>
            <a:ext cx="4320000" cy="1325563"/>
          </a:xfrm>
        </p:spPr>
        <p:txBody>
          <a:bodyPr anchor="b" anchorCtr="0"/>
          <a:lstStyle>
            <a:lvl1pPr>
              <a:defRPr sz="4500" b="1"/>
            </a:lvl1pPr>
          </a:lstStyle>
          <a:p>
            <a:r>
              <a:rPr lang="en-US"/>
              <a:t>Click to edit Master title style</a:t>
            </a:r>
            <a:endParaRPr lang="en-GB" dirty="0"/>
          </a:p>
        </p:txBody>
      </p:sp>
      <p:sp>
        <p:nvSpPr>
          <p:cNvPr id="6" name="Subtitle 2">
            <a:extLst>
              <a:ext uri="{FF2B5EF4-FFF2-40B4-BE49-F238E27FC236}">
                <a16:creationId xmlns:a16="http://schemas.microsoft.com/office/drawing/2014/main" id="{B113A054-12CB-4197-89CB-FBA21D5F8988}"/>
              </a:ext>
            </a:extLst>
          </p:cNvPr>
          <p:cNvSpPr>
            <a:spLocks noGrp="1"/>
          </p:cNvSpPr>
          <p:nvPr>
            <p:ph type="subTitle" idx="1" hasCustomPrompt="1"/>
          </p:nvPr>
        </p:nvSpPr>
        <p:spPr>
          <a:xfrm>
            <a:off x="1436215" y="4650365"/>
            <a:ext cx="3600000" cy="1440000"/>
          </a:xfrm>
        </p:spPr>
        <p:txBody>
          <a:bodyPr/>
          <a:lstStyle>
            <a:lvl1pPr marL="0" indent="0" algn="l">
              <a:buNone/>
              <a:defRPr sz="2000" b="0">
                <a:solidFill>
                  <a:schemeClr val="accent1"/>
                </a:solidFill>
              </a:defRPr>
            </a:lvl1pPr>
            <a:lvl2pPr marL="0" indent="0" algn="l">
              <a:buNone/>
              <a:defRPr sz="2000" b="0">
                <a:solidFill>
                  <a:schemeClr val="accent1"/>
                </a:solidFill>
              </a:defRPr>
            </a:lvl2pPr>
            <a:lvl3pPr marL="0" indent="0" algn="l">
              <a:buNone/>
              <a:defRPr sz="2000" b="0">
                <a:solidFill>
                  <a:schemeClr val="accent1"/>
                </a:solidFill>
              </a:defRPr>
            </a:lvl3pPr>
            <a:lvl4pPr marL="0" indent="0" algn="l">
              <a:buNone/>
              <a:defRPr sz="2000" b="0">
                <a:solidFill>
                  <a:schemeClr val="accent1"/>
                </a:solidFill>
              </a:defRPr>
            </a:lvl4pPr>
            <a:lvl5pPr marL="0" indent="0" algn="l">
              <a:buNone/>
              <a:defRPr sz="2000" b="0">
                <a:solidFill>
                  <a:schemeClr val="accent1"/>
                </a:solidFill>
              </a:defRPr>
            </a:lvl5pPr>
            <a:lvl6pPr marL="0" indent="0" algn="l">
              <a:buNone/>
              <a:defRPr sz="2000" b="0">
                <a:solidFill>
                  <a:schemeClr val="accent1"/>
                </a:solidFill>
              </a:defRPr>
            </a:lvl6pPr>
            <a:lvl7pPr marL="0" indent="0" algn="l">
              <a:buNone/>
              <a:defRPr sz="2000" b="0">
                <a:solidFill>
                  <a:schemeClr val="accent1"/>
                </a:solidFill>
              </a:defRPr>
            </a:lvl7pPr>
            <a:lvl8pPr marL="0" indent="0" algn="l">
              <a:buNone/>
              <a:defRPr sz="2000" b="0">
                <a:solidFill>
                  <a:schemeClr val="accent1"/>
                </a:solidFill>
              </a:defRPr>
            </a:lvl8pPr>
            <a:lvl9pPr marL="0" indent="0" algn="l">
              <a:buNone/>
              <a:defRPr sz="2000" b="0">
                <a:solidFill>
                  <a:schemeClr val="accent1"/>
                </a:solidFill>
              </a:defRPr>
            </a:lvl9pPr>
          </a:lstStyle>
          <a:p>
            <a:r>
              <a:rPr lang="en-AU" dirty="0"/>
              <a:t>Subtitle or presenters name and date</a:t>
            </a:r>
            <a:endParaRPr lang="en-GB" dirty="0"/>
          </a:p>
        </p:txBody>
      </p:sp>
      <p:pic>
        <p:nvPicPr>
          <p:cNvPr id="5" name="Logo" descr="FreshWave logo">
            <a:extLst>
              <a:ext uri="{FF2B5EF4-FFF2-40B4-BE49-F238E27FC236}">
                <a16:creationId xmlns:a16="http://schemas.microsoft.com/office/drawing/2014/main" id="{CEF7BCF8-93C9-64EC-2448-7774C60AA01B}"/>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50619" y="889295"/>
            <a:ext cx="3240000" cy="783087"/>
          </a:xfrm>
          <a:prstGeom prst="rect">
            <a:avLst/>
          </a:prstGeom>
        </p:spPr>
      </p:pic>
    </p:spTree>
    <p:extLst>
      <p:ext uri="{BB962C8B-B14F-4D97-AF65-F5344CB8AC3E}">
        <p14:creationId xmlns:p14="http://schemas.microsoft.com/office/powerpoint/2010/main" val="747245043"/>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preserve="1" userDrawn="1">
  <p:cSld name="Title Slide-Custom background lock-up-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35F982B-C85B-E934-1F9E-55A946B6299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3" name="Title 2">
            <a:extLst>
              <a:ext uri="{FF2B5EF4-FFF2-40B4-BE49-F238E27FC236}">
                <a16:creationId xmlns:a16="http://schemas.microsoft.com/office/drawing/2014/main" id="{4C6894AC-A6FF-4C78-BD1B-BD484004B46F}"/>
              </a:ext>
            </a:extLst>
          </p:cNvPr>
          <p:cNvSpPr>
            <a:spLocks noGrp="1"/>
          </p:cNvSpPr>
          <p:nvPr>
            <p:ph type="title"/>
          </p:nvPr>
        </p:nvSpPr>
        <p:spPr>
          <a:xfrm>
            <a:off x="1436214" y="2965784"/>
            <a:ext cx="4320000" cy="1325563"/>
          </a:xfrm>
        </p:spPr>
        <p:txBody>
          <a:bodyPr anchor="b" anchorCtr="0"/>
          <a:lstStyle>
            <a:lvl1pPr>
              <a:defRPr sz="4500" b="1"/>
            </a:lvl1pPr>
          </a:lstStyle>
          <a:p>
            <a:r>
              <a:rPr lang="en-US"/>
              <a:t>Click to edit Master title style</a:t>
            </a:r>
            <a:endParaRPr lang="en-GB" dirty="0"/>
          </a:p>
        </p:txBody>
      </p:sp>
      <p:sp>
        <p:nvSpPr>
          <p:cNvPr id="6" name="Subtitle 2">
            <a:extLst>
              <a:ext uri="{FF2B5EF4-FFF2-40B4-BE49-F238E27FC236}">
                <a16:creationId xmlns:a16="http://schemas.microsoft.com/office/drawing/2014/main" id="{B113A054-12CB-4197-89CB-FBA21D5F8988}"/>
              </a:ext>
            </a:extLst>
          </p:cNvPr>
          <p:cNvSpPr>
            <a:spLocks noGrp="1"/>
          </p:cNvSpPr>
          <p:nvPr>
            <p:ph type="subTitle" idx="1" hasCustomPrompt="1"/>
          </p:nvPr>
        </p:nvSpPr>
        <p:spPr>
          <a:xfrm>
            <a:off x="1436215" y="4650365"/>
            <a:ext cx="3600000" cy="1440000"/>
          </a:xfrm>
        </p:spPr>
        <p:txBody>
          <a:bodyPr/>
          <a:lstStyle>
            <a:lvl1pPr marL="0" indent="0" algn="l">
              <a:buNone/>
              <a:defRPr sz="2000" b="0">
                <a:solidFill>
                  <a:schemeClr val="accent1"/>
                </a:solidFill>
              </a:defRPr>
            </a:lvl1pPr>
            <a:lvl2pPr marL="0" indent="0" algn="l">
              <a:buNone/>
              <a:defRPr sz="2000" b="0">
                <a:solidFill>
                  <a:schemeClr val="accent1"/>
                </a:solidFill>
              </a:defRPr>
            </a:lvl2pPr>
            <a:lvl3pPr marL="0" indent="0" algn="l">
              <a:buNone/>
              <a:defRPr sz="2000" b="0">
                <a:solidFill>
                  <a:schemeClr val="accent1"/>
                </a:solidFill>
              </a:defRPr>
            </a:lvl3pPr>
            <a:lvl4pPr marL="0" indent="0" algn="l">
              <a:buNone/>
              <a:defRPr sz="2000" b="0">
                <a:solidFill>
                  <a:schemeClr val="accent1"/>
                </a:solidFill>
              </a:defRPr>
            </a:lvl4pPr>
            <a:lvl5pPr marL="0" indent="0" algn="l">
              <a:buNone/>
              <a:defRPr sz="2000" b="0">
                <a:solidFill>
                  <a:schemeClr val="accent1"/>
                </a:solidFill>
              </a:defRPr>
            </a:lvl5pPr>
            <a:lvl6pPr marL="0" indent="0" algn="l">
              <a:buNone/>
              <a:defRPr sz="2000" b="0">
                <a:solidFill>
                  <a:schemeClr val="accent1"/>
                </a:solidFill>
              </a:defRPr>
            </a:lvl6pPr>
            <a:lvl7pPr marL="0" indent="0" algn="l">
              <a:buNone/>
              <a:defRPr sz="2000" b="0">
                <a:solidFill>
                  <a:schemeClr val="accent1"/>
                </a:solidFill>
              </a:defRPr>
            </a:lvl7pPr>
            <a:lvl8pPr marL="0" indent="0" algn="l">
              <a:buNone/>
              <a:defRPr sz="2000" b="0">
                <a:solidFill>
                  <a:schemeClr val="accent1"/>
                </a:solidFill>
              </a:defRPr>
            </a:lvl8pPr>
            <a:lvl9pPr marL="0" indent="0" algn="l">
              <a:buNone/>
              <a:defRPr sz="2000" b="0">
                <a:solidFill>
                  <a:schemeClr val="accent1"/>
                </a:solidFill>
              </a:defRPr>
            </a:lvl9pPr>
          </a:lstStyle>
          <a:p>
            <a:r>
              <a:rPr lang="en-AU" dirty="0"/>
              <a:t>Subtitle or presenters name and date</a:t>
            </a:r>
            <a:endParaRPr lang="en-GB" dirty="0"/>
          </a:p>
        </p:txBody>
      </p:sp>
      <p:pic>
        <p:nvPicPr>
          <p:cNvPr id="5" name="Logo" descr="FreshWave logo">
            <a:extLst>
              <a:ext uri="{FF2B5EF4-FFF2-40B4-BE49-F238E27FC236}">
                <a16:creationId xmlns:a16="http://schemas.microsoft.com/office/drawing/2014/main" id="{D76EBF8F-BA35-A513-A205-A9407F715D02}"/>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50619" y="889295"/>
            <a:ext cx="3240000" cy="783087"/>
          </a:xfrm>
          <a:prstGeom prst="rect">
            <a:avLst/>
          </a:prstGeom>
        </p:spPr>
      </p:pic>
    </p:spTree>
    <p:extLst>
      <p:ext uri="{BB962C8B-B14F-4D97-AF65-F5344CB8AC3E}">
        <p14:creationId xmlns:p14="http://schemas.microsoft.com/office/powerpoint/2010/main" val="2857860866"/>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F7E3C291-0313-2A61-9529-35B3265D290E}"/>
              </a:ext>
            </a:extLst>
          </p:cNvPr>
          <p:cNvSpPr/>
          <p:nvPr userDrawn="1"/>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2200"/>
          </a:p>
        </p:txBody>
      </p:sp>
      <p:pic>
        <p:nvPicPr>
          <p:cNvPr id="18" name="Picture 17">
            <a:extLst>
              <a:ext uri="{FF2B5EF4-FFF2-40B4-BE49-F238E27FC236}">
                <a16:creationId xmlns:a16="http://schemas.microsoft.com/office/drawing/2014/main" id="{BD13606C-F545-BF4A-B9B6-BBE3FA5860F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084836" cy="6858000"/>
          </a:xfrm>
          <a:prstGeom prst="rect">
            <a:avLst/>
          </a:prstGeom>
        </p:spPr>
      </p:pic>
      <p:pic>
        <p:nvPicPr>
          <p:cNvPr id="20" name="Picture 19" descr="A picture containing mollusk&#10;&#10;Description automatically generated">
            <a:extLst>
              <a:ext uri="{FF2B5EF4-FFF2-40B4-BE49-F238E27FC236}">
                <a16:creationId xmlns:a16="http://schemas.microsoft.com/office/drawing/2014/main" id="{168EDC45-A0E5-8490-0464-6DD4DB050013}"/>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rot="10800000">
            <a:off x="2972654" y="-1"/>
            <a:ext cx="9219346" cy="6858000"/>
          </a:xfrm>
          <a:prstGeom prst="rect">
            <a:avLst/>
          </a:prstGeom>
        </p:spPr>
      </p:pic>
      <p:pic>
        <p:nvPicPr>
          <p:cNvPr id="22" name="Picture 21" descr="A picture containing night sky&#10;&#10;Description automatically generated">
            <a:extLst>
              <a:ext uri="{FF2B5EF4-FFF2-40B4-BE49-F238E27FC236}">
                <a16:creationId xmlns:a16="http://schemas.microsoft.com/office/drawing/2014/main" id="{B68A481D-29E6-901B-3AB9-34D18FE99E05}"/>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0"/>
            <a:ext cx="12192000" cy="6269028"/>
          </a:xfrm>
          <a:prstGeom prst="rect">
            <a:avLst/>
          </a:prstGeom>
        </p:spPr>
      </p:pic>
      <p:sp>
        <p:nvSpPr>
          <p:cNvPr id="3" name="Date Placeholder 2">
            <a:extLst>
              <a:ext uri="{FF2B5EF4-FFF2-40B4-BE49-F238E27FC236}">
                <a16:creationId xmlns:a16="http://schemas.microsoft.com/office/drawing/2014/main" id="{BB5B8879-0375-430C-A66C-254D641A4D57}"/>
              </a:ext>
            </a:extLst>
          </p:cNvPr>
          <p:cNvSpPr>
            <a:spLocks noGrp="1"/>
          </p:cNvSpPr>
          <p:nvPr>
            <p:ph type="dt" sz="half" idx="10"/>
          </p:nvPr>
        </p:nvSpPr>
        <p:spPr/>
        <p:txBody>
          <a:bodyPr/>
          <a:lstStyle>
            <a:lvl1pPr>
              <a:defRPr>
                <a:solidFill>
                  <a:schemeClr val="bg1"/>
                </a:solidFill>
              </a:defRPr>
            </a:lvl1pPr>
          </a:lstStyle>
          <a:p>
            <a:fld id="{9F3DF7F8-3F16-4140-9BF1-AEF21DB77CDE}" type="datetime1">
              <a:rPr lang="en-GB" smtClean="0"/>
              <a:pPr/>
              <a:t>25/05/2023</a:t>
            </a:fld>
            <a:endParaRPr lang="en-GB" dirty="0"/>
          </a:p>
        </p:txBody>
      </p:sp>
      <p:sp>
        <p:nvSpPr>
          <p:cNvPr id="8" name="Footer Placeholder 7">
            <a:extLst>
              <a:ext uri="{FF2B5EF4-FFF2-40B4-BE49-F238E27FC236}">
                <a16:creationId xmlns:a16="http://schemas.microsoft.com/office/drawing/2014/main" id="{9E7F1B4E-25A4-4508-90C3-2F57F0C7BFB9}"/>
              </a:ext>
            </a:extLst>
          </p:cNvPr>
          <p:cNvSpPr>
            <a:spLocks noGrp="1"/>
          </p:cNvSpPr>
          <p:nvPr>
            <p:ph type="ftr" sz="quarter" idx="11"/>
          </p:nvPr>
        </p:nvSpPr>
        <p:spPr>
          <a:xfrm>
            <a:off x="1436215" y="6175374"/>
            <a:ext cx="5760000" cy="360000"/>
          </a:xfrm>
        </p:spPr>
        <p:txBody>
          <a:bodyPr/>
          <a:lstStyle>
            <a:lvl1pPr>
              <a:defRPr>
                <a:solidFill>
                  <a:schemeClr val="bg1"/>
                </a:solidFill>
              </a:defRPr>
            </a:lvl1pPr>
          </a:lstStyle>
          <a:p>
            <a:r>
              <a:rPr lang="en-GB"/>
              <a:t>Select: 'Insert &gt; Header &amp; Footer'</a:t>
            </a:r>
            <a:endParaRPr lang="en-GB" dirty="0"/>
          </a:p>
        </p:txBody>
      </p:sp>
      <p:sp>
        <p:nvSpPr>
          <p:cNvPr id="9" name="Slide Number Placeholder 8">
            <a:extLst>
              <a:ext uri="{FF2B5EF4-FFF2-40B4-BE49-F238E27FC236}">
                <a16:creationId xmlns:a16="http://schemas.microsoft.com/office/drawing/2014/main" id="{F693F30B-2234-4386-8925-1D9F19969C9C}"/>
              </a:ext>
            </a:extLst>
          </p:cNvPr>
          <p:cNvSpPr>
            <a:spLocks noGrp="1"/>
          </p:cNvSpPr>
          <p:nvPr>
            <p:ph type="sldNum" sz="quarter" idx="12"/>
          </p:nvPr>
        </p:nvSpPr>
        <p:spPr/>
        <p:txBody>
          <a:bodyPr/>
          <a:lstStyle>
            <a:lvl1pPr>
              <a:defRPr>
                <a:solidFill>
                  <a:schemeClr val="bg1"/>
                </a:solidFill>
              </a:defRPr>
            </a:lvl1pPr>
          </a:lstStyle>
          <a:p>
            <a:fld id="{F5AEA0E0-5CC6-4BD0-905C-A0021E419432}" type="slidenum">
              <a:rPr lang="en-GB" smtClean="0"/>
              <a:pPr/>
              <a:t>‹#›</a:t>
            </a:fld>
            <a:endParaRPr lang="en-GB" dirty="0"/>
          </a:p>
        </p:txBody>
      </p:sp>
      <p:sp>
        <p:nvSpPr>
          <p:cNvPr id="2" name="Subtitle 2">
            <a:extLst>
              <a:ext uri="{FF2B5EF4-FFF2-40B4-BE49-F238E27FC236}">
                <a16:creationId xmlns:a16="http://schemas.microsoft.com/office/drawing/2014/main" id="{E79CC2A2-3C78-A5EB-39C5-AB01E84D9573}"/>
              </a:ext>
            </a:extLst>
          </p:cNvPr>
          <p:cNvSpPr>
            <a:spLocks noGrp="1"/>
          </p:cNvSpPr>
          <p:nvPr>
            <p:ph type="subTitle" idx="1" hasCustomPrompt="1"/>
          </p:nvPr>
        </p:nvSpPr>
        <p:spPr>
          <a:xfrm>
            <a:off x="1436215" y="3031596"/>
            <a:ext cx="7200000" cy="1440000"/>
          </a:xfrm>
        </p:spPr>
        <p:txBody>
          <a:bodyPr/>
          <a:lstStyle>
            <a:lvl1pPr marL="0" indent="0" algn="l">
              <a:buNone/>
              <a:defRPr sz="2000" b="0">
                <a:solidFill>
                  <a:schemeClr val="accent1"/>
                </a:solidFill>
              </a:defRPr>
            </a:lvl1pPr>
            <a:lvl2pPr marL="0" indent="0" algn="l">
              <a:buNone/>
              <a:defRPr sz="2000" b="0">
                <a:solidFill>
                  <a:schemeClr val="accent1"/>
                </a:solidFill>
              </a:defRPr>
            </a:lvl2pPr>
            <a:lvl3pPr marL="0" indent="0" algn="l">
              <a:buNone/>
              <a:defRPr sz="2000" b="0">
                <a:solidFill>
                  <a:schemeClr val="accent1"/>
                </a:solidFill>
              </a:defRPr>
            </a:lvl3pPr>
            <a:lvl4pPr marL="0" indent="0" algn="l">
              <a:buNone/>
              <a:defRPr sz="2000" b="0">
                <a:solidFill>
                  <a:schemeClr val="accent1"/>
                </a:solidFill>
              </a:defRPr>
            </a:lvl4pPr>
            <a:lvl5pPr marL="0" indent="0" algn="l">
              <a:buNone/>
              <a:defRPr sz="2000" b="0">
                <a:solidFill>
                  <a:schemeClr val="accent1"/>
                </a:solidFill>
              </a:defRPr>
            </a:lvl5pPr>
            <a:lvl6pPr marL="0" indent="0" algn="l">
              <a:buNone/>
              <a:defRPr sz="2000" b="0">
                <a:solidFill>
                  <a:schemeClr val="accent1"/>
                </a:solidFill>
              </a:defRPr>
            </a:lvl6pPr>
            <a:lvl7pPr marL="0" indent="0" algn="l">
              <a:buNone/>
              <a:defRPr sz="2000" b="0">
                <a:solidFill>
                  <a:schemeClr val="accent1"/>
                </a:solidFill>
              </a:defRPr>
            </a:lvl7pPr>
            <a:lvl8pPr marL="0" indent="0" algn="l">
              <a:buNone/>
              <a:defRPr sz="2000" b="0">
                <a:solidFill>
                  <a:schemeClr val="accent1"/>
                </a:solidFill>
              </a:defRPr>
            </a:lvl8pPr>
            <a:lvl9pPr marL="0" indent="0" algn="l">
              <a:buNone/>
              <a:defRPr sz="2000" b="0">
                <a:solidFill>
                  <a:schemeClr val="accent1"/>
                </a:solidFill>
              </a:defRPr>
            </a:lvl9pPr>
          </a:lstStyle>
          <a:p>
            <a:r>
              <a:rPr lang="en-AU" dirty="0"/>
              <a:t>Subtitle or presenters name and date</a:t>
            </a:r>
            <a:endParaRPr lang="en-GB" dirty="0"/>
          </a:p>
        </p:txBody>
      </p:sp>
      <p:sp>
        <p:nvSpPr>
          <p:cNvPr id="4" name="Title 2">
            <a:extLst>
              <a:ext uri="{FF2B5EF4-FFF2-40B4-BE49-F238E27FC236}">
                <a16:creationId xmlns:a16="http://schemas.microsoft.com/office/drawing/2014/main" id="{3A5D4CF6-2716-18EB-1805-FBC51FA33A6C}"/>
              </a:ext>
            </a:extLst>
          </p:cNvPr>
          <p:cNvSpPr>
            <a:spLocks noGrp="1"/>
          </p:cNvSpPr>
          <p:nvPr>
            <p:ph type="title"/>
          </p:nvPr>
        </p:nvSpPr>
        <p:spPr>
          <a:xfrm>
            <a:off x="1436215" y="1348602"/>
            <a:ext cx="7200000" cy="1325563"/>
          </a:xfrm>
        </p:spPr>
        <p:txBody>
          <a:bodyPr anchor="b" anchorCtr="0"/>
          <a:lstStyle>
            <a:lvl1pPr>
              <a:defRPr sz="4500" b="1">
                <a:solidFill>
                  <a:schemeClr val="bg1"/>
                </a:solidFill>
              </a:defRPr>
            </a:lvl1pPr>
          </a:lstStyle>
          <a:p>
            <a:r>
              <a:rPr lang="en-US"/>
              <a:t>Click to edit Master title style</a:t>
            </a:r>
            <a:endParaRPr lang="en-GB" dirty="0"/>
          </a:p>
        </p:txBody>
      </p:sp>
      <p:pic>
        <p:nvPicPr>
          <p:cNvPr id="5" name="Graphic 4">
            <a:extLst>
              <a:ext uri="{FF2B5EF4-FFF2-40B4-BE49-F238E27FC236}">
                <a16:creationId xmlns:a16="http://schemas.microsoft.com/office/drawing/2014/main" id="{0E8CBD61-A28C-5807-29B9-A84CBD274E9C}"/>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950407" y="515134"/>
            <a:ext cx="594000" cy="594000"/>
          </a:xfrm>
          <a:prstGeom prst="rect">
            <a:avLst/>
          </a:prstGeom>
        </p:spPr>
      </p:pic>
    </p:spTree>
    <p:extLst>
      <p:ext uri="{BB962C8B-B14F-4D97-AF65-F5344CB8AC3E}">
        <p14:creationId xmlns:p14="http://schemas.microsoft.com/office/powerpoint/2010/main" val="3332835021"/>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Section Header-pale">
    <p:spTree>
      <p:nvGrpSpPr>
        <p:cNvPr id="1" name=""/>
        <p:cNvGrpSpPr/>
        <p:nvPr/>
      </p:nvGrpSpPr>
      <p:grpSpPr>
        <a:xfrm>
          <a:off x="0" y="0"/>
          <a:ext cx="0" cy="0"/>
          <a:chOff x="0" y="0"/>
          <a:chExt cx="0" cy="0"/>
        </a:xfrm>
      </p:grpSpPr>
      <p:pic>
        <p:nvPicPr>
          <p:cNvPr id="10" name="Picture 9" descr="A green rectangle with a white line in the middle&#10;&#10;Description automatically generated with low confidence">
            <a:extLst>
              <a:ext uri="{FF2B5EF4-FFF2-40B4-BE49-F238E27FC236}">
                <a16:creationId xmlns:a16="http://schemas.microsoft.com/office/drawing/2014/main" id="{B162A2D7-9B70-96D1-5A0A-FC8F545121F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6" name="Graphic 5">
            <a:extLst>
              <a:ext uri="{FF2B5EF4-FFF2-40B4-BE49-F238E27FC236}">
                <a16:creationId xmlns:a16="http://schemas.microsoft.com/office/drawing/2014/main" id="{88A6A57A-DABA-9598-CD1D-AC9F32AC1B4F}"/>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950407" y="515134"/>
            <a:ext cx="594000" cy="594000"/>
          </a:xfrm>
          <a:prstGeom prst="rect">
            <a:avLst/>
          </a:prstGeom>
        </p:spPr>
      </p:pic>
      <p:sp>
        <p:nvSpPr>
          <p:cNvPr id="3" name="Date Placeholder 2">
            <a:extLst>
              <a:ext uri="{FF2B5EF4-FFF2-40B4-BE49-F238E27FC236}">
                <a16:creationId xmlns:a16="http://schemas.microsoft.com/office/drawing/2014/main" id="{BB5B8879-0375-430C-A66C-254D641A4D57}"/>
              </a:ext>
            </a:extLst>
          </p:cNvPr>
          <p:cNvSpPr>
            <a:spLocks noGrp="1"/>
          </p:cNvSpPr>
          <p:nvPr>
            <p:ph type="dt" sz="half" idx="10"/>
          </p:nvPr>
        </p:nvSpPr>
        <p:spPr/>
        <p:txBody>
          <a:bodyPr/>
          <a:lstStyle>
            <a:lvl1pPr>
              <a:defRPr>
                <a:solidFill>
                  <a:schemeClr val="tx1"/>
                </a:solidFill>
              </a:defRPr>
            </a:lvl1pPr>
          </a:lstStyle>
          <a:p>
            <a:fld id="{9F3DF7F8-3F16-4140-9BF1-AEF21DB77CDE}" type="datetime1">
              <a:rPr lang="en-GB" smtClean="0"/>
              <a:pPr/>
              <a:t>25/05/2023</a:t>
            </a:fld>
            <a:endParaRPr lang="en-GB" dirty="0"/>
          </a:p>
        </p:txBody>
      </p:sp>
      <p:sp>
        <p:nvSpPr>
          <p:cNvPr id="8" name="Footer Placeholder 7">
            <a:extLst>
              <a:ext uri="{FF2B5EF4-FFF2-40B4-BE49-F238E27FC236}">
                <a16:creationId xmlns:a16="http://schemas.microsoft.com/office/drawing/2014/main" id="{9E7F1B4E-25A4-4508-90C3-2F57F0C7BFB9}"/>
              </a:ext>
            </a:extLst>
          </p:cNvPr>
          <p:cNvSpPr>
            <a:spLocks noGrp="1"/>
          </p:cNvSpPr>
          <p:nvPr>
            <p:ph type="ftr" sz="quarter" idx="11"/>
          </p:nvPr>
        </p:nvSpPr>
        <p:spPr>
          <a:xfrm>
            <a:off x="1436215" y="6175374"/>
            <a:ext cx="5760000" cy="360000"/>
          </a:xfrm>
        </p:spPr>
        <p:txBody>
          <a:bodyPr/>
          <a:lstStyle>
            <a:lvl1pPr>
              <a:defRPr>
                <a:solidFill>
                  <a:schemeClr val="tx1"/>
                </a:solidFill>
              </a:defRPr>
            </a:lvl1pPr>
          </a:lstStyle>
          <a:p>
            <a:r>
              <a:rPr lang="en-GB"/>
              <a:t>Select: 'Insert &gt; Header &amp; Footer'</a:t>
            </a:r>
            <a:endParaRPr lang="en-GB" dirty="0"/>
          </a:p>
        </p:txBody>
      </p:sp>
      <p:sp>
        <p:nvSpPr>
          <p:cNvPr id="9" name="Slide Number Placeholder 8">
            <a:extLst>
              <a:ext uri="{FF2B5EF4-FFF2-40B4-BE49-F238E27FC236}">
                <a16:creationId xmlns:a16="http://schemas.microsoft.com/office/drawing/2014/main" id="{F693F30B-2234-4386-8925-1D9F19969C9C}"/>
              </a:ext>
            </a:extLst>
          </p:cNvPr>
          <p:cNvSpPr>
            <a:spLocks noGrp="1"/>
          </p:cNvSpPr>
          <p:nvPr>
            <p:ph type="sldNum" sz="quarter" idx="12"/>
          </p:nvPr>
        </p:nvSpPr>
        <p:spPr/>
        <p:txBody>
          <a:bodyPr/>
          <a:lstStyle>
            <a:lvl1pPr>
              <a:defRPr>
                <a:solidFill>
                  <a:schemeClr val="tx1"/>
                </a:solidFill>
              </a:defRPr>
            </a:lvl1pPr>
          </a:lstStyle>
          <a:p>
            <a:fld id="{F5AEA0E0-5CC6-4BD0-905C-A0021E419432}" type="slidenum">
              <a:rPr lang="en-GB" smtClean="0"/>
              <a:pPr/>
              <a:t>‹#›</a:t>
            </a:fld>
            <a:endParaRPr lang="en-GB" dirty="0"/>
          </a:p>
        </p:txBody>
      </p:sp>
      <p:sp>
        <p:nvSpPr>
          <p:cNvPr id="16" name="Subtitle 2">
            <a:extLst>
              <a:ext uri="{FF2B5EF4-FFF2-40B4-BE49-F238E27FC236}">
                <a16:creationId xmlns:a16="http://schemas.microsoft.com/office/drawing/2014/main" id="{2FD0B13F-E919-49D5-97A5-DA7D2AE38E14}"/>
              </a:ext>
            </a:extLst>
          </p:cNvPr>
          <p:cNvSpPr>
            <a:spLocks noGrp="1"/>
          </p:cNvSpPr>
          <p:nvPr>
            <p:ph type="subTitle" idx="1" hasCustomPrompt="1"/>
          </p:nvPr>
        </p:nvSpPr>
        <p:spPr>
          <a:xfrm>
            <a:off x="1436215" y="3031596"/>
            <a:ext cx="7200000" cy="1440000"/>
          </a:xfrm>
        </p:spPr>
        <p:txBody>
          <a:bodyPr/>
          <a:lstStyle>
            <a:lvl1pPr marL="0" indent="0" algn="l">
              <a:buNone/>
              <a:defRPr sz="2000" b="0">
                <a:solidFill>
                  <a:schemeClr val="accent1"/>
                </a:solidFill>
              </a:defRPr>
            </a:lvl1pPr>
            <a:lvl2pPr marL="0" indent="0" algn="l">
              <a:buNone/>
              <a:defRPr sz="2000" b="0">
                <a:solidFill>
                  <a:schemeClr val="accent1"/>
                </a:solidFill>
              </a:defRPr>
            </a:lvl2pPr>
            <a:lvl3pPr marL="0" indent="0" algn="l">
              <a:buNone/>
              <a:defRPr sz="2000" b="0">
                <a:solidFill>
                  <a:schemeClr val="accent1"/>
                </a:solidFill>
              </a:defRPr>
            </a:lvl3pPr>
            <a:lvl4pPr marL="0" indent="0" algn="l">
              <a:buNone/>
              <a:defRPr sz="2000" b="0">
                <a:solidFill>
                  <a:schemeClr val="accent1"/>
                </a:solidFill>
              </a:defRPr>
            </a:lvl4pPr>
            <a:lvl5pPr marL="0" indent="0" algn="l">
              <a:buNone/>
              <a:defRPr sz="2000" b="0">
                <a:solidFill>
                  <a:schemeClr val="accent1"/>
                </a:solidFill>
              </a:defRPr>
            </a:lvl5pPr>
            <a:lvl6pPr marL="0" indent="0" algn="l">
              <a:buNone/>
              <a:defRPr sz="2000" b="0">
                <a:solidFill>
                  <a:schemeClr val="accent1"/>
                </a:solidFill>
              </a:defRPr>
            </a:lvl6pPr>
            <a:lvl7pPr marL="0" indent="0" algn="l">
              <a:buNone/>
              <a:defRPr sz="2000" b="0">
                <a:solidFill>
                  <a:schemeClr val="accent1"/>
                </a:solidFill>
              </a:defRPr>
            </a:lvl7pPr>
            <a:lvl8pPr marL="0" indent="0" algn="l">
              <a:buNone/>
              <a:defRPr sz="2000" b="0">
                <a:solidFill>
                  <a:schemeClr val="accent1"/>
                </a:solidFill>
              </a:defRPr>
            </a:lvl8pPr>
            <a:lvl9pPr marL="0" indent="0" algn="l">
              <a:buNone/>
              <a:defRPr sz="2000" b="0">
                <a:solidFill>
                  <a:schemeClr val="accent1"/>
                </a:solidFill>
              </a:defRPr>
            </a:lvl9pPr>
          </a:lstStyle>
          <a:p>
            <a:r>
              <a:rPr lang="en-AU" dirty="0"/>
              <a:t>Subtitle or presenters name and date</a:t>
            </a:r>
            <a:endParaRPr lang="en-GB" dirty="0"/>
          </a:p>
        </p:txBody>
      </p:sp>
      <p:sp>
        <p:nvSpPr>
          <p:cNvPr id="17" name="Title 2">
            <a:extLst>
              <a:ext uri="{FF2B5EF4-FFF2-40B4-BE49-F238E27FC236}">
                <a16:creationId xmlns:a16="http://schemas.microsoft.com/office/drawing/2014/main" id="{8705F6C0-C273-CDFA-5A6E-EA46867DCF78}"/>
              </a:ext>
            </a:extLst>
          </p:cNvPr>
          <p:cNvSpPr>
            <a:spLocks noGrp="1"/>
          </p:cNvSpPr>
          <p:nvPr>
            <p:ph type="title"/>
          </p:nvPr>
        </p:nvSpPr>
        <p:spPr>
          <a:xfrm>
            <a:off x="1436215" y="1348602"/>
            <a:ext cx="7200000" cy="1325563"/>
          </a:xfrm>
        </p:spPr>
        <p:txBody>
          <a:bodyPr anchor="b" anchorCtr="0"/>
          <a:lstStyle>
            <a:lvl1pPr>
              <a:defRPr sz="4500" b="1">
                <a:solidFill>
                  <a:schemeClr val="tx1"/>
                </a:solidFill>
              </a:defRPr>
            </a:lvl1pPr>
          </a:lstStyle>
          <a:p>
            <a:r>
              <a:rPr lang="en-US"/>
              <a:t>Click to edit Master title style</a:t>
            </a:r>
            <a:endParaRPr lang="en-GB" dirty="0"/>
          </a:p>
        </p:txBody>
      </p:sp>
    </p:spTree>
    <p:extLst>
      <p:ext uri="{BB962C8B-B14F-4D97-AF65-F5344CB8AC3E}">
        <p14:creationId xmlns:p14="http://schemas.microsoft.com/office/powerpoint/2010/main" val="37804573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DE9B19-5E1A-E750-E596-9C790FAFC7DA}"/>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2254B460-1114-0548-2957-E074DA3641FD}"/>
              </a:ext>
            </a:extLst>
          </p:cNvPr>
          <p:cNvSpPr>
            <a:spLocks noGrp="1"/>
          </p:cNvSpPr>
          <p:nvPr>
            <p:ph type="dt" sz="half" idx="10"/>
          </p:nvPr>
        </p:nvSpPr>
        <p:spPr/>
        <p:txBody>
          <a:bodyPr/>
          <a:lstStyle/>
          <a:p>
            <a:fld id="{AADB6FCE-3939-4B76-A463-4FDCC8903689}" type="datetimeFigureOut">
              <a:rPr lang="en-GB" smtClean="0"/>
              <a:t>25/05/2023</a:t>
            </a:fld>
            <a:endParaRPr lang="en-GB"/>
          </a:p>
        </p:txBody>
      </p:sp>
      <p:sp>
        <p:nvSpPr>
          <p:cNvPr id="4" name="Footer Placeholder 3">
            <a:extLst>
              <a:ext uri="{FF2B5EF4-FFF2-40B4-BE49-F238E27FC236}">
                <a16:creationId xmlns:a16="http://schemas.microsoft.com/office/drawing/2014/main" id="{437A8421-933D-93C0-A74E-716EC1E08EB3}"/>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1E58A1A1-171D-335F-6338-A7C00A9DB95A}"/>
              </a:ext>
            </a:extLst>
          </p:cNvPr>
          <p:cNvSpPr>
            <a:spLocks noGrp="1"/>
          </p:cNvSpPr>
          <p:nvPr>
            <p:ph type="sldNum" sz="quarter" idx="12"/>
          </p:nvPr>
        </p:nvSpPr>
        <p:spPr/>
        <p:txBody>
          <a:bodyPr/>
          <a:lstStyle/>
          <a:p>
            <a:fld id="{D991F6F8-DCC4-4C31-8DEE-AFF27E8DFDDD}" type="slidenum">
              <a:rPr lang="en-GB" smtClean="0"/>
              <a:t>‹#›</a:t>
            </a:fld>
            <a:endParaRPr lang="en-GB"/>
          </a:p>
        </p:txBody>
      </p:sp>
    </p:spTree>
    <p:extLst>
      <p:ext uri="{BB962C8B-B14F-4D97-AF65-F5344CB8AC3E}">
        <p14:creationId xmlns:p14="http://schemas.microsoft.com/office/powerpoint/2010/main" val="1524345662"/>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9" name="Content Placeholder 8">
            <a:extLst>
              <a:ext uri="{FF2B5EF4-FFF2-40B4-BE49-F238E27FC236}">
                <a16:creationId xmlns:a16="http://schemas.microsoft.com/office/drawing/2014/main" id="{F852B564-FAA4-4CAD-99F8-EF4333D83E67}"/>
              </a:ext>
            </a:extLst>
          </p:cNvPr>
          <p:cNvSpPr>
            <a:spLocks noGrp="1"/>
          </p:cNvSpPr>
          <p:nvPr>
            <p:ph sz="quarter" idx="14" hasCustomPrompt="1"/>
          </p:nvPr>
        </p:nvSpPr>
        <p:spPr>
          <a:xfrm>
            <a:off x="838200" y="1825625"/>
            <a:ext cx="10515600" cy="4125926"/>
          </a:xfrm>
        </p:spPr>
        <p:txBody>
          <a:bodyPr/>
          <a:lstStyle>
            <a:lvl1pPr>
              <a:defRPr>
                <a:solidFill>
                  <a:schemeClr val="tx1"/>
                </a:solidFill>
              </a:defRPr>
            </a:lvl1pPr>
          </a:lstStyle>
          <a:p>
            <a:pPr lvl="0"/>
            <a:r>
              <a:rPr lang="en-GB" dirty="0"/>
              <a:t>Click to add text, or click on one of the central icons to add a table, chart, SmartArt, image or media. Press the ‘Increase/Decrease’ button under the Home tab to move through the text styles.</a:t>
            </a:r>
            <a:endParaRPr lang="en-US" dirty="0"/>
          </a:p>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lvl1pPr>
              <a:defRPr/>
            </a:lvl1pPr>
          </a:lstStyle>
          <a:p>
            <a:r>
              <a:rPr lang="en-US"/>
              <a:t>Click to edit Master title style</a:t>
            </a:r>
            <a:endParaRPr lang="en-GB" dirty="0"/>
          </a:p>
        </p:txBody>
      </p:sp>
      <p:sp>
        <p:nvSpPr>
          <p:cNvPr id="4" name="Date Placeholder 3"/>
          <p:cNvSpPr>
            <a:spLocks noGrp="1"/>
          </p:cNvSpPr>
          <p:nvPr>
            <p:ph type="dt" sz="half" idx="10"/>
          </p:nvPr>
        </p:nvSpPr>
        <p:spPr/>
        <p:txBody>
          <a:bodyPr/>
          <a:lstStyle/>
          <a:p>
            <a:fld id="{2C045B3F-A6EF-44ED-AE9B-4A03F8D51813}" type="datetime1">
              <a:rPr lang="en-GB" smtClean="0"/>
              <a:t>25/05/2023</a:t>
            </a:fld>
            <a:endParaRPr lang="en-GB"/>
          </a:p>
        </p:txBody>
      </p:sp>
      <p:sp>
        <p:nvSpPr>
          <p:cNvPr id="5" name="Footer Placeholder 4"/>
          <p:cNvSpPr>
            <a:spLocks noGrp="1"/>
          </p:cNvSpPr>
          <p:nvPr>
            <p:ph type="ftr" sz="quarter" idx="11"/>
          </p:nvPr>
        </p:nvSpPr>
        <p:spPr/>
        <p:txBody>
          <a:bodyPr/>
          <a:lstStyle/>
          <a:p>
            <a:r>
              <a:rPr lang="en-GB"/>
              <a:t>Select: 'Insert &gt; Header &amp; Footer'</a:t>
            </a:r>
          </a:p>
        </p:txBody>
      </p:sp>
      <p:sp>
        <p:nvSpPr>
          <p:cNvPr id="6" name="Slide Number Placeholder 5"/>
          <p:cNvSpPr>
            <a:spLocks noGrp="1"/>
          </p:cNvSpPr>
          <p:nvPr>
            <p:ph type="sldNum" sz="quarter" idx="12"/>
          </p:nvPr>
        </p:nvSpPr>
        <p:spPr/>
        <p:txBody>
          <a:bodyPr/>
          <a:lstStyle/>
          <a:p>
            <a:fld id="{F5AEA0E0-5CC6-4BD0-905C-A0021E419432}" type="slidenum">
              <a:rPr lang="en-GB" smtClean="0"/>
              <a:t>‹#›</a:t>
            </a:fld>
            <a:endParaRPr lang="en-GB"/>
          </a:p>
        </p:txBody>
      </p:sp>
    </p:spTree>
    <p:extLst>
      <p:ext uri="{BB962C8B-B14F-4D97-AF65-F5344CB8AC3E}">
        <p14:creationId xmlns:p14="http://schemas.microsoft.com/office/powerpoint/2010/main" val="193131367"/>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pic>
        <p:nvPicPr>
          <p:cNvPr id="7" name="Picture 6" descr="Background pattern&#10;&#10;Description automatically generated">
            <a:extLst>
              <a:ext uri="{FF2B5EF4-FFF2-40B4-BE49-F238E27FC236}">
                <a16:creationId xmlns:a16="http://schemas.microsoft.com/office/drawing/2014/main" id="{D5A92E94-A7A7-B923-3FF1-4D22391EA63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79"/>
            <a:ext cx="12192000" cy="6857643"/>
          </a:xfrm>
          <a:prstGeom prst="rect">
            <a:avLst/>
          </a:prstGeom>
        </p:spPr>
      </p:pic>
      <p:sp>
        <p:nvSpPr>
          <p:cNvPr id="4" name="Date Placeholder 3"/>
          <p:cNvSpPr>
            <a:spLocks noGrp="1"/>
          </p:cNvSpPr>
          <p:nvPr>
            <p:ph type="dt" sz="half" idx="10"/>
          </p:nvPr>
        </p:nvSpPr>
        <p:spPr/>
        <p:txBody>
          <a:bodyPr/>
          <a:lstStyle/>
          <a:p>
            <a:fld id="{2C045B3F-A6EF-44ED-AE9B-4A03F8D51813}" type="datetime1">
              <a:rPr lang="en-GB" smtClean="0"/>
              <a:t>25/05/2023</a:t>
            </a:fld>
            <a:endParaRPr lang="en-GB"/>
          </a:p>
        </p:txBody>
      </p:sp>
      <p:sp>
        <p:nvSpPr>
          <p:cNvPr id="5" name="Footer Placeholder 4"/>
          <p:cNvSpPr>
            <a:spLocks noGrp="1"/>
          </p:cNvSpPr>
          <p:nvPr>
            <p:ph type="ftr" sz="quarter" idx="11"/>
          </p:nvPr>
        </p:nvSpPr>
        <p:spPr>
          <a:xfrm>
            <a:off x="1436215" y="6175374"/>
            <a:ext cx="5760000" cy="360000"/>
          </a:xfrm>
        </p:spPr>
        <p:txBody>
          <a:bodyPr/>
          <a:lstStyle/>
          <a:p>
            <a:r>
              <a:rPr lang="en-GB"/>
              <a:t>Select: 'Insert &gt; Header &amp; Footer'</a:t>
            </a:r>
          </a:p>
        </p:txBody>
      </p:sp>
      <p:sp>
        <p:nvSpPr>
          <p:cNvPr id="6" name="Slide Number Placeholder 5"/>
          <p:cNvSpPr>
            <a:spLocks noGrp="1"/>
          </p:cNvSpPr>
          <p:nvPr>
            <p:ph type="sldNum" sz="quarter" idx="12"/>
          </p:nvPr>
        </p:nvSpPr>
        <p:spPr/>
        <p:txBody>
          <a:bodyPr/>
          <a:lstStyle/>
          <a:p>
            <a:fld id="{F5AEA0E0-5CC6-4BD0-905C-A0021E419432}" type="slidenum">
              <a:rPr lang="en-GB" smtClean="0"/>
              <a:t>‹#›</a:t>
            </a:fld>
            <a:endParaRPr lang="en-GB"/>
          </a:p>
        </p:txBody>
      </p:sp>
      <p:sp>
        <p:nvSpPr>
          <p:cNvPr id="10" name="Text Placeholder 9">
            <a:extLst>
              <a:ext uri="{FF2B5EF4-FFF2-40B4-BE49-F238E27FC236}">
                <a16:creationId xmlns:a16="http://schemas.microsoft.com/office/drawing/2014/main" id="{6DB4FBFC-A9A6-959B-91BC-F80B32BC7A71}"/>
              </a:ext>
            </a:extLst>
          </p:cNvPr>
          <p:cNvSpPr>
            <a:spLocks noGrp="1"/>
          </p:cNvSpPr>
          <p:nvPr>
            <p:ph type="body" sz="quarter" idx="13" hasCustomPrompt="1"/>
          </p:nvPr>
        </p:nvSpPr>
        <p:spPr>
          <a:xfrm>
            <a:off x="1436215" y="1674812"/>
            <a:ext cx="7200000" cy="3600000"/>
          </a:xfrm>
        </p:spPr>
        <p:txBody>
          <a:bodyPr anchor="ctr" anchorCtr="0"/>
          <a:lstStyle>
            <a:lvl1pPr marL="0" indent="0">
              <a:spcAft>
                <a:spcPts val="1200"/>
              </a:spcAft>
              <a:buFont typeface="Arial" panose="020B0604020202020204" pitchFamily="34" charset="0"/>
              <a:buNone/>
              <a:defRPr sz="3600" b="1"/>
            </a:lvl1pPr>
            <a:lvl2pPr marL="0" indent="0">
              <a:spcAft>
                <a:spcPts val="1200"/>
              </a:spcAft>
              <a:buNone/>
              <a:defRPr sz="3600" b="1">
                <a:solidFill>
                  <a:schemeClr val="accent1"/>
                </a:solidFill>
              </a:defRPr>
            </a:lvl2pPr>
            <a:lvl3pPr marL="0" indent="0" algn="r">
              <a:buNone/>
              <a:defRPr sz="2000" b="0"/>
            </a:lvl3pPr>
            <a:lvl4pPr marL="0" indent="0">
              <a:spcBef>
                <a:spcPts val="0"/>
              </a:spcBef>
              <a:buFont typeface="Arial" panose="020B0604020202020204" pitchFamily="34" charset="0"/>
              <a:buNone/>
              <a:defRPr sz="2000" b="0"/>
            </a:lvl4pPr>
            <a:lvl5pPr marL="0" indent="0">
              <a:buFont typeface="Arial" panose="020B0604020202020204" pitchFamily="34" charset="0"/>
              <a:buNone/>
              <a:defRPr sz="2000" b="0"/>
            </a:lvl5pPr>
            <a:lvl6pPr marL="0" indent="0">
              <a:buFont typeface="Arial" panose="020B0604020202020204" pitchFamily="34" charset="0"/>
              <a:buNone/>
              <a:defRPr sz="2000" b="0"/>
            </a:lvl6pPr>
            <a:lvl7pPr marL="0" indent="0">
              <a:buFont typeface="Arial" panose="020B0604020202020204" pitchFamily="34" charset="0"/>
              <a:buNone/>
              <a:defRPr sz="2000" b="0"/>
            </a:lvl7pPr>
            <a:lvl8pPr marL="0" indent="0">
              <a:buFont typeface="Arial" panose="020B0604020202020204" pitchFamily="34" charset="0"/>
              <a:buNone/>
              <a:defRPr sz="2000" b="0"/>
            </a:lvl8pPr>
            <a:lvl9pPr marL="0" indent="0">
              <a:buFont typeface="Arial" panose="020B0604020202020204" pitchFamily="34" charset="0"/>
              <a:buNone/>
              <a:defRPr sz="2000" b="0"/>
            </a:lvl9pPr>
          </a:lstStyle>
          <a:p>
            <a:pPr lvl="0"/>
            <a:r>
              <a:rPr lang="en-GB" dirty="0"/>
              <a:t>Click to add quote text</a:t>
            </a:r>
            <a:br>
              <a:rPr lang="en-GB" dirty="0"/>
            </a:br>
            <a:r>
              <a:rPr lang="en-GB" dirty="0"/>
              <a:t>Increase list level to change colour and formatting for author</a:t>
            </a:r>
          </a:p>
          <a:p>
            <a:pPr lvl="1"/>
            <a:r>
              <a:rPr lang="en-GB" dirty="0"/>
              <a:t>Second level</a:t>
            </a:r>
          </a:p>
          <a:p>
            <a:pPr lvl="2"/>
            <a:r>
              <a:rPr lang="en-GB" dirty="0"/>
              <a:t>Third level</a:t>
            </a:r>
          </a:p>
          <a:p>
            <a:pPr lvl="3"/>
            <a:r>
              <a:rPr lang="en-GB" dirty="0"/>
              <a:t>Fourth level</a:t>
            </a:r>
          </a:p>
          <a:p>
            <a:pPr lvl="4"/>
            <a:r>
              <a:rPr lang="en-GB" dirty="0"/>
              <a:t>Fifth level</a:t>
            </a:r>
          </a:p>
          <a:p>
            <a:pPr lvl="5"/>
            <a:r>
              <a:rPr lang="en-GB" dirty="0"/>
              <a:t>6</a:t>
            </a:r>
          </a:p>
          <a:p>
            <a:pPr lvl="6"/>
            <a:r>
              <a:rPr lang="en-GB" dirty="0"/>
              <a:t>7</a:t>
            </a:r>
          </a:p>
          <a:p>
            <a:pPr lvl="7"/>
            <a:r>
              <a:rPr lang="en-GB" dirty="0"/>
              <a:t>8</a:t>
            </a:r>
          </a:p>
          <a:p>
            <a:pPr lvl="8"/>
            <a:r>
              <a:rPr lang="en-GB" dirty="0"/>
              <a:t>920</a:t>
            </a:r>
            <a:endParaRPr lang="en-AU" dirty="0"/>
          </a:p>
        </p:txBody>
      </p:sp>
    </p:spTree>
    <p:extLst>
      <p:ext uri="{BB962C8B-B14F-4D97-AF65-F5344CB8AC3E}">
        <p14:creationId xmlns:p14="http://schemas.microsoft.com/office/powerpoint/2010/main" val="1428400972"/>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dirty="0"/>
          </a:p>
        </p:txBody>
      </p:sp>
      <p:sp>
        <p:nvSpPr>
          <p:cNvPr id="3" name="Content Placeholder 2"/>
          <p:cNvSpPr>
            <a:spLocks noGrp="1"/>
          </p:cNvSpPr>
          <p:nvPr>
            <p:ph sz="half" idx="1" hasCustomPrompt="1"/>
          </p:nvPr>
        </p:nvSpPr>
        <p:spPr>
          <a:xfrm>
            <a:off x="838201" y="1825625"/>
            <a:ext cx="5181600" cy="3960000"/>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This slide can be used for two text boxes, or text and: chart, SmartArt, image or table.</a:t>
            </a:r>
          </a:p>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Content Placeholder 3"/>
          <p:cNvSpPr>
            <a:spLocks noGrp="1"/>
          </p:cNvSpPr>
          <p:nvPr>
            <p:ph sz="half" idx="2"/>
          </p:nvPr>
        </p:nvSpPr>
        <p:spPr>
          <a:xfrm>
            <a:off x="6172200" y="1825625"/>
            <a:ext cx="5181600" cy="3960000"/>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AF96DE5C-A44D-4449-90B5-CC442D8E607E}" type="datetime1">
              <a:rPr lang="en-GB" smtClean="0"/>
              <a:t>25/05/2023</a:t>
            </a:fld>
            <a:endParaRPr lang="en-GB"/>
          </a:p>
        </p:txBody>
      </p:sp>
      <p:sp>
        <p:nvSpPr>
          <p:cNvPr id="6" name="Footer Placeholder 5"/>
          <p:cNvSpPr>
            <a:spLocks noGrp="1"/>
          </p:cNvSpPr>
          <p:nvPr>
            <p:ph type="ftr" sz="quarter" idx="11"/>
          </p:nvPr>
        </p:nvSpPr>
        <p:spPr/>
        <p:txBody>
          <a:bodyPr/>
          <a:lstStyle/>
          <a:p>
            <a:r>
              <a:rPr lang="en-GB"/>
              <a:t>Select: 'Insert &gt; Header &amp; Footer'</a:t>
            </a:r>
          </a:p>
        </p:txBody>
      </p:sp>
      <p:sp>
        <p:nvSpPr>
          <p:cNvPr id="7" name="Slide Number Placeholder 6"/>
          <p:cNvSpPr>
            <a:spLocks noGrp="1"/>
          </p:cNvSpPr>
          <p:nvPr>
            <p:ph type="sldNum" sz="quarter" idx="12"/>
          </p:nvPr>
        </p:nvSpPr>
        <p:spPr/>
        <p:txBody>
          <a:bodyPr/>
          <a:lstStyle/>
          <a:p>
            <a:fld id="{F5AEA0E0-5CC6-4BD0-905C-A0021E419432}" type="slidenum">
              <a:rPr lang="en-GB" smtClean="0"/>
              <a:t>‹#›</a:t>
            </a:fld>
            <a:endParaRPr lang="en-GB"/>
          </a:p>
        </p:txBody>
      </p:sp>
    </p:spTree>
    <p:extLst>
      <p:ext uri="{BB962C8B-B14F-4D97-AF65-F5344CB8AC3E}">
        <p14:creationId xmlns:p14="http://schemas.microsoft.com/office/powerpoint/2010/main" val="2739322934"/>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itle and one image">
    <p:spTree>
      <p:nvGrpSpPr>
        <p:cNvPr id="1" name=""/>
        <p:cNvGrpSpPr/>
        <p:nvPr/>
      </p:nvGrpSpPr>
      <p:grpSpPr>
        <a:xfrm>
          <a:off x="0" y="0"/>
          <a:ext cx="0" cy="0"/>
          <a:chOff x="0" y="0"/>
          <a:chExt cx="0" cy="0"/>
        </a:xfrm>
      </p:grpSpPr>
      <p:sp>
        <p:nvSpPr>
          <p:cNvPr id="13" name="Picture Placeholder 7">
            <a:extLst>
              <a:ext uri="{FF2B5EF4-FFF2-40B4-BE49-F238E27FC236}">
                <a16:creationId xmlns:a16="http://schemas.microsoft.com/office/drawing/2014/main" id="{63261037-D45B-4E11-9F49-85E7F71D81B8}"/>
              </a:ext>
            </a:extLst>
          </p:cNvPr>
          <p:cNvSpPr>
            <a:spLocks noGrp="1"/>
          </p:cNvSpPr>
          <p:nvPr>
            <p:ph type="pic" sz="quarter" idx="14" hasCustomPrompt="1"/>
          </p:nvPr>
        </p:nvSpPr>
        <p:spPr>
          <a:xfrm>
            <a:off x="6451600" y="0"/>
            <a:ext cx="5740400" cy="6858000"/>
          </a:xfrm>
          <a:solidFill>
            <a:schemeClr val="bg1">
              <a:lumMod val="75000"/>
            </a:schemeClr>
          </a:solidFill>
        </p:spPr>
        <p:txBody>
          <a:bodyPr lIns="216000" tIns="216000" rIns="2160000" bIns="216000"/>
          <a:lstStyle>
            <a:lvl1pPr>
              <a:defRPr sz="1400">
                <a:solidFill>
                  <a:schemeClr val="bg1"/>
                </a:solidFill>
              </a:defRPr>
            </a:lvl1pPr>
          </a:lstStyle>
          <a:p>
            <a:r>
              <a:rPr lang="en-AU" dirty="0"/>
              <a:t>To insert an image, select ‘Insert Picture’, or click on icon. Select ‘Picture Format &gt; Crop’ to edit size and position of picture.</a:t>
            </a:r>
          </a:p>
        </p:txBody>
      </p:sp>
      <p:sp>
        <p:nvSpPr>
          <p:cNvPr id="5" name="Date Placeholder 4"/>
          <p:cNvSpPr>
            <a:spLocks noGrp="1"/>
          </p:cNvSpPr>
          <p:nvPr>
            <p:ph type="dt" sz="half" idx="10"/>
          </p:nvPr>
        </p:nvSpPr>
        <p:spPr/>
        <p:txBody>
          <a:bodyPr/>
          <a:lstStyle>
            <a:lvl1pPr>
              <a:defRPr>
                <a:solidFill>
                  <a:schemeClr val="bg1"/>
                </a:solidFill>
              </a:defRPr>
            </a:lvl1pPr>
          </a:lstStyle>
          <a:p>
            <a:fld id="{F5FD7DD2-F7DC-4A1B-B569-DA28DDA8C822}" type="datetime1">
              <a:rPr lang="en-GB" smtClean="0"/>
              <a:t>25/05/2023</a:t>
            </a:fld>
            <a:endParaRPr lang="en-GB"/>
          </a:p>
        </p:txBody>
      </p:sp>
      <p:sp>
        <p:nvSpPr>
          <p:cNvPr id="6" name="Footer Placeholder 5"/>
          <p:cNvSpPr>
            <a:spLocks noGrp="1"/>
          </p:cNvSpPr>
          <p:nvPr>
            <p:ph type="ftr" sz="quarter" idx="11"/>
          </p:nvPr>
        </p:nvSpPr>
        <p:spPr/>
        <p:txBody>
          <a:bodyPr/>
          <a:lstStyle/>
          <a:p>
            <a:r>
              <a:rPr lang="en-GB"/>
              <a:t>Select: 'Insert &gt; Header &amp; Footer'</a:t>
            </a:r>
          </a:p>
        </p:txBody>
      </p:sp>
      <p:sp>
        <p:nvSpPr>
          <p:cNvPr id="7" name="Slide Number Placeholder 6"/>
          <p:cNvSpPr>
            <a:spLocks noGrp="1"/>
          </p:cNvSpPr>
          <p:nvPr>
            <p:ph type="sldNum" sz="quarter" idx="12"/>
          </p:nvPr>
        </p:nvSpPr>
        <p:spPr/>
        <p:txBody>
          <a:bodyPr/>
          <a:lstStyle>
            <a:lvl1pPr>
              <a:defRPr>
                <a:solidFill>
                  <a:schemeClr val="bg1"/>
                </a:solidFill>
              </a:defRPr>
            </a:lvl1pPr>
          </a:lstStyle>
          <a:p>
            <a:fld id="{F5AEA0E0-5CC6-4BD0-905C-A0021E419432}" type="slidenum">
              <a:rPr lang="en-GB" smtClean="0"/>
              <a:pPr/>
              <a:t>‹#›</a:t>
            </a:fld>
            <a:endParaRPr lang="en-GB"/>
          </a:p>
        </p:txBody>
      </p:sp>
      <p:sp>
        <p:nvSpPr>
          <p:cNvPr id="10" name="Text Placeholder 8">
            <a:extLst>
              <a:ext uri="{FF2B5EF4-FFF2-40B4-BE49-F238E27FC236}">
                <a16:creationId xmlns:a16="http://schemas.microsoft.com/office/drawing/2014/main" id="{3399DAD4-A874-4EAB-AB3C-820568E6E783}"/>
              </a:ext>
            </a:extLst>
          </p:cNvPr>
          <p:cNvSpPr>
            <a:spLocks noGrp="1"/>
          </p:cNvSpPr>
          <p:nvPr>
            <p:ph type="body" sz="quarter" idx="13"/>
          </p:nvPr>
        </p:nvSpPr>
        <p:spPr>
          <a:xfrm>
            <a:off x="838201" y="1825625"/>
            <a:ext cx="5181600" cy="3960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dirty="0"/>
          </a:p>
        </p:txBody>
      </p:sp>
      <p:sp>
        <p:nvSpPr>
          <p:cNvPr id="11" name="Text Placeholder 10">
            <a:extLst>
              <a:ext uri="{FF2B5EF4-FFF2-40B4-BE49-F238E27FC236}">
                <a16:creationId xmlns:a16="http://schemas.microsoft.com/office/drawing/2014/main" id="{1B1B7F4C-63E3-5721-44DA-755F1BBA3F35}"/>
              </a:ext>
            </a:extLst>
          </p:cNvPr>
          <p:cNvSpPr>
            <a:spLocks noGrp="1"/>
          </p:cNvSpPr>
          <p:nvPr>
            <p:ph type="body" sz="quarter" idx="15"/>
          </p:nvPr>
        </p:nvSpPr>
        <p:spPr>
          <a:xfrm>
            <a:off x="9492000" y="0"/>
            <a:ext cx="2700000" cy="5400000"/>
          </a:xfrm>
          <a:blipFill>
            <a:blip r:embed="rId2" cstate="print">
              <a:extLst>
                <a:ext uri="{28A0092B-C50C-407E-A947-70E740481C1C}">
                  <a14:useLocalDpi xmlns:a14="http://schemas.microsoft.com/office/drawing/2010/main"/>
                </a:ext>
              </a:extLst>
            </a:blip>
            <a:stretch>
              <a:fillRect/>
            </a:stretch>
          </a:blipFill>
        </p:spPr>
        <p:txBody>
          <a:bodyPr/>
          <a:lstStyle>
            <a:lvl1pPr marL="0" indent="0">
              <a:buFont typeface="Arial" panose="020B0604020202020204" pitchFamily="34" charset="0"/>
              <a:buNone/>
              <a:defRPr sz="600">
                <a:noFill/>
              </a:defRPr>
            </a:lvl1pPr>
            <a:lvl2pPr marL="0" indent="0">
              <a:buNone/>
              <a:defRPr sz="600">
                <a:noFill/>
              </a:defRPr>
            </a:lvl2pPr>
            <a:lvl3pPr marL="0" indent="0">
              <a:buNone/>
              <a:defRPr sz="600">
                <a:noFill/>
              </a:defRPr>
            </a:lvl3pPr>
            <a:lvl4pPr marL="0" indent="0">
              <a:spcBef>
                <a:spcPts val="0"/>
              </a:spcBef>
              <a:buFont typeface="Arial" panose="020B0604020202020204" pitchFamily="34" charset="0"/>
              <a:buNone/>
              <a:defRPr sz="600" b="0">
                <a:noFill/>
              </a:defRPr>
            </a:lvl4pPr>
            <a:lvl5pPr marL="0" indent="0">
              <a:buFont typeface="Arial" panose="020B0604020202020204" pitchFamily="34" charset="0"/>
              <a:buNone/>
              <a:defRPr sz="600">
                <a:noFill/>
              </a:defRPr>
            </a:lvl5pPr>
            <a:lvl6pPr marL="0" indent="0">
              <a:buFont typeface="Arial" panose="020B0604020202020204" pitchFamily="34" charset="0"/>
              <a:buNone/>
              <a:defRPr sz="600">
                <a:noFill/>
              </a:defRPr>
            </a:lvl6pPr>
            <a:lvl7pPr marL="0" indent="0">
              <a:buFont typeface="Arial" panose="020B0604020202020204" pitchFamily="34" charset="0"/>
              <a:buNone/>
              <a:defRPr sz="600">
                <a:noFill/>
              </a:defRPr>
            </a:lvl7pPr>
            <a:lvl8pPr marL="0" indent="0">
              <a:buFont typeface="Arial" panose="020B0604020202020204" pitchFamily="34" charset="0"/>
              <a:buNone/>
              <a:defRPr sz="600">
                <a:noFill/>
              </a:defRPr>
            </a:lvl8pPr>
            <a:lvl9pPr marL="0" indent="0">
              <a:buFont typeface="Arial" panose="020B0604020202020204" pitchFamily="34" charset="0"/>
              <a:buNone/>
              <a:defRPr sz="600">
                <a:no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dirty="0"/>
          </a:p>
        </p:txBody>
      </p:sp>
      <p:sp>
        <p:nvSpPr>
          <p:cNvPr id="12" name="Text Placeholder 10">
            <a:extLst>
              <a:ext uri="{FF2B5EF4-FFF2-40B4-BE49-F238E27FC236}">
                <a16:creationId xmlns:a16="http://schemas.microsoft.com/office/drawing/2014/main" id="{06C15593-5B04-0718-F248-432EA16C3B4F}"/>
              </a:ext>
            </a:extLst>
          </p:cNvPr>
          <p:cNvSpPr>
            <a:spLocks noGrp="1"/>
          </p:cNvSpPr>
          <p:nvPr>
            <p:ph type="body" sz="quarter" idx="16"/>
          </p:nvPr>
        </p:nvSpPr>
        <p:spPr>
          <a:xfrm rot="10800000">
            <a:off x="6451598" y="4620126"/>
            <a:ext cx="5759998" cy="2237874"/>
          </a:xfrm>
          <a:blipFill>
            <a:blip r:embed="rId2" cstate="print">
              <a:extLst>
                <a:ext uri="{28A0092B-C50C-407E-A947-70E740481C1C}">
                  <a14:useLocalDpi xmlns:a14="http://schemas.microsoft.com/office/drawing/2010/main"/>
                </a:ext>
              </a:extLst>
            </a:blip>
            <a:stretch>
              <a:fillRect/>
            </a:stretch>
          </a:blipFill>
        </p:spPr>
        <p:txBody>
          <a:bodyPr/>
          <a:lstStyle>
            <a:lvl1pPr marL="0" indent="0">
              <a:buFont typeface="Arial" panose="020B0604020202020204" pitchFamily="34" charset="0"/>
              <a:buNone/>
              <a:defRPr sz="600">
                <a:noFill/>
              </a:defRPr>
            </a:lvl1pPr>
            <a:lvl2pPr marL="0" indent="0">
              <a:buNone/>
              <a:defRPr sz="600">
                <a:noFill/>
              </a:defRPr>
            </a:lvl2pPr>
            <a:lvl3pPr marL="0" indent="0">
              <a:buNone/>
              <a:defRPr sz="600">
                <a:noFill/>
              </a:defRPr>
            </a:lvl3pPr>
            <a:lvl4pPr marL="0" indent="0">
              <a:spcBef>
                <a:spcPts val="0"/>
              </a:spcBef>
              <a:buFont typeface="Arial" panose="020B0604020202020204" pitchFamily="34" charset="0"/>
              <a:buNone/>
              <a:defRPr sz="600" b="0">
                <a:noFill/>
              </a:defRPr>
            </a:lvl4pPr>
            <a:lvl5pPr marL="0" indent="0">
              <a:buFont typeface="Arial" panose="020B0604020202020204" pitchFamily="34" charset="0"/>
              <a:buNone/>
              <a:defRPr sz="600">
                <a:noFill/>
              </a:defRPr>
            </a:lvl5pPr>
            <a:lvl6pPr marL="0" indent="0">
              <a:buFont typeface="Arial" panose="020B0604020202020204" pitchFamily="34" charset="0"/>
              <a:buNone/>
              <a:defRPr sz="600">
                <a:noFill/>
              </a:defRPr>
            </a:lvl6pPr>
            <a:lvl7pPr marL="0" indent="0">
              <a:buFont typeface="Arial" panose="020B0604020202020204" pitchFamily="34" charset="0"/>
              <a:buNone/>
              <a:defRPr sz="600">
                <a:noFill/>
              </a:defRPr>
            </a:lvl7pPr>
            <a:lvl8pPr marL="0" indent="0">
              <a:buFont typeface="Arial" panose="020B0604020202020204" pitchFamily="34" charset="0"/>
              <a:buNone/>
              <a:defRPr sz="600">
                <a:noFill/>
              </a:defRPr>
            </a:lvl8pPr>
            <a:lvl9pPr marL="0" indent="0">
              <a:buFont typeface="Arial" panose="020B0604020202020204" pitchFamily="34" charset="0"/>
              <a:buNone/>
              <a:defRPr sz="600">
                <a:no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dirty="0"/>
          </a:p>
        </p:txBody>
      </p:sp>
      <p:sp>
        <p:nvSpPr>
          <p:cNvPr id="3" name="Title 2">
            <a:extLst>
              <a:ext uri="{FF2B5EF4-FFF2-40B4-BE49-F238E27FC236}">
                <a16:creationId xmlns:a16="http://schemas.microsoft.com/office/drawing/2014/main" id="{8C7D7AEA-76FE-5783-171E-4422B98FD23E}"/>
              </a:ext>
            </a:extLst>
          </p:cNvPr>
          <p:cNvSpPr>
            <a:spLocks noGrp="1"/>
          </p:cNvSpPr>
          <p:nvPr>
            <p:ph type="title"/>
          </p:nvPr>
        </p:nvSpPr>
        <p:spPr>
          <a:xfrm>
            <a:off x="838201" y="365125"/>
            <a:ext cx="5181600" cy="1260000"/>
          </a:xfrm>
        </p:spPr>
        <p:txBody>
          <a:bodyPr/>
          <a:lstStyle/>
          <a:p>
            <a:r>
              <a:rPr lang="en-US"/>
              <a:t>Click to edit Master title style</a:t>
            </a:r>
            <a:endParaRPr lang="en-AU" dirty="0"/>
          </a:p>
        </p:txBody>
      </p:sp>
    </p:spTree>
    <p:extLst>
      <p:ext uri="{BB962C8B-B14F-4D97-AF65-F5344CB8AC3E}">
        <p14:creationId xmlns:p14="http://schemas.microsoft.com/office/powerpoint/2010/main" val="3609590222"/>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dirty="0"/>
          </a:p>
        </p:txBody>
      </p:sp>
      <p:sp>
        <p:nvSpPr>
          <p:cNvPr id="4" name="Date Placeholder 3"/>
          <p:cNvSpPr>
            <a:spLocks noGrp="1"/>
          </p:cNvSpPr>
          <p:nvPr>
            <p:ph type="dt" sz="half" idx="10"/>
          </p:nvPr>
        </p:nvSpPr>
        <p:spPr/>
        <p:txBody>
          <a:bodyPr/>
          <a:lstStyle/>
          <a:p>
            <a:fld id="{2C045B3F-A6EF-44ED-AE9B-4A03F8D51813}" type="datetime1">
              <a:rPr lang="en-GB" smtClean="0"/>
              <a:t>25/05/2023</a:t>
            </a:fld>
            <a:endParaRPr lang="en-GB"/>
          </a:p>
        </p:txBody>
      </p:sp>
      <p:sp>
        <p:nvSpPr>
          <p:cNvPr id="5" name="Footer Placeholder 4"/>
          <p:cNvSpPr>
            <a:spLocks noGrp="1"/>
          </p:cNvSpPr>
          <p:nvPr>
            <p:ph type="ftr" sz="quarter" idx="11"/>
          </p:nvPr>
        </p:nvSpPr>
        <p:spPr/>
        <p:txBody>
          <a:bodyPr/>
          <a:lstStyle/>
          <a:p>
            <a:r>
              <a:rPr lang="en-GB"/>
              <a:t>Select: 'Insert &gt; Header &amp; Footer'</a:t>
            </a:r>
          </a:p>
        </p:txBody>
      </p:sp>
      <p:sp>
        <p:nvSpPr>
          <p:cNvPr id="6" name="Slide Number Placeholder 5"/>
          <p:cNvSpPr>
            <a:spLocks noGrp="1"/>
          </p:cNvSpPr>
          <p:nvPr>
            <p:ph type="sldNum" sz="quarter" idx="12"/>
          </p:nvPr>
        </p:nvSpPr>
        <p:spPr/>
        <p:txBody>
          <a:bodyPr/>
          <a:lstStyle/>
          <a:p>
            <a:fld id="{F5AEA0E0-5CC6-4BD0-905C-A0021E419432}" type="slidenum">
              <a:rPr lang="en-GB" smtClean="0"/>
              <a:t>‹#›</a:t>
            </a:fld>
            <a:endParaRPr lang="en-GB"/>
          </a:p>
        </p:txBody>
      </p:sp>
      <p:sp>
        <p:nvSpPr>
          <p:cNvPr id="7" name="Text Placeholder 6">
            <a:extLst>
              <a:ext uri="{FF2B5EF4-FFF2-40B4-BE49-F238E27FC236}">
                <a16:creationId xmlns:a16="http://schemas.microsoft.com/office/drawing/2014/main" id="{0862A90B-B17F-317A-4A44-C6CF01D3C362}"/>
              </a:ext>
            </a:extLst>
          </p:cNvPr>
          <p:cNvSpPr>
            <a:spLocks noGrp="1"/>
          </p:cNvSpPr>
          <p:nvPr>
            <p:ph type="body" sz="quarter" idx="15"/>
          </p:nvPr>
        </p:nvSpPr>
        <p:spPr>
          <a:xfrm>
            <a:off x="838199" y="1825626"/>
            <a:ext cx="10515602" cy="540000"/>
          </a:xfrm>
        </p:spPr>
        <p:txBody>
          <a:bodyPr/>
          <a:lstStyle>
            <a:lvl1pPr>
              <a:defRPr b="1"/>
            </a:lvl1pPr>
            <a:lvl2pPr marL="0" indent="0">
              <a:buNone/>
              <a:defRPr/>
            </a:lvl2pPr>
            <a:lvl3pPr marL="0" indent="0">
              <a:buNone/>
              <a:defRPr/>
            </a:lvl3pPr>
            <a:lvl4pPr>
              <a:defRPr b="0"/>
            </a:lvl4pPr>
          </a:lstStyle>
          <a:p>
            <a:pPr lvl="0"/>
            <a:r>
              <a:rPr lang="en-US"/>
              <a:t>Click to edit Master text styles</a:t>
            </a:r>
          </a:p>
          <a:p>
            <a:pPr lvl="1"/>
            <a:r>
              <a:rPr lang="en-US"/>
              <a:t>Second level</a:t>
            </a:r>
          </a:p>
        </p:txBody>
      </p:sp>
      <p:sp>
        <p:nvSpPr>
          <p:cNvPr id="10" name="Table Placeholder 9">
            <a:extLst>
              <a:ext uri="{FF2B5EF4-FFF2-40B4-BE49-F238E27FC236}">
                <a16:creationId xmlns:a16="http://schemas.microsoft.com/office/drawing/2014/main" id="{797739F6-8030-B3B3-3D3C-377FAE36B78C}"/>
              </a:ext>
            </a:extLst>
          </p:cNvPr>
          <p:cNvSpPr>
            <a:spLocks noGrp="1"/>
          </p:cNvSpPr>
          <p:nvPr>
            <p:ph type="tbl" sz="quarter" idx="16"/>
          </p:nvPr>
        </p:nvSpPr>
        <p:spPr>
          <a:xfrm>
            <a:off x="838199" y="2365627"/>
            <a:ext cx="10515602" cy="3420000"/>
          </a:xfrm>
        </p:spPr>
        <p:txBody>
          <a:bodyPr/>
          <a:lstStyle/>
          <a:p>
            <a:r>
              <a:rPr lang="en-US"/>
              <a:t>Click icon to add table</a:t>
            </a:r>
            <a:endParaRPr lang="en-AU" dirty="0"/>
          </a:p>
        </p:txBody>
      </p:sp>
    </p:spTree>
    <p:extLst>
      <p:ext uri="{BB962C8B-B14F-4D97-AF65-F5344CB8AC3E}">
        <p14:creationId xmlns:p14="http://schemas.microsoft.com/office/powerpoint/2010/main" val="482866389"/>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F7E3C291-0313-2A61-9529-35B3265D290E}"/>
              </a:ext>
            </a:extLst>
          </p:cNvPr>
          <p:cNvSpPr/>
          <p:nvPr userDrawn="1"/>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2200"/>
          </a:p>
        </p:txBody>
      </p:sp>
      <p:pic>
        <p:nvPicPr>
          <p:cNvPr id="18" name="Picture 17">
            <a:extLst>
              <a:ext uri="{FF2B5EF4-FFF2-40B4-BE49-F238E27FC236}">
                <a16:creationId xmlns:a16="http://schemas.microsoft.com/office/drawing/2014/main" id="{BD13606C-F545-BF4A-B9B6-BBE3FA5860F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879" y="0"/>
            <a:ext cx="12084836" cy="6858000"/>
          </a:xfrm>
          <a:prstGeom prst="rect">
            <a:avLst/>
          </a:prstGeom>
        </p:spPr>
      </p:pic>
      <p:pic>
        <p:nvPicPr>
          <p:cNvPr id="2" name="Picture 1" descr="A picture containing night sky&#10;&#10;Description automatically generated">
            <a:extLst>
              <a:ext uri="{FF2B5EF4-FFF2-40B4-BE49-F238E27FC236}">
                <a16:creationId xmlns:a16="http://schemas.microsoft.com/office/drawing/2014/main" id="{14AEB66C-C17E-ECB0-ABED-B1C71A824A8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879" y="0"/>
            <a:ext cx="12192000" cy="6269028"/>
          </a:xfrm>
          <a:prstGeom prst="rect">
            <a:avLst/>
          </a:prstGeom>
        </p:spPr>
      </p:pic>
      <p:pic>
        <p:nvPicPr>
          <p:cNvPr id="7" name="Picture 6" descr="A picture containing mollusk&#10;&#10;Description automatically generated">
            <a:extLst>
              <a:ext uri="{FF2B5EF4-FFF2-40B4-BE49-F238E27FC236}">
                <a16:creationId xmlns:a16="http://schemas.microsoft.com/office/drawing/2014/main" id="{EDF22DA9-608A-0B36-2D76-7CD02F297B10}"/>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r="25613"/>
          <a:stretch/>
        </p:blipFill>
        <p:spPr>
          <a:xfrm rot="5400000">
            <a:off x="5325121" y="0"/>
            <a:ext cx="6858000" cy="6858000"/>
          </a:xfrm>
          <a:prstGeom prst="rect">
            <a:avLst/>
          </a:prstGeom>
        </p:spPr>
      </p:pic>
      <p:pic>
        <p:nvPicPr>
          <p:cNvPr id="16" name="Graphic 15">
            <a:extLst>
              <a:ext uri="{FF2B5EF4-FFF2-40B4-BE49-F238E27FC236}">
                <a16:creationId xmlns:a16="http://schemas.microsoft.com/office/drawing/2014/main" id="{88F9AE37-8B17-692C-C211-9F3FC1D04874}"/>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750619" y="889295"/>
            <a:ext cx="3240000" cy="781904"/>
          </a:xfrm>
          <a:prstGeom prst="rect">
            <a:avLst/>
          </a:prstGeom>
        </p:spPr>
      </p:pic>
      <p:sp>
        <p:nvSpPr>
          <p:cNvPr id="17" name="Title 2">
            <a:extLst>
              <a:ext uri="{FF2B5EF4-FFF2-40B4-BE49-F238E27FC236}">
                <a16:creationId xmlns:a16="http://schemas.microsoft.com/office/drawing/2014/main" id="{FECDD900-C0B8-96E9-6C12-E210CC524E0C}"/>
              </a:ext>
            </a:extLst>
          </p:cNvPr>
          <p:cNvSpPr>
            <a:spLocks noGrp="1"/>
          </p:cNvSpPr>
          <p:nvPr>
            <p:ph type="title" hasCustomPrompt="1"/>
          </p:nvPr>
        </p:nvSpPr>
        <p:spPr>
          <a:xfrm>
            <a:off x="1474714" y="2560493"/>
            <a:ext cx="5040000" cy="1325563"/>
          </a:xfrm>
        </p:spPr>
        <p:txBody>
          <a:bodyPr anchor="b" anchorCtr="0"/>
          <a:lstStyle>
            <a:lvl1pPr>
              <a:defRPr sz="4500" b="1">
                <a:solidFill>
                  <a:schemeClr val="bg1"/>
                </a:solidFill>
              </a:defRPr>
            </a:lvl1pPr>
          </a:lstStyle>
          <a:p>
            <a:r>
              <a:rPr lang="en-US" dirty="0"/>
              <a:t>Thank you</a:t>
            </a:r>
            <a:endParaRPr lang="en-GB" dirty="0"/>
          </a:p>
        </p:txBody>
      </p:sp>
      <p:pic>
        <p:nvPicPr>
          <p:cNvPr id="33" name="Graphic 32">
            <a:hlinkClick r:id="rId7"/>
            <a:extLst>
              <a:ext uri="{FF2B5EF4-FFF2-40B4-BE49-F238E27FC236}">
                <a16:creationId xmlns:a16="http://schemas.microsoft.com/office/drawing/2014/main" id="{35789E29-049A-7DFB-7379-26F3587DA1F6}"/>
              </a:ext>
            </a:extLst>
          </p:cNvPr>
          <p:cNvPicPr>
            <a:picLocks noChangeAspect="1"/>
          </p:cNvPicPr>
          <p:nvPr userDrawn="1"/>
        </p:nvPicPr>
        <p:blipFill>
          <a:blip r:embed="rId8">
            <a:extLst>
              <a:ext uri="{96DAC541-7B7A-43D3-8B79-37D633B846F1}">
                <asvg:svgBlip xmlns:asvg="http://schemas.microsoft.com/office/drawing/2016/SVG/main" r:embed="rId9"/>
              </a:ext>
            </a:extLst>
          </a:blip>
          <a:stretch>
            <a:fillRect/>
          </a:stretch>
        </p:blipFill>
        <p:spPr>
          <a:xfrm>
            <a:off x="11100712" y="5194302"/>
            <a:ext cx="258117" cy="258117"/>
          </a:xfrm>
          <a:prstGeom prst="rect">
            <a:avLst/>
          </a:prstGeom>
        </p:spPr>
      </p:pic>
      <p:pic>
        <p:nvPicPr>
          <p:cNvPr id="34" name="Graphic 33">
            <a:hlinkClick r:id="rId10"/>
            <a:extLst>
              <a:ext uri="{FF2B5EF4-FFF2-40B4-BE49-F238E27FC236}">
                <a16:creationId xmlns:a16="http://schemas.microsoft.com/office/drawing/2014/main" id="{1A957ED3-2A68-A423-7D34-970E0E26A7B3}"/>
              </a:ext>
            </a:extLst>
          </p:cNvPr>
          <p:cNvPicPr>
            <a:picLocks noChangeAspect="1"/>
          </p:cNvPicPr>
          <p:nvPr userDrawn="1"/>
        </p:nvPicPr>
        <p:blipFill>
          <a:blip r:embed="rId11">
            <a:extLst>
              <a:ext uri="{96DAC541-7B7A-43D3-8B79-37D633B846F1}">
                <asvg:svgBlip xmlns:asvg="http://schemas.microsoft.com/office/drawing/2016/SVG/main" r:embed="rId12"/>
              </a:ext>
            </a:extLst>
          </a:blip>
          <a:stretch>
            <a:fillRect/>
          </a:stretch>
        </p:blipFill>
        <p:spPr>
          <a:xfrm>
            <a:off x="11100712" y="5556356"/>
            <a:ext cx="258117" cy="258117"/>
          </a:xfrm>
          <a:prstGeom prst="rect">
            <a:avLst/>
          </a:prstGeom>
        </p:spPr>
      </p:pic>
      <p:sp>
        <p:nvSpPr>
          <p:cNvPr id="35" name="TextBox 34">
            <a:extLst>
              <a:ext uri="{FF2B5EF4-FFF2-40B4-BE49-F238E27FC236}">
                <a16:creationId xmlns:a16="http://schemas.microsoft.com/office/drawing/2014/main" id="{D42B3BFC-EBD0-2E12-4752-A2AFDD3AA639}"/>
              </a:ext>
            </a:extLst>
          </p:cNvPr>
          <p:cNvSpPr txBox="1"/>
          <p:nvPr userDrawn="1"/>
        </p:nvSpPr>
        <p:spPr>
          <a:xfrm>
            <a:off x="8574105" y="5144015"/>
            <a:ext cx="2451100" cy="1046440"/>
          </a:xfrm>
          <a:prstGeom prst="rect">
            <a:avLst/>
          </a:prstGeom>
          <a:noFill/>
        </p:spPr>
        <p:txBody>
          <a:bodyPr wrap="square" rtlCol="0">
            <a:spAutoFit/>
          </a:bodyPr>
          <a:lstStyle/>
          <a:p>
            <a:pPr algn="r">
              <a:spcAft>
                <a:spcPts val="1200"/>
              </a:spcAft>
            </a:pPr>
            <a:r>
              <a:rPr lang="en-AU" sz="1400" dirty="0" err="1">
                <a:solidFill>
                  <a:schemeClr val="bg1"/>
                </a:solidFill>
                <a:hlinkClick r:id="rId7">
                  <a:extLst>
                    <a:ext uri="{A12FA001-AC4F-418D-AE19-62706E023703}">
                      <ahyp:hlinkClr xmlns:ahyp="http://schemas.microsoft.com/office/drawing/2018/hyperlinkcolor" val="tx"/>
                    </a:ext>
                  </a:extLst>
                </a:hlinkClick>
              </a:rPr>
              <a:t>Freshwave</a:t>
            </a:r>
            <a:endParaRPr lang="en-AU" sz="1400" dirty="0">
              <a:solidFill>
                <a:schemeClr val="bg1"/>
              </a:solidFill>
            </a:endParaRPr>
          </a:p>
          <a:p>
            <a:pPr algn="r">
              <a:spcAft>
                <a:spcPts val="1200"/>
              </a:spcAft>
            </a:pPr>
            <a:r>
              <a:rPr lang="en-AU" sz="1400" dirty="0">
                <a:solidFill>
                  <a:schemeClr val="bg1"/>
                </a:solidFill>
                <a:hlinkClick r:id="rId10">
                  <a:extLst>
                    <a:ext uri="{A12FA001-AC4F-418D-AE19-62706E023703}">
                      <ahyp:hlinkClr xmlns:ahyp="http://schemas.microsoft.com/office/drawing/2018/hyperlinkcolor" val="tx"/>
                    </a:ext>
                  </a:extLst>
                </a:hlinkClick>
              </a:rPr>
              <a:t>@freshwavegroup</a:t>
            </a:r>
            <a:endParaRPr lang="en-AU" sz="1400" dirty="0">
              <a:solidFill>
                <a:schemeClr val="bg1"/>
              </a:solidFill>
            </a:endParaRPr>
          </a:p>
          <a:p>
            <a:pPr algn="r">
              <a:spcAft>
                <a:spcPts val="1200"/>
              </a:spcAft>
            </a:pPr>
            <a:r>
              <a:rPr lang="en-AU" sz="1400" dirty="0">
                <a:solidFill>
                  <a:schemeClr val="bg1"/>
                </a:solidFill>
                <a:hlinkClick r:id="rId13">
                  <a:extLst>
                    <a:ext uri="{A12FA001-AC4F-418D-AE19-62706E023703}">
                      <ahyp:hlinkClr xmlns:ahyp="http://schemas.microsoft.com/office/drawing/2018/hyperlinkcolor" val="tx"/>
                    </a:ext>
                  </a:extLst>
                </a:hlinkClick>
              </a:rPr>
              <a:t>Freshwavegroup.com</a:t>
            </a:r>
            <a:endParaRPr lang="en-AU" sz="1400" dirty="0">
              <a:solidFill>
                <a:schemeClr val="bg1"/>
              </a:solidFill>
            </a:endParaRPr>
          </a:p>
        </p:txBody>
      </p:sp>
      <p:sp>
        <p:nvSpPr>
          <p:cNvPr id="36" name="Subtitle 2">
            <a:extLst>
              <a:ext uri="{FF2B5EF4-FFF2-40B4-BE49-F238E27FC236}">
                <a16:creationId xmlns:a16="http://schemas.microsoft.com/office/drawing/2014/main" id="{B4AC8163-5426-D4E0-5A38-6DE5C2459800}"/>
              </a:ext>
            </a:extLst>
          </p:cNvPr>
          <p:cNvSpPr>
            <a:spLocks noGrp="1"/>
          </p:cNvSpPr>
          <p:nvPr>
            <p:ph type="subTitle" idx="1" hasCustomPrompt="1"/>
          </p:nvPr>
        </p:nvSpPr>
        <p:spPr>
          <a:xfrm>
            <a:off x="1474715" y="4227235"/>
            <a:ext cx="3600000" cy="1440000"/>
          </a:xfrm>
        </p:spPr>
        <p:txBody>
          <a:bodyPr/>
          <a:lstStyle>
            <a:lvl1pPr marL="0" indent="0" algn="l">
              <a:buNone/>
              <a:defRPr sz="2000" b="0">
                <a:solidFill>
                  <a:schemeClr val="accent1"/>
                </a:solidFill>
              </a:defRPr>
            </a:lvl1pPr>
            <a:lvl2pPr marL="0" indent="0" algn="l">
              <a:buNone/>
              <a:defRPr sz="2000" b="0">
                <a:solidFill>
                  <a:schemeClr val="accent1"/>
                </a:solidFill>
              </a:defRPr>
            </a:lvl2pPr>
            <a:lvl3pPr marL="0" indent="0" algn="l">
              <a:buNone/>
              <a:defRPr sz="2000" b="0">
                <a:solidFill>
                  <a:schemeClr val="accent1"/>
                </a:solidFill>
              </a:defRPr>
            </a:lvl3pPr>
            <a:lvl4pPr marL="0" indent="0" algn="l">
              <a:buNone/>
              <a:defRPr sz="2000" b="0">
                <a:solidFill>
                  <a:schemeClr val="accent1"/>
                </a:solidFill>
              </a:defRPr>
            </a:lvl4pPr>
            <a:lvl5pPr marL="0" indent="0" algn="l">
              <a:buNone/>
              <a:defRPr sz="2000" b="0">
                <a:solidFill>
                  <a:schemeClr val="accent1"/>
                </a:solidFill>
              </a:defRPr>
            </a:lvl5pPr>
            <a:lvl6pPr marL="0" indent="0" algn="l">
              <a:buNone/>
              <a:defRPr sz="2000" b="0">
                <a:solidFill>
                  <a:schemeClr val="accent1"/>
                </a:solidFill>
              </a:defRPr>
            </a:lvl6pPr>
            <a:lvl7pPr marL="0" indent="0" algn="l">
              <a:buNone/>
              <a:defRPr sz="2000" b="0">
                <a:solidFill>
                  <a:schemeClr val="accent1"/>
                </a:solidFill>
              </a:defRPr>
            </a:lvl7pPr>
            <a:lvl8pPr marL="0" indent="0" algn="l">
              <a:buNone/>
              <a:defRPr sz="2000" b="0">
                <a:solidFill>
                  <a:schemeClr val="accent1"/>
                </a:solidFill>
              </a:defRPr>
            </a:lvl8pPr>
            <a:lvl9pPr marL="0" indent="0" algn="l">
              <a:buNone/>
              <a:defRPr sz="2000" b="0">
                <a:solidFill>
                  <a:schemeClr val="accent1"/>
                </a:solidFill>
              </a:defRPr>
            </a:lvl9pPr>
          </a:lstStyle>
          <a:p>
            <a:r>
              <a:rPr lang="en-AU" dirty="0"/>
              <a:t>Contact details</a:t>
            </a:r>
            <a:endParaRPr lang="en-GB" dirty="0"/>
          </a:p>
        </p:txBody>
      </p:sp>
    </p:spTree>
    <p:extLst>
      <p:ext uri="{BB962C8B-B14F-4D97-AF65-F5344CB8AC3E}">
        <p14:creationId xmlns:p14="http://schemas.microsoft.com/office/powerpoint/2010/main" val="755078434"/>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FAC0786-B65C-46AD-9E0E-756A90A8908A}" type="datetime1">
              <a:rPr lang="en-GB" smtClean="0"/>
              <a:t>25/05/2023</a:t>
            </a:fld>
            <a:endParaRPr lang="en-GB"/>
          </a:p>
        </p:txBody>
      </p:sp>
      <p:sp>
        <p:nvSpPr>
          <p:cNvPr id="3" name="Footer Placeholder 2"/>
          <p:cNvSpPr>
            <a:spLocks noGrp="1"/>
          </p:cNvSpPr>
          <p:nvPr>
            <p:ph type="ftr" sz="quarter" idx="11"/>
          </p:nvPr>
        </p:nvSpPr>
        <p:spPr/>
        <p:txBody>
          <a:bodyPr/>
          <a:lstStyle/>
          <a:p>
            <a:r>
              <a:rPr lang="en-GB"/>
              <a:t>Select: 'Insert &gt; Header &amp; Footer'</a:t>
            </a:r>
          </a:p>
        </p:txBody>
      </p:sp>
      <p:sp>
        <p:nvSpPr>
          <p:cNvPr id="4" name="Slide Number Placeholder 3"/>
          <p:cNvSpPr>
            <a:spLocks noGrp="1"/>
          </p:cNvSpPr>
          <p:nvPr>
            <p:ph type="sldNum" sz="quarter" idx="12"/>
          </p:nvPr>
        </p:nvSpPr>
        <p:spPr/>
        <p:txBody>
          <a:bodyPr/>
          <a:lstStyle/>
          <a:p>
            <a:fld id="{F5AEA0E0-5CC6-4BD0-905C-A0021E419432}" type="slidenum">
              <a:rPr lang="en-GB" smtClean="0"/>
              <a:t>‹#›</a:t>
            </a:fld>
            <a:endParaRPr lang="en-GB"/>
          </a:p>
        </p:txBody>
      </p:sp>
      <p:sp>
        <p:nvSpPr>
          <p:cNvPr id="5" name="Title 4">
            <a:extLst>
              <a:ext uri="{FF2B5EF4-FFF2-40B4-BE49-F238E27FC236}">
                <a16:creationId xmlns:a16="http://schemas.microsoft.com/office/drawing/2014/main" id="{1DEF600E-A836-4665-A50B-E5BE4AD5429E}"/>
              </a:ext>
            </a:extLst>
          </p:cNvPr>
          <p:cNvSpPr>
            <a:spLocks noGrp="1"/>
          </p:cNvSpPr>
          <p:nvPr>
            <p:ph type="title"/>
          </p:nvPr>
        </p:nvSpPr>
        <p:spPr/>
        <p:txBody>
          <a:bodyPr/>
          <a:lstStyle/>
          <a:p>
            <a:r>
              <a:rPr lang="en-US"/>
              <a:t>Click to edit Master title style</a:t>
            </a:r>
            <a:endParaRPr lang="en-AU" dirty="0"/>
          </a:p>
        </p:txBody>
      </p:sp>
    </p:spTree>
    <p:extLst>
      <p:ext uri="{BB962C8B-B14F-4D97-AF65-F5344CB8AC3E}">
        <p14:creationId xmlns:p14="http://schemas.microsoft.com/office/powerpoint/2010/main" val="3286335156"/>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81BA83A-C154-44A5-A105-09D258808173}" type="datetime1">
              <a:rPr lang="en-GB" smtClean="0"/>
              <a:t>25/05/2023</a:t>
            </a:fld>
            <a:endParaRPr lang="en-GB"/>
          </a:p>
        </p:txBody>
      </p:sp>
      <p:sp>
        <p:nvSpPr>
          <p:cNvPr id="3" name="Footer Placeholder 2"/>
          <p:cNvSpPr>
            <a:spLocks noGrp="1"/>
          </p:cNvSpPr>
          <p:nvPr>
            <p:ph type="ftr" sz="quarter" idx="11"/>
          </p:nvPr>
        </p:nvSpPr>
        <p:spPr/>
        <p:txBody>
          <a:bodyPr/>
          <a:lstStyle/>
          <a:p>
            <a:r>
              <a:rPr lang="en-GB"/>
              <a:t>Select: 'Insert &gt; Header &amp; Footer'</a:t>
            </a:r>
          </a:p>
        </p:txBody>
      </p:sp>
      <p:sp>
        <p:nvSpPr>
          <p:cNvPr id="4" name="Slide Number Placeholder 3"/>
          <p:cNvSpPr>
            <a:spLocks noGrp="1"/>
          </p:cNvSpPr>
          <p:nvPr>
            <p:ph type="sldNum" sz="quarter" idx="12"/>
          </p:nvPr>
        </p:nvSpPr>
        <p:spPr/>
        <p:txBody>
          <a:bodyPr/>
          <a:lstStyle/>
          <a:p>
            <a:fld id="{F5AEA0E0-5CC6-4BD0-905C-A0021E419432}" type="slidenum">
              <a:rPr lang="en-GB" smtClean="0"/>
              <a:t>‹#›</a:t>
            </a:fld>
            <a:endParaRPr lang="en-GB"/>
          </a:p>
        </p:txBody>
      </p:sp>
    </p:spTree>
    <p:extLst>
      <p:ext uri="{BB962C8B-B14F-4D97-AF65-F5344CB8AC3E}">
        <p14:creationId xmlns:p14="http://schemas.microsoft.com/office/powerpoint/2010/main" val="799285976"/>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userDrawn="1">
  <p:cSld name="En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73410249"/>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type="title" preserve="1">
  <p:cSld name="Titl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37EA78-05A7-4327-8642-E02A265A23B3}"/>
              </a:ext>
            </a:extLst>
          </p:cNvPr>
          <p:cNvSpPr>
            <a:spLocks noGrp="1"/>
          </p:cNvSpPr>
          <p:nvPr>
            <p:ph type="ctrTitle"/>
          </p:nvPr>
        </p:nvSpPr>
        <p:spPr>
          <a:xfrm>
            <a:off x="593725" y="1122363"/>
            <a:ext cx="11236325" cy="2387600"/>
          </a:xfrm>
        </p:spPr>
        <p:txBody>
          <a:bodyPr lIns="0" tIns="0" rIns="0" bIns="0" anchor="b">
            <a:normAutofit/>
          </a:bodyPr>
          <a:lstStyle>
            <a:lvl1pPr algn="l">
              <a:defRPr sz="3400" b="1">
                <a:gradFill>
                  <a:gsLst>
                    <a:gs pos="0">
                      <a:srgbClr val="16D6A8"/>
                    </a:gs>
                    <a:gs pos="100000">
                      <a:srgbClr val="2FA745"/>
                    </a:gs>
                  </a:gsLst>
                  <a:lin ang="0" scaled="1"/>
                </a:gradFill>
              </a:defRPr>
            </a:lvl1pPr>
          </a:lstStyle>
          <a:p>
            <a:r>
              <a:rPr lang="en-US" dirty="0"/>
              <a:t>Click to edit Master title style</a:t>
            </a:r>
            <a:endParaRPr lang="en-GB" dirty="0"/>
          </a:p>
        </p:txBody>
      </p:sp>
      <p:sp>
        <p:nvSpPr>
          <p:cNvPr id="3" name="Subtitle 2">
            <a:extLst>
              <a:ext uri="{FF2B5EF4-FFF2-40B4-BE49-F238E27FC236}">
                <a16:creationId xmlns:a16="http://schemas.microsoft.com/office/drawing/2014/main" id="{A1F304DD-39B4-4536-A3A1-1C0720704B74}"/>
              </a:ext>
            </a:extLst>
          </p:cNvPr>
          <p:cNvSpPr>
            <a:spLocks noGrp="1"/>
          </p:cNvSpPr>
          <p:nvPr>
            <p:ph type="subTitle" idx="1"/>
          </p:nvPr>
        </p:nvSpPr>
        <p:spPr>
          <a:xfrm>
            <a:off x="593725" y="3602038"/>
            <a:ext cx="11236325" cy="1655762"/>
          </a:xfrm>
        </p:spPr>
        <p:txBody>
          <a:bodyPr lIns="0" tIns="0" rIns="0" bIns="0"/>
          <a:lstStyle>
            <a:lvl1pPr marL="0" indent="0" algn="l">
              <a:buNone/>
              <a:defRPr sz="2400">
                <a:solidFill>
                  <a:srgbClr val="14322B"/>
                </a:solidFill>
              </a:defRPr>
            </a:lvl1pPr>
            <a:lvl2pPr marL="457179" indent="0" algn="ctr">
              <a:buNone/>
              <a:defRPr sz="2000"/>
            </a:lvl2pPr>
            <a:lvl3pPr marL="914358" indent="0" algn="ctr">
              <a:buNone/>
              <a:defRPr sz="1800"/>
            </a:lvl3pPr>
            <a:lvl4pPr marL="1371536" indent="0" algn="ctr">
              <a:buNone/>
              <a:defRPr sz="1600"/>
            </a:lvl4pPr>
            <a:lvl5pPr marL="1828715" indent="0" algn="ctr">
              <a:buNone/>
              <a:defRPr sz="1600"/>
            </a:lvl5pPr>
            <a:lvl6pPr marL="2285894" indent="0" algn="ctr">
              <a:buNone/>
              <a:defRPr sz="1600"/>
            </a:lvl6pPr>
            <a:lvl7pPr marL="2743073" indent="0" algn="ctr">
              <a:buNone/>
              <a:defRPr sz="1600"/>
            </a:lvl7pPr>
            <a:lvl8pPr marL="3200252" indent="0" algn="ctr">
              <a:buNone/>
              <a:defRPr sz="1600"/>
            </a:lvl8pPr>
            <a:lvl9pPr marL="3657430" indent="0" algn="ctr">
              <a:buNone/>
              <a:defRPr sz="1600"/>
            </a:lvl9pPr>
          </a:lstStyle>
          <a:p>
            <a:r>
              <a:rPr lang="en-US" dirty="0"/>
              <a:t>Click to edit Master subtitle style</a:t>
            </a:r>
            <a:endParaRPr lang="en-GB" dirty="0"/>
          </a:p>
        </p:txBody>
      </p:sp>
      <p:pic>
        <p:nvPicPr>
          <p:cNvPr id="5" name="Picture 4">
            <a:extLst>
              <a:ext uri="{FF2B5EF4-FFF2-40B4-BE49-F238E27FC236}">
                <a16:creationId xmlns:a16="http://schemas.microsoft.com/office/drawing/2014/main" id="{3243F845-F604-BC22-0CA1-E9E2097A49E7}"/>
              </a:ext>
            </a:extLst>
          </p:cNvPr>
          <p:cNvPicPr>
            <a:picLocks noChangeAspect="1"/>
          </p:cNvPicPr>
          <p:nvPr userDrawn="1"/>
        </p:nvPicPr>
        <p:blipFill>
          <a:blip r:embed="rId3"/>
          <a:stretch>
            <a:fillRect/>
          </a:stretch>
        </p:blipFill>
        <p:spPr>
          <a:xfrm>
            <a:off x="447573" y="440339"/>
            <a:ext cx="1932373" cy="341007"/>
          </a:xfrm>
          <a:prstGeom prst="rect">
            <a:avLst/>
          </a:prstGeom>
        </p:spPr>
      </p:pic>
    </p:spTree>
    <p:extLst>
      <p:ext uri="{BB962C8B-B14F-4D97-AF65-F5344CB8AC3E}">
        <p14:creationId xmlns:p14="http://schemas.microsoft.com/office/powerpoint/2010/main" val="15380966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C86EDCA-3F0C-AED3-C2C7-D51041AE030A}"/>
              </a:ext>
            </a:extLst>
          </p:cNvPr>
          <p:cNvSpPr>
            <a:spLocks noGrp="1"/>
          </p:cNvSpPr>
          <p:nvPr>
            <p:ph type="dt" sz="half" idx="10"/>
          </p:nvPr>
        </p:nvSpPr>
        <p:spPr/>
        <p:txBody>
          <a:bodyPr/>
          <a:lstStyle/>
          <a:p>
            <a:fld id="{AADB6FCE-3939-4B76-A463-4FDCC8903689}" type="datetimeFigureOut">
              <a:rPr lang="en-GB" smtClean="0"/>
              <a:t>25/05/2023</a:t>
            </a:fld>
            <a:endParaRPr lang="en-GB"/>
          </a:p>
        </p:txBody>
      </p:sp>
      <p:sp>
        <p:nvSpPr>
          <p:cNvPr id="3" name="Footer Placeholder 2">
            <a:extLst>
              <a:ext uri="{FF2B5EF4-FFF2-40B4-BE49-F238E27FC236}">
                <a16:creationId xmlns:a16="http://schemas.microsoft.com/office/drawing/2014/main" id="{3A00403B-C752-E39D-1022-E2D1DC8D921A}"/>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8BB78FD1-EBD0-F280-7CDB-97109134362A}"/>
              </a:ext>
            </a:extLst>
          </p:cNvPr>
          <p:cNvSpPr>
            <a:spLocks noGrp="1"/>
          </p:cNvSpPr>
          <p:nvPr>
            <p:ph type="sldNum" sz="quarter" idx="12"/>
          </p:nvPr>
        </p:nvSpPr>
        <p:spPr/>
        <p:txBody>
          <a:bodyPr/>
          <a:lstStyle/>
          <a:p>
            <a:fld id="{D991F6F8-DCC4-4C31-8DEE-AFF27E8DFDDD}" type="slidenum">
              <a:rPr lang="en-GB" smtClean="0"/>
              <a:t>‹#›</a:t>
            </a:fld>
            <a:endParaRPr lang="en-GB"/>
          </a:p>
        </p:txBody>
      </p:sp>
    </p:spTree>
    <p:extLst>
      <p:ext uri="{BB962C8B-B14F-4D97-AF65-F5344CB8AC3E}">
        <p14:creationId xmlns:p14="http://schemas.microsoft.com/office/powerpoint/2010/main" val="1226578541"/>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General text only">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B71B4F-BDC1-40A9-95ED-420D19125150}"/>
              </a:ext>
            </a:extLst>
          </p:cNvPr>
          <p:cNvSpPr>
            <a:spLocks noGrp="1"/>
          </p:cNvSpPr>
          <p:nvPr>
            <p:ph type="title"/>
          </p:nvPr>
        </p:nvSpPr>
        <p:spPr>
          <a:xfrm>
            <a:off x="593726" y="587002"/>
            <a:ext cx="9106456" cy="304699"/>
          </a:xfrm>
        </p:spPr>
        <p:txBody>
          <a:bodyPr wrap="square" lIns="0" tIns="0" rIns="0" bIns="0">
            <a:spAutoFit/>
          </a:bodyPr>
          <a:lstStyle>
            <a:lvl1pPr>
              <a:defRPr sz="2200">
                <a:gradFill>
                  <a:gsLst>
                    <a:gs pos="0">
                      <a:srgbClr val="16D6A8"/>
                    </a:gs>
                    <a:gs pos="100000">
                      <a:srgbClr val="2FA745"/>
                    </a:gs>
                  </a:gsLst>
                  <a:lin ang="0" scaled="1"/>
                </a:gradFill>
              </a:defRPr>
            </a:lvl1pPr>
          </a:lstStyle>
          <a:p>
            <a:r>
              <a:rPr lang="en-US" dirty="0"/>
              <a:t>Click to edit Master title style</a:t>
            </a:r>
            <a:endParaRPr lang="en-GB" dirty="0"/>
          </a:p>
        </p:txBody>
      </p:sp>
      <p:cxnSp>
        <p:nvCxnSpPr>
          <p:cNvPr id="8" name="Straight Connector 7">
            <a:extLst>
              <a:ext uri="{FF2B5EF4-FFF2-40B4-BE49-F238E27FC236}">
                <a16:creationId xmlns:a16="http://schemas.microsoft.com/office/drawing/2014/main" id="{5096CE2C-7F89-4C3F-A4E3-9FA54EAD612A}"/>
              </a:ext>
            </a:extLst>
          </p:cNvPr>
          <p:cNvCxnSpPr/>
          <p:nvPr userDrawn="1"/>
        </p:nvCxnSpPr>
        <p:spPr>
          <a:xfrm>
            <a:off x="593726" y="1014156"/>
            <a:ext cx="10991850" cy="0"/>
          </a:xfrm>
          <a:prstGeom prst="line">
            <a:avLst/>
          </a:prstGeom>
          <a:ln>
            <a:gradFill flip="none" rotWithShape="1">
              <a:gsLst>
                <a:gs pos="0">
                  <a:srgbClr val="16D6A8"/>
                </a:gs>
                <a:gs pos="100000">
                  <a:srgbClr val="2FA745"/>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5" name="Date Placeholder 3">
            <a:extLst>
              <a:ext uri="{FF2B5EF4-FFF2-40B4-BE49-F238E27FC236}">
                <a16:creationId xmlns:a16="http://schemas.microsoft.com/office/drawing/2014/main" id="{288E470E-6CE3-486A-8F11-BC08543AC465}"/>
              </a:ext>
            </a:extLst>
          </p:cNvPr>
          <p:cNvSpPr>
            <a:spLocks noGrp="1"/>
          </p:cNvSpPr>
          <p:nvPr>
            <p:ph type="dt" sz="half" idx="2"/>
          </p:nvPr>
        </p:nvSpPr>
        <p:spPr>
          <a:xfrm>
            <a:off x="593725" y="6356351"/>
            <a:ext cx="2987675" cy="365125"/>
          </a:xfrm>
          <a:prstGeom prst="rect">
            <a:avLst/>
          </a:prstGeom>
        </p:spPr>
        <p:txBody>
          <a:bodyPr vert="horz" lIns="0" tIns="0" rIns="0" bIns="0" rtlCol="0" anchor="b"/>
          <a:lstStyle>
            <a:lvl1pPr algn="l">
              <a:defRPr sz="1200">
                <a:solidFill>
                  <a:srgbClr val="14322B"/>
                </a:solidFill>
              </a:defRPr>
            </a:lvl1pPr>
          </a:lstStyle>
          <a:p>
            <a:fld id="{920985C7-25E5-4418-B910-1DF897543506}" type="datetime4">
              <a:rPr lang="en-GB" smtClean="0"/>
              <a:pPr/>
              <a:t>25 May 2023</a:t>
            </a:fld>
            <a:endParaRPr lang="en-GB"/>
          </a:p>
        </p:txBody>
      </p:sp>
      <p:sp>
        <p:nvSpPr>
          <p:cNvPr id="7" name="Slide Number Placeholder 5">
            <a:extLst>
              <a:ext uri="{FF2B5EF4-FFF2-40B4-BE49-F238E27FC236}">
                <a16:creationId xmlns:a16="http://schemas.microsoft.com/office/drawing/2014/main" id="{E39EC69D-6D2B-45C4-8393-902ABBAA7ACE}"/>
              </a:ext>
            </a:extLst>
          </p:cNvPr>
          <p:cNvSpPr>
            <a:spLocks noGrp="1"/>
          </p:cNvSpPr>
          <p:nvPr>
            <p:ph type="sldNum" sz="quarter" idx="4"/>
          </p:nvPr>
        </p:nvSpPr>
        <p:spPr>
          <a:xfrm>
            <a:off x="8610600" y="6356351"/>
            <a:ext cx="2987675" cy="365125"/>
          </a:xfrm>
          <a:prstGeom prst="rect">
            <a:avLst/>
          </a:prstGeom>
        </p:spPr>
        <p:txBody>
          <a:bodyPr vert="horz" lIns="0" tIns="0" rIns="0" bIns="0" rtlCol="0" anchor="b"/>
          <a:lstStyle>
            <a:lvl1pPr algn="r">
              <a:defRPr sz="1200">
                <a:solidFill>
                  <a:srgbClr val="14322B"/>
                </a:solidFill>
              </a:defRPr>
            </a:lvl1pPr>
          </a:lstStyle>
          <a:p>
            <a:fld id="{33CD4A27-CDBD-406B-99F0-767F696D3937}" type="slidenum">
              <a:rPr lang="en-GB" smtClean="0"/>
              <a:pPr/>
              <a:t>‹#›</a:t>
            </a:fld>
            <a:endParaRPr lang="en-GB"/>
          </a:p>
        </p:txBody>
      </p:sp>
      <p:sp>
        <p:nvSpPr>
          <p:cNvPr id="10" name="Text Placeholder 9">
            <a:extLst>
              <a:ext uri="{FF2B5EF4-FFF2-40B4-BE49-F238E27FC236}">
                <a16:creationId xmlns:a16="http://schemas.microsoft.com/office/drawing/2014/main" id="{AE886EFC-DF19-4CC1-AF01-495A303E27B2}"/>
              </a:ext>
            </a:extLst>
          </p:cNvPr>
          <p:cNvSpPr>
            <a:spLocks noGrp="1"/>
          </p:cNvSpPr>
          <p:nvPr>
            <p:ph type="body" sz="quarter" idx="12"/>
          </p:nvPr>
        </p:nvSpPr>
        <p:spPr>
          <a:xfrm>
            <a:off x="593726" y="1562101"/>
            <a:ext cx="7989335" cy="3978621"/>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pic>
        <p:nvPicPr>
          <p:cNvPr id="9" name="Picture 8">
            <a:extLst>
              <a:ext uri="{FF2B5EF4-FFF2-40B4-BE49-F238E27FC236}">
                <a16:creationId xmlns:a16="http://schemas.microsoft.com/office/drawing/2014/main" id="{701A4145-E068-18DC-A546-BCD5DBDA1F9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818704" y="368187"/>
            <a:ext cx="1820651" cy="443860"/>
          </a:xfrm>
          <a:prstGeom prst="rect">
            <a:avLst/>
          </a:prstGeom>
        </p:spPr>
      </p:pic>
      <p:sp>
        <p:nvSpPr>
          <p:cNvPr id="13" name="Footer Placeholder 4">
            <a:extLst>
              <a:ext uri="{FF2B5EF4-FFF2-40B4-BE49-F238E27FC236}">
                <a16:creationId xmlns:a16="http://schemas.microsoft.com/office/drawing/2014/main" id="{F618CA33-03EF-ED25-E356-6A43D669DE20}"/>
              </a:ext>
            </a:extLst>
          </p:cNvPr>
          <p:cNvSpPr>
            <a:spLocks noGrp="1"/>
          </p:cNvSpPr>
          <p:nvPr>
            <p:ph type="ftr" sz="quarter" idx="3"/>
          </p:nvPr>
        </p:nvSpPr>
        <p:spPr>
          <a:xfrm>
            <a:off x="4038600" y="6405119"/>
            <a:ext cx="4114800" cy="365125"/>
          </a:xfrm>
          <a:prstGeom prst="rect">
            <a:avLst/>
          </a:prstGeom>
        </p:spPr>
        <p:txBody>
          <a:bodyPr vert="horz" lIns="91440" tIns="45720" rIns="91440" bIns="45720" rtlCol="0" anchor="b"/>
          <a:lstStyle>
            <a:lvl1pPr algn="ctr">
              <a:defRPr sz="1200">
                <a:solidFill>
                  <a:schemeClr val="tx1">
                    <a:tint val="75000"/>
                  </a:schemeClr>
                </a:solidFill>
              </a:defRPr>
            </a:lvl1pPr>
          </a:lstStyle>
          <a:p>
            <a:r>
              <a:rPr lang="en-GB" dirty="0">
                <a:solidFill>
                  <a:srgbClr val="14322B"/>
                </a:solidFill>
              </a:rPr>
              <a:t>Strictly private and confidential</a:t>
            </a:r>
          </a:p>
        </p:txBody>
      </p:sp>
    </p:spTree>
    <p:extLst>
      <p:ext uri="{BB962C8B-B14F-4D97-AF65-F5344CB8AC3E}">
        <p14:creationId xmlns:p14="http://schemas.microsoft.com/office/powerpoint/2010/main" val="1905983617"/>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wo columns">
    <p:bg>
      <p:bgPr>
        <a:solidFill>
          <a:schemeClr val="bg1"/>
        </a:solidFill>
        <a:effectLst/>
      </p:bgPr>
    </p:bg>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024A8FD3-AA51-4011-8DEC-AC8A440837D8}"/>
              </a:ext>
            </a:extLst>
          </p:cNvPr>
          <p:cNvSpPr>
            <a:spLocks noGrp="1"/>
          </p:cNvSpPr>
          <p:nvPr>
            <p:ph type="body" sz="quarter" idx="13"/>
          </p:nvPr>
        </p:nvSpPr>
        <p:spPr>
          <a:xfrm>
            <a:off x="593726" y="1562101"/>
            <a:ext cx="5435883" cy="397862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2" name="Title 1">
            <a:extLst>
              <a:ext uri="{FF2B5EF4-FFF2-40B4-BE49-F238E27FC236}">
                <a16:creationId xmlns:a16="http://schemas.microsoft.com/office/drawing/2014/main" id="{9EB71B4F-BDC1-40A9-95ED-420D19125150}"/>
              </a:ext>
            </a:extLst>
          </p:cNvPr>
          <p:cNvSpPr>
            <a:spLocks noGrp="1"/>
          </p:cNvSpPr>
          <p:nvPr>
            <p:ph type="title"/>
          </p:nvPr>
        </p:nvSpPr>
        <p:spPr>
          <a:xfrm>
            <a:off x="593726" y="587002"/>
            <a:ext cx="9106456" cy="304699"/>
          </a:xfrm>
        </p:spPr>
        <p:txBody>
          <a:bodyPr wrap="square" lIns="0" tIns="0" rIns="0" bIns="0">
            <a:spAutoFit/>
          </a:bodyPr>
          <a:lstStyle>
            <a:lvl1pPr>
              <a:defRPr sz="2200">
                <a:gradFill>
                  <a:gsLst>
                    <a:gs pos="0">
                      <a:srgbClr val="16D6A8"/>
                    </a:gs>
                    <a:gs pos="100000">
                      <a:srgbClr val="2FA745"/>
                    </a:gs>
                  </a:gsLst>
                  <a:lin ang="0" scaled="1"/>
                </a:gradFill>
              </a:defRPr>
            </a:lvl1pPr>
          </a:lstStyle>
          <a:p>
            <a:r>
              <a:rPr lang="en-US"/>
              <a:t>Click to edit Master title style</a:t>
            </a:r>
            <a:endParaRPr lang="en-GB"/>
          </a:p>
        </p:txBody>
      </p:sp>
      <p:sp>
        <p:nvSpPr>
          <p:cNvPr id="5" name="Date Placeholder 3">
            <a:extLst>
              <a:ext uri="{FF2B5EF4-FFF2-40B4-BE49-F238E27FC236}">
                <a16:creationId xmlns:a16="http://schemas.microsoft.com/office/drawing/2014/main" id="{288E470E-6CE3-486A-8F11-BC08543AC465}"/>
              </a:ext>
            </a:extLst>
          </p:cNvPr>
          <p:cNvSpPr>
            <a:spLocks noGrp="1"/>
          </p:cNvSpPr>
          <p:nvPr>
            <p:ph type="dt" sz="half" idx="2"/>
          </p:nvPr>
        </p:nvSpPr>
        <p:spPr>
          <a:xfrm>
            <a:off x="593725" y="6356351"/>
            <a:ext cx="2987675" cy="365125"/>
          </a:xfrm>
          <a:prstGeom prst="rect">
            <a:avLst/>
          </a:prstGeom>
        </p:spPr>
        <p:txBody>
          <a:bodyPr vert="horz" lIns="0" tIns="0" rIns="0" bIns="0" rtlCol="0" anchor="b"/>
          <a:lstStyle>
            <a:lvl1pPr algn="l">
              <a:defRPr sz="1200">
                <a:solidFill>
                  <a:srgbClr val="14322B"/>
                </a:solidFill>
              </a:defRPr>
            </a:lvl1pPr>
          </a:lstStyle>
          <a:p>
            <a:fld id="{920985C7-25E5-4418-B910-1DF897543506}" type="datetime4">
              <a:rPr lang="en-GB" smtClean="0"/>
              <a:pPr/>
              <a:t>25 May 2023</a:t>
            </a:fld>
            <a:endParaRPr lang="en-GB"/>
          </a:p>
        </p:txBody>
      </p:sp>
      <p:sp>
        <p:nvSpPr>
          <p:cNvPr id="7" name="Slide Number Placeholder 5">
            <a:extLst>
              <a:ext uri="{FF2B5EF4-FFF2-40B4-BE49-F238E27FC236}">
                <a16:creationId xmlns:a16="http://schemas.microsoft.com/office/drawing/2014/main" id="{E39EC69D-6D2B-45C4-8393-902ABBAA7ACE}"/>
              </a:ext>
            </a:extLst>
          </p:cNvPr>
          <p:cNvSpPr>
            <a:spLocks noGrp="1"/>
          </p:cNvSpPr>
          <p:nvPr>
            <p:ph type="sldNum" sz="quarter" idx="4"/>
          </p:nvPr>
        </p:nvSpPr>
        <p:spPr>
          <a:xfrm>
            <a:off x="8610600" y="6356351"/>
            <a:ext cx="2987675" cy="365125"/>
          </a:xfrm>
          <a:prstGeom prst="rect">
            <a:avLst/>
          </a:prstGeom>
        </p:spPr>
        <p:txBody>
          <a:bodyPr vert="horz" lIns="0" tIns="0" rIns="0" bIns="0" rtlCol="0" anchor="b"/>
          <a:lstStyle>
            <a:lvl1pPr algn="r">
              <a:defRPr sz="1200">
                <a:solidFill>
                  <a:srgbClr val="14322B"/>
                </a:solidFill>
              </a:defRPr>
            </a:lvl1pPr>
          </a:lstStyle>
          <a:p>
            <a:fld id="{33CD4A27-CDBD-406B-99F0-767F696D3937}" type="slidenum">
              <a:rPr lang="en-GB" smtClean="0"/>
              <a:pPr/>
              <a:t>‹#›</a:t>
            </a:fld>
            <a:endParaRPr lang="en-GB"/>
          </a:p>
        </p:txBody>
      </p:sp>
      <p:sp>
        <p:nvSpPr>
          <p:cNvPr id="11" name="Text Placeholder 9">
            <a:extLst>
              <a:ext uri="{FF2B5EF4-FFF2-40B4-BE49-F238E27FC236}">
                <a16:creationId xmlns:a16="http://schemas.microsoft.com/office/drawing/2014/main" id="{492E9EAA-AD11-45E7-9CFF-6FF6F79D5F22}"/>
              </a:ext>
            </a:extLst>
          </p:cNvPr>
          <p:cNvSpPr>
            <a:spLocks noGrp="1"/>
          </p:cNvSpPr>
          <p:nvPr>
            <p:ph type="body" sz="quarter" idx="14"/>
          </p:nvPr>
        </p:nvSpPr>
        <p:spPr>
          <a:xfrm>
            <a:off x="6152554" y="1562101"/>
            <a:ext cx="5435883" cy="397862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pic>
        <p:nvPicPr>
          <p:cNvPr id="9" name="Picture 8">
            <a:extLst>
              <a:ext uri="{FF2B5EF4-FFF2-40B4-BE49-F238E27FC236}">
                <a16:creationId xmlns:a16="http://schemas.microsoft.com/office/drawing/2014/main" id="{D2914065-2973-6995-D984-9B305CF9098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818704" y="368187"/>
            <a:ext cx="1820651" cy="443860"/>
          </a:xfrm>
          <a:prstGeom prst="rect">
            <a:avLst/>
          </a:prstGeom>
        </p:spPr>
      </p:pic>
      <p:cxnSp>
        <p:nvCxnSpPr>
          <p:cNvPr id="13" name="Straight Connector 12">
            <a:extLst>
              <a:ext uri="{FF2B5EF4-FFF2-40B4-BE49-F238E27FC236}">
                <a16:creationId xmlns:a16="http://schemas.microsoft.com/office/drawing/2014/main" id="{6BFAD3E7-83B8-0497-FF88-3CDD7CBE4524}"/>
              </a:ext>
            </a:extLst>
          </p:cNvPr>
          <p:cNvCxnSpPr/>
          <p:nvPr userDrawn="1"/>
        </p:nvCxnSpPr>
        <p:spPr>
          <a:xfrm>
            <a:off x="593726" y="1014156"/>
            <a:ext cx="10991850" cy="0"/>
          </a:xfrm>
          <a:prstGeom prst="line">
            <a:avLst/>
          </a:prstGeom>
          <a:ln>
            <a:gradFill flip="none" rotWithShape="1">
              <a:gsLst>
                <a:gs pos="0">
                  <a:srgbClr val="16D6A8"/>
                </a:gs>
                <a:gs pos="100000">
                  <a:srgbClr val="2FA745"/>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14" name="Footer Placeholder 4">
            <a:extLst>
              <a:ext uri="{FF2B5EF4-FFF2-40B4-BE49-F238E27FC236}">
                <a16:creationId xmlns:a16="http://schemas.microsoft.com/office/drawing/2014/main" id="{1D34D5E2-A6BD-BD1A-767A-5912E642C271}"/>
              </a:ext>
            </a:extLst>
          </p:cNvPr>
          <p:cNvSpPr>
            <a:spLocks noGrp="1"/>
          </p:cNvSpPr>
          <p:nvPr>
            <p:ph type="ftr" sz="quarter" idx="3"/>
          </p:nvPr>
        </p:nvSpPr>
        <p:spPr>
          <a:xfrm>
            <a:off x="4038600" y="6405119"/>
            <a:ext cx="4114800" cy="365125"/>
          </a:xfrm>
          <a:prstGeom prst="rect">
            <a:avLst/>
          </a:prstGeom>
        </p:spPr>
        <p:txBody>
          <a:bodyPr vert="horz" lIns="91440" tIns="45720" rIns="91440" bIns="45720" rtlCol="0" anchor="b"/>
          <a:lstStyle>
            <a:lvl1pPr algn="ctr">
              <a:defRPr sz="1200">
                <a:solidFill>
                  <a:schemeClr val="tx1">
                    <a:tint val="75000"/>
                  </a:schemeClr>
                </a:solidFill>
              </a:defRPr>
            </a:lvl1pPr>
          </a:lstStyle>
          <a:p>
            <a:r>
              <a:rPr lang="en-GB" dirty="0">
                <a:solidFill>
                  <a:srgbClr val="14322B"/>
                </a:solidFill>
              </a:rPr>
              <a:t>Strictly private and confidential</a:t>
            </a:r>
          </a:p>
        </p:txBody>
      </p:sp>
    </p:spTree>
    <p:extLst>
      <p:ext uri="{BB962C8B-B14F-4D97-AF65-F5344CB8AC3E}">
        <p14:creationId xmlns:p14="http://schemas.microsoft.com/office/powerpoint/2010/main" val="4279123311"/>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wo column w/subtitle">
    <p:bg>
      <p:bgPr>
        <a:solidFill>
          <a:schemeClr val="bg1"/>
        </a:solidFill>
        <a:effectLst/>
      </p:bgPr>
    </p:bg>
    <p:spTree>
      <p:nvGrpSpPr>
        <p:cNvPr id="1" name=""/>
        <p:cNvGrpSpPr/>
        <p:nvPr/>
      </p:nvGrpSpPr>
      <p:grpSpPr>
        <a:xfrm>
          <a:off x="0" y="0"/>
          <a:ext cx="0" cy="0"/>
          <a:chOff x="0" y="0"/>
          <a:chExt cx="0" cy="0"/>
        </a:xfrm>
      </p:grpSpPr>
      <p:sp>
        <p:nvSpPr>
          <p:cNvPr id="5" name="Date Placeholder 3">
            <a:extLst>
              <a:ext uri="{FF2B5EF4-FFF2-40B4-BE49-F238E27FC236}">
                <a16:creationId xmlns:a16="http://schemas.microsoft.com/office/drawing/2014/main" id="{288E470E-6CE3-486A-8F11-BC08543AC465}"/>
              </a:ext>
            </a:extLst>
          </p:cNvPr>
          <p:cNvSpPr>
            <a:spLocks noGrp="1"/>
          </p:cNvSpPr>
          <p:nvPr>
            <p:ph type="dt" sz="half" idx="2"/>
          </p:nvPr>
        </p:nvSpPr>
        <p:spPr>
          <a:xfrm>
            <a:off x="593725" y="6356351"/>
            <a:ext cx="2987675" cy="365125"/>
          </a:xfrm>
          <a:prstGeom prst="rect">
            <a:avLst/>
          </a:prstGeom>
        </p:spPr>
        <p:txBody>
          <a:bodyPr vert="horz" lIns="0" tIns="0" rIns="0" bIns="0" rtlCol="0" anchor="b"/>
          <a:lstStyle>
            <a:lvl1pPr algn="l">
              <a:defRPr sz="1200">
                <a:solidFill>
                  <a:srgbClr val="14322B"/>
                </a:solidFill>
              </a:defRPr>
            </a:lvl1pPr>
          </a:lstStyle>
          <a:p>
            <a:fld id="{920985C7-25E5-4418-B910-1DF897543506}" type="datetime4">
              <a:rPr lang="en-GB" smtClean="0"/>
              <a:pPr/>
              <a:t>25 May 2023</a:t>
            </a:fld>
            <a:endParaRPr lang="en-GB"/>
          </a:p>
        </p:txBody>
      </p:sp>
      <p:sp>
        <p:nvSpPr>
          <p:cNvPr id="7" name="Slide Number Placeholder 5">
            <a:extLst>
              <a:ext uri="{FF2B5EF4-FFF2-40B4-BE49-F238E27FC236}">
                <a16:creationId xmlns:a16="http://schemas.microsoft.com/office/drawing/2014/main" id="{E39EC69D-6D2B-45C4-8393-902ABBAA7ACE}"/>
              </a:ext>
            </a:extLst>
          </p:cNvPr>
          <p:cNvSpPr>
            <a:spLocks noGrp="1"/>
          </p:cNvSpPr>
          <p:nvPr>
            <p:ph type="sldNum" sz="quarter" idx="4"/>
          </p:nvPr>
        </p:nvSpPr>
        <p:spPr>
          <a:xfrm>
            <a:off x="8610600" y="6356351"/>
            <a:ext cx="2987675" cy="365125"/>
          </a:xfrm>
          <a:prstGeom prst="rect">
            <a:avLst/>
          </a:prstGeom>
        </p:spPr>
        <p:txBody>
          <a:bodyPr vert="horz" lIns="0" tIns="0" rIns="0" bIns="0" rtlCol="0" anchor="b"/>
          <a:lstStyle>
            <a:lvl1pPr algn="r">
              <a:defRPr sz="1200">
                <a:solidFill>
                  <a:srgbClr val="14322B"/>
                </a:solidFill>
              </a:defRPr>
            </a:lvl1pPr>
          </a:lstStyle>
          <a:p>
            <a:fld id="{33CD4A27-CDBD-406B-99F0-767F696D3937}" type="slidenum">
              <a:rPr lang="en-GB" smtClean="0"/>
              <a:pPr/>
              <a:t>‹#›</a:t>
            </a:fld>
            <a:endParaRPr lang="en-GB"/>
          </a:p>
        </p:txBody>
      </p:sp>
      <p:sp>
        <p:nvSpPr>
          <p:cNvPr id="10" name="Title 1">
            <a:extLst>
              <a:ext uri="{FF2B5EF4-FFF2-40B4-BE49-F238E27FC236}">
                <a16:creationId xmlns:a16="http://schemas.microsoft.com/office/drawing/2014/main" id="{0AB21115-7D87-4B44-B8A3-CA7048AD2070}"/>
              </a:ext>
            </a:extLst>
          </p:cNvPr>
          <p:cNvSpPr>
            <a:spLocks noGrp="1"/>
          </p:cNvSpPr>
          <p:nvPr>
            <p:ph type="title"/>
          </p:nvPr>
        </p:nvSpPr>
        <p:spPr>
          <a:xfrm>
            <a:off x="593725" y="267806"/>
            <a:ext cx="9097030" cy="338554"/>
          </a:xfrm>
        </p:spPr>
        <p:txBody>
          <a:bodyPr lIns="0" tIns="0" rIns="0" bIns="0">
            <a:noAutofit/>
          </a:bodyPr>
          <a:lstStyle>
            <a:lvl1pPr>
              <a:lnSpc>
                <a:spcPct val="100000"/>
              </a:lnSpc>
              <a:defRPr sz="2200">
                <a:gradFill>
                  <a:gsLst>
                    <a:gs pos="0">
                      <a:srgbClr val="16D6A8"/>
                    </a:gs>
                    <a:gs pos="100000">
                      <a:srgbClr val="2FA745"/>
                    </a:gs>
                  </a:gsLst>
                  <a:lin ang="0" scaled="1"/>
                </a:gradFill>
              </a:defRPr>
            </a:lvl1pPr>
          </a:lstStyle>
          <a:p>
            <a:r>
              <a:rPr lang="en-US" dirty="0"/>
              <a:t>Click to edit Master title style</a:t>
            </a:r>
            <a:endParaRPr lang="en-GB" dirty="0"/>
          </a:p>
        </p:txBody>
      </p:sp>
      <p:sp>
        <p:nvSpPr>
          <p:cNvPr id="11" name="Text Placeholder 4">
            <a:extLst>
              <a:ext uri="{FF2B5EF4-FFF2-40B4-BE49-F238E27FC236}">
                <a16:creationId xmlns:a16="http://schemas.microsoft.com/office/drawing/2014/main" id="{000D4262-9F55-409B-A8DD-C9EFB9E66929}"/>
              </a:ext>
            </a:extLst>
          </p:cNvPr>
          <p:cNvSpPr>
            <a:spLocks noGrp="1"/>
          </p:cNvSpPr>
          <p:nvPr>
            <p:ph type="body" sz="quarter" idx="13" hasCustomPrompt="1"/>
          </p:nvPr>
        </p:nvSpPr>
        <p:spPr>
          <a:xfrm>
            <a:off x="593725" y="636660"/>
            <a:ext cx="9097030" cy="221599"/>
          </a:xfrm>
        </p:spPr>
        <p:txBody>
          <a:bodyPr lIns="0" tIns="0" rIns="0" bIns="0">
            <a:noAutofit/>
          </a:bodyPr>
          <a:lstStyle>
            <a:lvl1pPr marL="0" indent="0">
              <a:buNone/>
              <a:defRPr sz="1600">
                <a:solidFill>
                  <a:srgbClr val="14322B"/>
                </a:solidFill>
              </a:defRPr>
            </a:lvl1pPr>
          </a:lstStyle>
          <a:p>
            <a:pPr lvl="0"/>
            <a:r>
              <a:rPr lang="en-US" dirty="0"/>
              <a:t>Click to edit subtitle</a:t>
            </a:r>
            <a:endParaRPr lang="en-GB" dirty="0"/>
          </a:p>
        </p:txBody>
      </p:sp>
      <p:sp>
        <p:nvSpPr>
          <p:cNvPr id="13" name="Text Placeholder 9">
            <a:extLst>
              <a:ext uri="{FF2B5EF4-FFF2-40B4-BE49-F238E27FC236}">
                <a16:creationId xmlns:a16="http://schemas.microsoft.com/office/drawing/2014/main" id="{54D2C893-F856-4320-B893-B15A83CD7B8F}"/>
              </a:ext>
            </a:extLst>
          </p:cNvPr>
          <p:cNvSpPr>
            <a:spLocks noGrp="1"/>
          </p:cNvSpPr>
          <p:nvPr>
            <p:ph type="body" sz="quarter" idx="14"/>
          </p:nvPr>
        </p:nvSpPr>
        <p:spPr>
          <a:xfrm>
            <a:off x="593726" y="1562101"/>
            <a:ext cx="5435883" cy="3978621"/>
          </a:xfrm>
        </p:spPr>
        <p:txBody>
          <a:bodyPr/>
          <a:lstStyle>
            <a:lvl1pPr>
              <a:defRPr>
                <a:solidFill>
                  <a:srgbClr val="14322B"/>
                </a:solidFill>
              </a:defRPr>
            </a:lvl1pPr>
            <a:lvl2pPr>
              <a:defRPr>
                <a:solidFill>
                  <a:srgbClr val="14322B"/>
                </a:solidFill>
              </a:defRPr>
            </a:lvl2pPr>
            <a:lvl3pPr>
              <a:defRPr>
                <a:solidFill>
                  <a:srgbClr val="2FA745"/>
                </a:solidFill>
              </a:defRPr>
            </a:lvl3pPr>
            <a:lvl4pPr>
              <a:defRPr>
                <a:solidFill>
                  <a:srgbClr val="2FA745"/>
                </a:solidFill>
              </a:defRPr>
            </a:lvl4pPr>
            <a:lvl5pPr>
              <a:defRPr>
                <a:solidFill>
                  <a:srgbClr val="2FA745"/>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4" name="Text Placeholder 9">
            <a:extLst>
              <a:ext uri="{FF2B5EF4-FFF2-40B4-BE49-F238E27FC236}">
                <a16:creationId xmlns:a16="http://schemas.microsoft.com/office/drawing/2014/main" id="{79E6A97D-A618-4A52-B408-8F268172F680}"/>
              </a:ext>
            </a:extLst>
          </p:cNvPr>
          <p:cNvSpPr>
            <a:spLocks noGrp="1"/>
          </p:cNvSpPr>
          <p:nvPr>
            <p:ph type="body" sz="quarter" idx="15"/>
          </p:nvPr>
        </p:nvSpPr>
        <p:spPr>
          <a:xfrm>
            <a:off x="6152554" y="1562101"/>
            <a:ext cx="5435883" cy="3978621"/>
          </a:xfrm>
        </p:spPr>
        <p:txBody>
          <a:bodyPr/>
          <a:lstStyle>
            <a:lvl1pPr>
              <a:defRPr>
                <a:solidFill>
                  <a:srgbClr val="14322B"/>
                </a:solidFill>
              </a:defRPr>
            </a:lvl1pPr>
            <a:lvl2pPr>
              <a:defRPr>
                <a:solidFill>
                  <a:srgbClr val="14322B"/>
                </a:solidFill>
              </a:defRPr>
            </a:lvl2pPr>
            <a:lvl3pPr>
              <a:defRPr>
                <a:solidFill>
                  <a:srgbClr val="2FA745"/>
                </a:solidFill>
              </a:defRPr>
            </a:lvl3pPr>
            <a:lvl4pPr>
              <a:defRPr>
                <a:solidFill>
                  <a:srgbClr val="2FA745"/>
                </a:solidFill>
              </a:defRPr>
            </a:lvl4pPr>
            <a:lvl5pPr>
              <a:defRPr>
                <a:solidFill>
                  <a:srgbClr val="2FA745"/>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pic>
        <p:nvPicPr>
          <p:cNvPr id="15" name="Picture 14">
            <a:extLst>
              <a:ext uri="{FF2B5EF4-FFF2-40B4-BE49-F238E27FC236}">
                <a16:creationId xmlns:a16="http://schemas.microsoft.com/office/drawing/2014/main" id="{4CAADF5D-AACF-A659-ADBE-44FAECE48AE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818704" y="368187"/>
            <a:ext cx="1820651" cy="443860"/>
          </a:xfrm>
          <a:prstGeom prst="rect">
            <a:avLst/>
          </a:prstGeom>
        </p:spPr>
      </p:pic>
      <p:cxnSp>
        <p:nvCxnSpPr>
          <p:cNvPr id="12" name="Straight Connector 11">
            <a:extLst>
              <a:ext uri="{FF2B5EF4-FFF2-40B4-BE49-F238E27FC236}">
                <a16:creationId xmlns:a16="http://schemas.microsoft.com/office/drawing/2014/main" id="{124953A1-3858-69B4-0276-7AB89B140C6E}"/>
              </a:ext>
            </a:extLst>
          </p:cNvPr>
          <p:cNvCxnSpPr/>
          <p:nvPr userDrawn="1"/>
        </p:nvCxnSpPr>
        <p:spPr>
          <a:xfrm>
            <a:off x="593726" y="1014156"/>
            <a:ext cx="10991850" cy="0"/>
          </a:xfrm>
          <a:prstGeom prst="line">
            <a:avLst/>
          </a:prstGeom>
          <a:ln>
            <a:gradFill flip="none" rotWithShape="1">
              <a:gsLst>
                <a:gs pos="0">
                  <a:srgbClr val="16D6A8"/>
                </a:gs>
                <a:gs pos="100000">
                  <a:srgbClr val="2FA745"/>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16" name="Footer Placeholder 4">
            <a:extLst>
              <a:ext uri="{FF2B5EF4-FFF2-40B4-BE49-F238E27FC236}">
                <a16:creationId xmlns:a16="http://schemas.microsoft.com/office/drawing/2014/main" id="{7728AFA9-6758-9037-9217-1E8CE9267F15}"/>
              </a:ext>
            </a:extLst>
          </p:cNvPr>
          <p:cNvSpPr>
            <a:spLocks noGrp="1"/>
          </p:cNvSpPr>
          <p:nvPr>
            <p:ph type="ftr" sz="quarter" idx="3"/>
          </p:nvPr>
        </p:nvSpPr>
        <p:spPr>
          <a:xfrm>
            <a:off x="4038600" y="6405119"/>
            <a:ext cx="4114800" cy="365125"/>
          </a:xfrm>
          <a:prstGeom prst="rect">
            <a:avLst/>
          </a:prstGeom>
        </p:spPr>
        <p:txBody>
          <a:bodyPr vert="horz" lIns="91440" tIns="45720" rIns="91440" bIns="45720" rtlCol="0" anchor="b"/>
          <a:lstStyle>
            <a:lvl1pPr algn="ctr">
              <a:defRPr sz="1200">
                <a:solidFill>
                  <a:schemeClr val="tx1">
                    <a:tint val="75000"/>
                  </a:schemeClr>
                </a:solidFill>
              </a:defRPr>
            </a:lvl1pPr>
          </a:lstStyle>
          <a:p>
            <a:r>
              <a:rPr lang="en-GB" dirty="0">
                <a:solidFill>
                  <a:srgbClr val="14322B"/>
                </a:solidFill>
              </a:rPr>
              <a:t>Strictly private and confidential</a:t>
            </a:r>
          </a:p>
        </p:txBody>
      </p:sp>
    </p:spTree>
    <p:extLst>
      <p:ext uri="{BB962C8B-B14F-4D97-AF65-F5344CB8AC3E}">
        <p14:creationId xmlns:p14="http://schemas.microsoft.com/office/powerpoint/2010/main" val="1633853784"/>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General">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B71B4F-BDC1-40A9-95ED-420D19125150}"/>
              </a:ext>
            </a:extLst>
          </p:cNvPr>
          <p:cNvSpPr>
            <a:spLocks noGrp="1"/>
          </p:cNvSpPr>
          <p:nvPr>
            <p:ph type="title"/>
          </p:nvPr>
        </p:nvSpPr>
        <p:spPr>
          <a:xfrm>
            <a:off x="593726" y="587002"/>
            <a:ext cx="9106456" cy="304699"/>
          </a:xfrm>
        </p:spPr>
        <p:txBody>
          <a:bodyPr wrap="square" lIns="0" tIns="0" rIns="0" bIns="0">
            <a:spAutoFit/>
          </a:bodyPr>
          <a:lstStyle>
            <a:lvl1pPr>
              <a:defRPr sz="2200">
                <a:gradFill>
                  <a:gsLst>
                    <a:gs pos="0">
                      <a:srgbClr val="16D6A8"/>
                    </a:gs>
                    <a:gs pos="100000">
                      <a:srgbClr val="2FA745"/>
                    </a:gs>
                  </a:gsLst>
                  <a:lin ang="0" scaled="1"/>
                </a:gradFill>
              </a:defRPr>
            </a:lvl1pPr>
          </a:lstStyle>
          <a:p>
            <a:r>
              <a:rPr lang="en-US"/>
              <a:t>Click to edit Master title style</a:t>
            </a:r>
            <a:endParaRPr lang="en-GB"/>
          </a:p>
        </p:txBody>
      </p:sp>
      <p:sp>
        <p:nvSpPr>
          <p:cNvPr id="10" name="Content Placeholder 9">
            <a:extLst>
              <a:ext uri="{FF2B5EF4-FFF2-40B4-BE49-F238E27FC236}">
                <a16:creationId xmlns:a16="http://schemas.microsoft.com/office/drawing/2014/main" id="{85413058-FA26-4C1F-A938-A5D150892045}"/>
              </a:ext>
            </a:extLst>
          </p:cNvPr>
          <p:cNvSpPr>
            <a:spLocks noGrp="1"/>
          </p:cNvSpPr>
          <p:nvPr>
            <p:ph sz="quarter" idx="10" hasCustomPrompt="1"/>
          </p:nvPr>
        </p:nvSpPr>
        <p:spPr>
          <a:xfrm>
            <a:off x="8718275" y="1562803"/>
            <a:ext cx="2880000" cy="3960000"/>
          </a:xfrm>
        </p:spPr>
        <p:txBody>
          <a:bodyPr lIns="0" tIns="0" rIns="0" bIns="0">
            <a:noAutofit/>
          </a:bodyPr>
          <a:lstStyle>
            <a:lvl1pPr marL="0" indent="0">
              <a:lnSpc>
                <a:spcPct val="100000"/>
              </a:lnSpc>
              <a:spcBef>
                <a:spcPts val="0"/>
              </a:spcBef>
              <a:spcAft>
                <a:spcPts val="1200"/>
              </a:spcAft>
              <a:buNone/>
              <a:defRPr sz="1600">
                <a:solidFill>
                  <a:srgbClr val="14322B"/>
                </a:solidFill>
              </a:defRPr>
            </a:lvl1pPr>
            <a:lvl2pPr>
              <a:defRPr sz="1600">
                <a:solidFill>
                  <a:schemeClr val="accent1"/>
                </a:solidFill>
              </a:defRPr>
            </a:lvl2pPr>
            <a:lvl3pPr>
              <a:defRPr sz="1600">
                <a:solidFill>
                  <a:schemeClr val="accent1"/>
                </a:solidFill>
              </a:defRPr>
            </a:lvl3pPr>
            <a:lvl4pPr>
              <a:defRPr sz="1600">
                <a:solidFill>
                  <a:schemeClr val="accent1"/>
                </a:solidFill>
              </a:defRPr>
            </a:lvl4pPr>
            <a:lvl5pPr>
              <a:defRPr sz="1600">
                <a:solidFill>
                  <a:schemeClr val="accent1"/>
                </a:solidFill>
              </a:defRPr>
            </a:lvl5pPr>
          </a:lstStyle>
          <a:p>
            <a:pPr lvl="0"/>
            <a:r>
              <a:rPr lang="en-US"/>
              <a:t>Area for supporting images / charts or kept blank</a:t>
            </a:r>
            <a:endParaRPr lang="en-GB"/>
          </a:p>
        </p:txBody>
      </p:sp>
      <p:sp>
        <p:nvSpPr>
          <p:cNvPr id="6" name="Date Placeholder 3">
            <a:extLst>
              <a:ext uri="{FF2B5EF4-FFF2-40B4-BE49-F238E27FC236}">
                <a16:creationId xmlns:a16="http://schemas.microsoft.com/office/drawing/2014/main" id="{F0690D58-25A0-4D23-A6BE-C5C9691A556B}"/>
              </a:ext>
            </a:extLst>
          </p:cNvPr>
          <p:cNvSpPr>
            <a:spLocks noGrp="1"/>
          </p:cNvSpPr>
          <p:nvPr>
            <p:ph type="dt" sz="half" idx="2"/>
          </p:nvPr>
        </p:nvSpPr>
        <p:spPr>
          <a:xfrm>
            <a:off x="593725" y="6356351"/>
            <a:ext cx="2987675" cy="365125"/>
          </a:xfrm>
          <a:prstGeom prst="rect">
            <a:avLst/>
          </a:prstGeom>
        </p:spPr>
        <p:txBody>
          <a:bodyPr vert="horz" lIns="0" tIns="0" rIns="0" bIns="0" rtlCol="0" anchor="b"/>
          <a:lstStyle>
            <a:lvl1pPr algn="l">
              <a:defRPr sz="1200">
                <a:solidFill>
                  <a:srgbClr val="14322B"/>
                </a:solidFill>
              </a:defRPr>
            </a:lvl1pPr>
          </a:lstStyle>
          <a:p>
            <a:fld id="{5136C3E1-30DD-45F5-9EC8-3DD0F1B0D57E}" type="datetime4">
              <a:rPr lang="en-GB" smtClean="0"/>
              <a:pPr/>
              <a:t>25 May 2023</a:t>
            </a:fld>
            <a:endParaRPr lang="en-GB"/>
          </a:p>
        </p:txBody>
      </p:sp>
      <p:sp>
        <p:nvSpPr>
          <p:cNvPr id="9" name="Slide Number Placeholder 5">
            <a:extLst>
              <a:ext uri="{FF2B5EF4-FFF2-40B4-BE49-F238E27FC236}">
                <a16:creationId xmlns:a16="http://schemas.microsoft.com/office/drawing/2014/main" id="{05564EE8-9484-41FF-B12B-81038CB9C40C}"/>
              </a:ext>
            </a:extLst>
          </p:cNvPr>
          <p:cNvSpPr>
            <a:spLocks noGrp="1"/>
          </p:cNvSpPr>
          <p:nvPr>
            <p:ph type="sldNum" sz="quarter" idx="4"/>
          </p:nvPr>
        </p:nvSpPr>
        <p:spPr>
          <a:xfrm>
            <a:off x="8610600" y="6356351"/>
            <a:ext cx="2987675" cy="365125"/>
          </a:xfrm>
          <a:prstGeom prst="rect">
            <a:avLst/>
          </a:prstGeom>
        </p:spPr>
        <p:txBody>
          <a:bodyPr vert="horz" lIns="0" tIns="0" rIns="0" bIns="0" rtlCol="0" anchor="b"/>
          <a:lstStyle>
            <a:lvl1pPr algn="r">
              <a:defRPr sz="1200">
                <a:solidFill>
                  <a:srgbClr val="14322B"/>
                </a:solidFill>
              </a:defRPr>
            </a:lvl1pPr>
          </a:lstStyle>
          <a:p>
            <a:fld id="{33CD4A27-CDBD-406B-99F0-767F696D3937}" type="slidenum">
              <a:rPr lang="en-GB" smtClean="0"/>
              <a:pPr/>
              <a:t>‹#›</a:t>
            </a:fld>
            <a:endParaRPr lang="en-GB"/>
          </a:p>
        </p:txBody>
      </p:sp>
      <p:sp>
        <p:nvSpPr>
          <p:cNvPr id="11" name="Text Placeholder 9">
            <a:extLst>
              <a:ext uri="{FF2B5EF4-FFF2-40B4-BE49-F238E27FC236}">
                <a16:creationId xmlns:a16="http://schemas.microsoft.com/office/drawing/2014/main" id="{BDBFE78C-B68F-4D52-9686-B424F9B7058E}"/>
              </a:ext>
            </a:extLst>
          </p:cNvPr>
          <p:cNvSpPr>
            <a:spLocks noGrp="1"/>
          </p:cNvSpPr>
          <p:nvPr>
            <p:ph type="body" sz="quarter" idx="12"/>
          </p:nvPr>
        </p:nvSpPr>
        <p:spPr>
          <a:xfrm>
            <a:off x="593726" y="1562101"/>
            <a:ext cx="7989335" cy="3978621"/>
          </a:xfrm>
        </p:spPr>
        <p:txBody>
          <a:bodyPr/>
          <a:lstStyle>
            <a:lvl4pPr marL="179992">
              <a:defRPr/>
            </a:lvl4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pic>
        <p:nvPicPr>
          <p:cNvPr id="12" name="Picture 11">
            <a:extLst>
              <a:ext uri="{FF2B5EF4-FFF2-40B4-BE49-F238E27FC236}">
                <a16:creationId xmlns:a16="http://schemas.microsoft.com/office/drawing/2014/main" id="{9E28131D-71B2-E53D-2B25-51F7B8F71B5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818704" y="368187"/>
            <a:ext cx="1820651" cy="443860"/>
          </a:xfrm>
          <a:prstGeom prst="rect">
            <a:avLst/>
          </a:prstGeom>
        </p:spPr>
      </p:pic>
      <p:cxnSp>
        <p:nvCxnSpPr>
          <p:cNvPr id="13" name="Straight Connector 12">
            <a:extLst>
              <a:ext uri="{FF2B5EF4-FFF2-40B4-BE49-F238E27FC236}">
                <a16:creationId xmlns:a16="http://schemas.microsoft.com/office/drawing/2014/main" id="{4154FECB-E07A-82B4-E82C-59C3257B4FDD}"/>
              </a:ext>
            </a:extLst>
          </p:cNvPr>
          <p:cNvCxnSpPr/>
          <p:nvPr userDrawn="1"/>
        </p:nvCxnSpPr>
        <p:spPr>
          <a:xfrm>
            <a:off x="593726" y="1014156"/>
            <a:ext cx="10991850" cy="0"/>
          </a:xfrm>
          <a:prstGeom prst="line">
            <a:avLst/>
          </a:prstGeom>
          <a:ln>
            <a:gradFill flip="none" rotWithShape="1">
              <a:gsLst>
                <a:gs pos="0">
                  <a:srgbClr val="16D6A8"/>
                </a:gs>
                <a:gs pos="100000">
                  <a:srgbClr val="2FA745"/>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14" name="Footer Placeholder 4">
            <a:extLst>
              <a:ext uri="{FF2B5EF4-FFF2-40B4-BE49-F238E27FC236}">
                <a16:creationId xmlns:a16="http://schemas.microsoft.com/office/drawing/2014/main" id="{61C44174-CF30-873B-A899-730B4F9A09F5}"/>
              </a:ext>
            </a:extLst>
          </p:cNvPr>
          <p:cNvSpPr>
            <a:spLocks noGrp="1"/>
          </p:cNvSpPr>
          <p:nvPr>
            <p:ph type="ftr" sz="quarter" idx="3"/>
          </p:nvPr>
        </p:nvSpPr>
        <p:spPr>
          <a:xfrm>
            <a:off x="4038600" y="6405119"/>
            <a:ext cx="4114800" cy="365125"/>
          </a:xfrm>
          <a:prstGeom prst="rect">
            <a:avLst/>
          </a:prstGeom>
        </p:spPr>
        <p:txBody>
          <a:bodyPr vert="horz" lIns="91440" tIns="45720" rIns="91440" bIns="45720" rtlCol="0" anchor="b"/>
          <a:lstStyle>
            <a:lvl1pPr algn="ctr">
              <a:defRPr sz="1200">
                <a:solidFill>
                  <a:schemeClr val="tx1">
                    <a:tint val="75000"/>
                  </a:schemeClr>
                </a:solidFill>
              </a:defRPr>
            </a:lvl1pPr>
          </a:lstStyle>
          <a:p>
            <a:r>
              <a:rPr lang="en-GB" dirty="0">
                <a:solidFill>
                  <a:srgbClr val="14322B"/>
                </a:solidFill>
              </a:rPr>
              <a:t>Strictly private and confidential</a:t>
            </a:r>
          </a:p>
        </p:txBody>
      </p:sp>
    </p:spTree>
    <p:extLst>
      <p:ext uri="{BB962C8B-B14F-4D97-AF65-F5344CB8AC3E}">
        <p14:creationId xmlns:p14="http://schemas.microsoft.com/office/powerpoint/2010/main" val="3001621606"/>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General w/subtitl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B71B4F-BDC1-40A9-95ED-420D19125150}"/>
              </a:ext>
            </a:extLst>
          </p:cNvPr>
          <p:cNvSpPr>
            <a:spLocks noGrp="1"/>
          </p:cNvSpPr>
          <p:nvPr>
            <p:ph type="title"/>
          </p:nvPr>
        </p:nvSpPr>
        <p:spPr>
          <a:xfrm>
            <a:off x="593725" y="267806"/>
            <a:ext cx="9097030" cy="338554"/>
          </a:xfrm>
        </p:spPr>
        <p:txBody>
          <a:bodyPr lIns="0" tIns="0" rIns="0" bIns="0">
            <a:noAutofit/>
          </a:bodyPr>
          <a:lstStyle>
            <a:lvl1pPr>
              <a:lnSpc>
                <a:spcPct val="100000"/>
              </a:lnSpc>
              <a:defRPr sz="2200">
                <a:gradFill>
                  <a:gsLst>
                    <a:gs pos="0">
                      <a:srgbClr val="16D6A8"/>
                    </a:gs>
                    <a:gs pos="100000">
                      <a:srgbClr val="2FA745"/>
                    </a:gs>
                  </a:gsLst>
                  <a:lin ang="0" scaled="1"/>
                </a:gradFill>
              </a:defRPr>
            </a:lvl1pPr>
          </a:lstStyle>
          <a:p>
            <a:r>
              <a:rPr lang="en-US" dirty="0"/>
              <a:t>Click to edit Master title style</a:t>
            </a:r>
            <a:endParaRPr lang="en-GB" dirty="0"/>
          </a:p>
        </p:txBody>
      </p:sp>
      <p:sp>
        <p:nvSpPr>
          <p:cNvPr id="10" name="Content Placeholder 9">
            <a:extLst>
              <a:ext uri="{FF2B5EF4-FFF2-40B4-BE49-F238E27FC236}">
                <a16:creationId xmlns:a16="http://schemas.microsoft.com/office/drawing/2014/main" id="{85413058-FA26-4C1F-A938-A5D150892045}"/>
              </a:ext>
            </a:extLst>
          </p:cNvPr>
          <p:cNvSpPr>
            <a:spLocks noGrp="1"/>
          </p:cNvSpPr>
          <p:nvPr>
            <p:ph sz="quarter" idx="10"/>
          </p:nvPr>
        </p:nvSpPr>
        <p:spPr>
          <a:xfrm>
            <a:off x="8718275" y="1562803"/>
            <a:ext cx="2880000" cy="3960000"/>
          </a:xfrm>
        </p:spPr>
        <p:txBody>
          <a:bodyPr lIns="0" tIns="0" rIns="0" bIns="0">
            <a:noAutofit/>
          </a:bodyPr>
          <a:lstStyle>
            <a:lvl1pPr marL="0" indent="0">
              <a:lnSpc>
                <a:spcPct val="100000"/>
              </a:lnSpc>
              <a:spcBef>
                <a:spcPts val="0"/>
              </a:spcBef>
              <a:spcAft>
                <a:spcPts val="1200"/>
              </a:spcAft>
              <a:buNone/>
              <a:defRPr sz="1600">
                <a:solidFill>
                  <a:srgbClr val="14322B"/>
                </a:solidFill>
              </a:defRPr>
            </a:lvl1pPr>
            <a:lvl2pPr>
              <a:defRPr sz="1600">
                <a:solidFill>
                  <a:schemeClr val="accent1"/>
                </a:solidFill>
              </a:defRPr>
            </a:lvl2pPr>
            <a:lvl3pPr>
              <a:defRPr sz="1600">
                <a:solidFill>
                  <a:schemeClr val="accent1"/>
                </a:solidFill>
              </a:defRPr>
            </a:lvl3pPr>
            <a:lvl4pPr>
              <a:defRPr sz="1600">
                <a:solidFill>
                  <a:schemeClr val="accent1"/>
                </a:solidFill>
              </a:defRPr>
            </a:lvl4pPr>
            <a:lvl5pPr>
              <a:defRPr sz="1600">
                <a:solidFill>
                  <a:schemeClr val="accent1"/>
                </a:solidFill>
              </a:defRPr>
            </a:lvl5pPr>
          </a:lstStyle>
          <a:p>
            <a:pPr lvl="0"/>
            <a:r>
              <a:rPr lang="en-US" dirty="0"/>
              <a:t>Click to edit Master text styles</a:t>
            </a:r>
          </a:p>
        </p:txBody>
      </p:sp>
      <p:sp>
        <p:nvSpPr>
          <p:cNvPr id="5" name="Text Placeholder 4">
            <a:extLst>
              <a:ext uri="{FF2B5EF4-FFF2-40B4-BE49-F238E27FC236}">
                <a16:creationId xmlns:a16="http://schemas.microsoft.com/office/drawing/2014/main" id="{A5B27074-29FB-4827-A0C3-8A85B93C43C6}"/>
              </a:ext>
            </a:extLst>
          </p:cNvPr>
          <p:cNvSpPr>
            <a:spLocks noGrp="1"/>
          </p:cNvSpPr>
          <p:nvPr>
            <p:ph type="body" sz="quarter" idx="11" hasCustomPrompt="1"/>
          </p:nvPr>
        </p:nvSpPr>
        <p:spPr>
          <a:xfrm>
            <a:off x="593725" y="636660"/>
            <a:ext cx="9097030" cy="221599"/>
          </a:xfrm>
        </p:spPr>
        <p:txBody>
          <a:bodyPr lIns="0" tIns="0" rIns="0" bIns="0">
            <a:noAutofit/>
          </a:bodyPr>
          <a:lstStyle>
            <a:lvl1pPr marL="0" indent="0">
              <a:buNone/>
              <a:defRPr sz="1600">
                <a:solidFill>
                  <a:srgbClr val="14322B"/>
                </a:solidFill>
              </a:defRPr>
            </a:lvl1pPr>
          </a:lstStyle>
          <a:p>
            <a:pPr lvl="0"/>
            <a:r>
              <a:rPr lang="en-US" dirty="0"/>
              <a:t>Click to edit subtitle</a:t>
            </a:r>
            <a:endParaRPr lang="en-GB" dirty="0"/>
          </a:p>
        </p:txBody>
      </p:sp>
      <p:sp>
        <p:nvSpPr>
          <p:cNvPr id="7" name="Date Placeholder 3">
            <a:extLst>
              <a:ext uri="{FF2B5EF4-FFF2-40B4-BE49-F238E27FC236}">
                <a16:creationId xmlns:a16="http://schemas.microsoft.com/office/drawing/2014/main" id="{C3EDFB77-15B0-4559-90FB-B0D6DF7DB23F}"/>
              </a:ext>
            </a:extLst>
          </p:cNvPr>
          <p:cNvSpPr>
            <a:spLocks noGrp="1"/>
          </p:cNvSpPr>
          <p:nvPr>
            <p:ph type="dt" sz="half" idx="2"/>
          </p:nvPr>
        </p:nvSpPr>
        <p:spPr>
          <a:xfrm>
            <a:off x="593725" y="6356351"/>
            <a:ext cx="2987675" cy="365125"/>
          </a:xfrm>
          <a:prstGeom prst="rect">
            <a:avLst/>
          </a:prstGeom>
        </p:spPr>
        <p:txBody>
          <a:bodyPr vert="horz" lIns="0" tIns="0" rIns="0" bIns="0" rtlCol="0" anchor="b"/>
          <a:lstStyle>
            <a:lvl1pPr algn="l">
              <a:defRPr sz="1200">
                <a:solidFill>
                  <a:srgbClr val="14322B"/>
                </a:solidFill>
              </a:defRPr>
            </a:lvl1pPr>
          </a:lstStyle>
          <a:p>
            <a:fld id="{09C1EF8C-CD43-4836-A40A-E3FAF03FA22F}" type="datetime4">
              <a:rPr lang="en-GB" smtClean="0"/>
              <a:pPr/>
              <a:t>25 May 2023</a:t>
            </a:fld>
            <a:endParaRPr lang="en-GB"/>
          </a:p>
        </p:txBody>
      </p:sp>
      <p:sp>
        <p:nvSpPr>
          <p:cNvPr id="12" name="Slide Number Placeholder 5">
            <a:extLst>
              <a:ext uri="{FF2B5EF4-FFF2-40B4-BE49-F238E27FC236}">
                <a16:creationId xmlns:a16="http://schemas.microsoft.com/office/drawing/2014/main" id="{59766F29-BE95-403A-B2A8-EBE77A24DCED}"/>
              </a:ext>
            </a:extLst>
          </p:cNvPr>
          <p:cNvSpPr>
            <a:spLocks noGrp="1"/>
          </p:cNvSpPr>
          <p:nvPr>
            <p:ph type="sldNum" sz="quarter" idx="4"/>
          </p:nvPr>
        </p:nvSpPr>
        <p:spPr>
          <a:xfrm>
            <a:off x="8610600" y="6356351"/>
            <a:ext cx="2987675" cy="365125"/>
          </a:xfrm>
          <a:prstGeom prst="rect">
            <a:avLst/>
          </a:prstGeom>
        </p:spPr>
        <p:txBody>
          <a:bodyPr vert="horz" lIns="0" tIns="0" rIns="0" bIns="0" rtlCol="0" anchor="b"/>
          <a:lstStyle>
            <a:lvl1pPr algn="r">
              <a:defRPr sz="1200">
                <a:solidFill>
                  <a:srgbClr val="14322B"/>
                </a:solidFill>
              </a:defRPr>
            </a:lvl1pPr>
          </a:lstStyle>
          <a:p>
            <a:fld id="{33CD4A27-CDBD-406B-99F0-767F696D3937}" type="slidenum">
              <a:rPr lang="en-GB" smtClean="0"/>
              <a:pPr/>
              <a:t>‹#›</a:t>
            </a:fld>
            <a:endParaRPr lang="en-GB"/>
          </a:p>
        </p:txBody>
      </p:sp>
      <p:sp>
        <p:nvSpPr>
          <p:cNvPr id="11" name="Text Placeholder 9">
            <a:extLst>
              <a:ext uri="{FF2B5EF4-FFF2-40B4-BE49-F238E27FC236}">
                <a16:creationId xmlns:a16="http://schemas.microsoft.com/office/drawing/2014/main" id="{0535F2F7-768E-4F6A-882C-008628CBDD23}"/>
              </a:ext>
            </a:extLst>
          </p:cNvPr>
          <p:cNvSpPr>
            <a:spLocks noGrp="1"/>
          </p:cNvSpPr>
          <p:nvPr>
            <p:ph type="body" sz="quarter" idx="12"/>
          </p:nvPr>
        </p:nvSpPr>
        <p:spPr>
          <a:xfrm>
            <a:off x="593726" y="1562101"/>
            <a:ext cx="7989335" cy="397862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pic>
        <p:nvPicPr>
          <p:cNvPr id="14" name="Picture 13">
            <a:extLst>
              <a:ext uri="{FF2B5EF4-FFF2-40B4-BE49-F238E27FC236}">
                <a16:creationId xmlns:a16="http://schemas.microsoft.com/office/drawing/2014/main" id="{DD82391F-923E-0982-7B8D-4501154F614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818704" y="368187"/>
            <a:ext cx="1820651" cy="443860"/>
          </a:xfrm>
          <a:prstGeom prst="rect">
            <a:avLst/>
          </a:prstGeom>
        </p:spPr>
      </p:pic>
      <p:cxnSp>
        <p:nvCxnSpPr>
          <p:cNvPr id="13" name="Straight Connector 12">
            <a:extLst>
              <a:ext uri="{FF2B5EF4-FFF2-40B4-BE49-F238E27FC236}">
                <a16:creationId xmlns:a16="http://schemas.microsoft.com/office/drawing/2014/main" id="{79F4BFB3-6ACF-D4FD-2F95-23DD3BF8BC57}"/>
              </a:ext>
            </a:extLst>
          </p:cNvPr>
          <p:cNvCxnSpPr/>
          <p:nvPr userDrawn="1"/>
        </p:nvCxnSpPr>
        <p:spPr>
          <a:xfrm>
            <a:off x="593726" y="1014156"/>
            <a:ext cx="10991850" cy="0"/>
          </a:xfrm>
          <a:prstGeom prst="line">
            <a:avLst/>
          </a:prstGeom>
          <a:ln>
            <a:gradFill flip="none" rotWithShape="1">
              <a:gsLst>
                <a:gs pos="0">
                  <a:srgbClr val="16D6A8"/>
                </a:gs>
                <a:gs pos="100000">
                  <a:srgbClr val="2FA745"/>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15" name="Footer Placeholder 4">
            <a:extLst>
              <a:ext uri="{FF2B5EF4-FFF2-40B4-BE49-F238E27FC236}">
                <a16:creationId xmlns:a16="http://schemas.microsoft.com/office/drawing/2014/main" id="{7C291486-0A97-6191-18E0-C12769775A8E}"/>
              </a:ext>
            </a:extLst>
          </p:cNvPr>
          <p:cNvSpPr>
            <a:spLocks noGrp="1"/>
          </p:cNvSpPr>
          <p:nvPr>
            <p:ph type="ftr" sz="quarter" idx="3"/>
          </p:nvPr>
        </p:nvSpPr>
        <p:spPr>
          <a:xfrm>
            <a:off x="4038600" y="6405119"/>
            <a:ext cx="4114800" cy="365125"/>
          </a:xfrm>
          <a:prstGeom prst="rect">
            <a:avLst/>
          </a:prstGeom>
        </p:spPr>
        <p:txBody>
          <a:bodyPr vert="horz" lIns="91440" tIns="45720" rIns="91440" bIns="45720" rtlCol="0" anchor="b"/>
          <a:lstStyle>
            <a:lvl1pPr algn="ctr">
              <a:defRPr sz="1200">
                <a:solidFill>
                  <a:schemeClr val="tx1">
                    <a:tint val="75000"/>
                  </a:schemeClr>
                </a:solidFill>
              </a:defRPr>
            </a:lvl1pPr>
          </a:lstStyle>
          <a:p>
            <a:r>
              <a:rPr lang="en-GB" dirty="0">
                <a:solidFill>
                  <a:srgbClr val="14322B"/>
                </a:solidFill>
              </a:rPr>
              <a:t>Strictly private and confidential</a:t>
            </a:r>
          </a:p>
        </p:txBody>
      </p:sp>
    </p:spTree>
    <p:extLst>
      <p:ext uri="{BB962C8B-B14F-4D97-AF65-F5344CB8AC3E}">
        <p14:creationId xmlns:p14="http://schemas.microsoft.com/office/powerpoint/2010/main" val="1769021803"/>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General 2">
    <p:bg>
      <p:bgPr>
        <a:solidFill>
          <a:schemeClr val="bg1"/>
        </a:solidFill>
        <a:effectLst/>
      </p:bgPr>
    </p:bg>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7CA06613-740A-4065-BD4D-538FB8F9F319}"/>
              </a:ext>
            </a:extLst>
          </p:cNvPr>
          <p:cNvSpPr>
            <a:spLocks noGrp="1"/>
          </p:cNvSpPr>
          <p:nvPr>
            <p:ph sz="quarter" idx="13"/>
          </p:nvPr>
        </p:nvSpPr>
        <p:spPr>
          <a:xfrm>
            <a:off x="2136775" y="1566864"/>
            <a:ext cx="7918450" cy="39592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2" name="Title 1">
            <a:extLst>
              <a:ext uri="{FF2B5EF4-FFF2-40B4-BE49-F238E27FC236}">
                <a16:creationId xmlns:a16="http://schemas.microsoft.com/office/drawing/2014/main" id="{9EB71B4F-BDC1-40A9-95ED-420D19125150}"/>
              </a:ext>
            </a:extLst>
          </p:cNvPr>
          <p:cNvSpPr>
            <a:spLocks noGrp="1"/>
          </p:cNvSpPr>
          <p:nvPr>
            <p:ph type="title"/>
          </p:nvPr>
        </p:nvSpPr>
        <p:spPr>
          <a:xfrm>
            <a:off x="593726" y="587002"/>
            <a:ext cx="9106456" cy="304699"/>
          </a:xfrm>
        </p:spPr>
        <p:txBody>
          <a:bodyPr wrap="square" lIns="0" tIns="0" rIns="0" bIns="0">
            <a:spAutoFit/>
          </a:bodyPr>
          <a:lstStyle>
            <a:lvl1pPr>
              <a:defRPr sz="2200">
                <a:gradFill>
                  <a:gsLst>
                    <a:gs pos="0">
                      <a:srgbClr val="16D6A8"/>
                    </a:gs>
                    <a:gs pos="100000">
                      <a:srgbClr val="2FA745"/>
                    </a:gs>
                  </a:gsLst>
                  <a:lin ang="0" scaled="1"/>
                </a:gradFill>
              </a:defRPr>
            </a:lvl1pPr>
          </a:lstStyle>
          <a:p>
            <a:r>
              <a:rPr lang="en-US" dirty="0"/>
              <a:t>Click to edit Master title style</a:t>
            </a:r>
            <a:endParaRPr lang="en-GB" dirty="0"/>
          </a:p>
        </p:txBody>
      </p:sp>
      <p:sp>
        <p:nvSpPr>
          <p:cNvPr id="5" name="Date Placeholder 3">
            <a:extLst>
              <a:ext uri="{FF2B5EF4-FFF2-40B4-BE49-F238E27FC236}">
                <a16:creationId xmlns:a16="http://schemas.microsoft.com/office/drawing/2014/main" id="{9A748246-98D8-4428-BE13-C51808D823E1}"/>
              </a:ext>
            </a:extLst>
          </p:cNvPr>
          <p:cNvSpPr>
            <a:spLocks noGrp="1"/>
          </p:cNvSpPr>
          <p:nvPr>
            <p:ph type="dt" sz="half" idx="2"/>
          </p:nvPr>
        </p:nvSpPr>
        <p:spPr>
          <a:xfrm>
            <a:off x="593725" y="6356351"/>
            <a:ext cx="2987675" cy="365125"/>
          </a:xfrm>
          <a:prstGeom prst="rect">
            <a:avLst/>
          </a:prstGeom>
        </p:spPr>
        <p:txBody>
          <a:bodyPr vert="horz" lIns="0" tIns="0" rIns="0" bIns="0" rtlCol="0" anchor="b"/>
          <a:lstStyle>
            <a:lvl1pPr algn="l">
              <a:defRPr sz="1200">
                <a:solidFill>
                  <a:srgbClr val="14322B"/>
                </a:solidFill>
              </a:defRPr>
            </a:lvl1pPr>
          </a:lstStyle>
          <a:p>
            <a:fld id="{07B7CB41-27FC-4C18-86C4-4D012CECB723}" type="datetime4">
              <a:rPr lang="en-GB" smtClean="0"/>
              <a:pPr/>
              <a:t>25 May 2023</a:t>
            </a:fld>
            <a:endParaRPr lang="en-GB"/>
          </a:p>
        </p:txBody>
      </p:sp>
      <p:sp>
        <p:nvSpPr>
          <p:cNvPr id="9" name="Slide Number Placeholder 5">
            <a:extLst>
              <a:ext uri="{FF2B5EF4-FFF2-40B4-BE49-F238E27FC236}">
                <a16:creationId xmlns:a16="http://schemas.microsoft.com/office/drawing/2014/main" id="{6C6CB6DD-9D7B-4D58-AA08-5A120987EC62}"/>
              </a:ext>
            </a:extLst>
          </p:cNvPr>
          <p:cNvSpPr>
            <a:spLocks noGrp="1"/>
          </p:cNvSpPr>
          <p:nvPr>
            <p:ph type="sldNum" sz="quarter" idx="4"/>
          </p:nvPr>
        </p:nvSpPr>
        <p:spPr>
          <a:xfrm>
            <a:off x="8610600" y="6356351"/>
            <a:ext cx="2987675" cy="365125"/>
          </a:xfrm>
          <a:prstGeom prst="rect">
            <a:avLst/>
          </a:prstGeom>
        </p:spPr>
        <p:txBody>
          <a:bodyPr vert="horz" lIns="0" tIns="0" rIns="0" bIns="0" rtlCol="0" anchor="b"/>
          <a:lstStyle>
            <a:lvl1pPr algn="r">
              <a:defRPr sz="1200">
                <a:solidFill>
                  <a:srgbClr val="14322B"/>
                </a:solidFill>
              </a:defRPr>
            </a:lvl1pPr>
          </a:lstStyle>
          <a:p>
            <a:fld id="{33CD4A27-CDBD-406B-99F0-767F696D3937}" type="slidenum">
              <a:rPr lang="en-GB" smtClean="0"/>
              <a:pPr/>
              <a:t>‹#›</a:t>
            </a:fld>
            <a:endParaRPr lang="en-GB"/>
          </a:p>
        </p:txBody>
      </p:sp>
      <p:pic>
        <p:nvPicPr>
          <p:cNvPr id="11" name="Picture 10">
            <a:extLst>
              <a:ext uri="{FF2B5EF4-FFF2-40B4-BE49-F238E27FC236}">
                <a16:creationId xmlns:a16="http://schemas.microsoft.com/office/drawing/2014/main" id="{1E82066C-A14E-6778-9882-5BC6F3A85A6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818704" y="368187"/>
            <a:ext cx="1820651" cy="443860"/>
          </a:xfrm>
          <a:prstGeom prst="rect">
            <a:avLst/>
          </a:prstGeom>
        </p:spPr>
      </p:pic>
      <p:cxnSp>
        <p:nvCxnSpPr>
          <p:cNvPr id="10" name="Straight Connector 9">
            <a:extLst>
              <a:ext uri="{FF2B5EF4-FFF2-40B4-BE49-F238E27FC236}">
                <a16:creationId xmlns:a16="http://schemas.microsoft.com/office/drawing/2014/main" id="{BB4E0B3A-1E55-7F54-CFB6-3B8F499D4BCB}"/>
              </a:ext>
            </a:extLst>
          </p:cNvPr>
          <p:cNvCxnSpPr/>
          <p:nvPr userDrawn="1"/>
        </p:nvCxnSpPr>
        <p:spPr>
          <a:xfrm>
            <a:off x="593726" y="1014156"/>
            <a:ext cx="10991850" cy="0"/>
          </a:xfrm>
          <a:prstGeom prst="line">
            <a:avLst/>
          </a:prstGeom>
          <a:ln>
            <a:gradFill flip="none" rotWithShape="1">
              <a:gsLst>
                <a:gs pos="0">
                  <a:srgbClr val="16D6A8"/>
                </a:gs>
                <a:gs pos="100000">
                  <a:srgbClr val="2FA745"/>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12" name="Footer Placeholder 4">
            <a:extLst>
              <a:ext uri="{FF2B5EF4-FFF2-40B4-BE49-F238E27FC236}">
                <a16:creationId xmlns:a16="http://schemas.microsoft.com/office/drawing/2014/main" id="{E104F5CA-8065-A979-6969-810229747818}"/>
              </a:ext>
            </a:extLst>
          </p:cNvPr>
          <p:cNvSpPr>
            <a:spLocks noGrp="1"/>
          </p:cNvSpPr>
          <p:nvPr>
            <p:ph type="ftr" sz="quarter" idx="3"/>
          </p:nvPr>
        </p:nvSpPr>
        <p:spPr>
          <a:xfrm>
            <a:off x="4038600" y="6405119"/>
            <a:ext cx="4114800" cy="365125"/>
          </a:xfrm>
          <a:prstGeom prst="rect">
            <a:avLst/>
          </a:prstGeom>
        </p:spPr>
        <p:txBody>
          <a:bodyPr vert="horz" lIns="91440" tIns="45720" rIns="91440" bIns="45720" rtlCol="0" anchor="b"/>
          <a:lstStyle>
            <a:lvl1pPr algn="ctr">
              <a:defRPr sz="1200">
                <a:solidFill>
                  <a:schemeClr val="tx1">
                    <a:tint val="75000"/>
                  </a:schemeClr>
                </a:solidFill>
              </a:defRPr>
            </a:lvl1pPr>
          </a:lstStyle>
          <a:p>
            <a:r>
              <a:rPr lang="en-GB" dirty="0">
                <a:solidFill>
                  <a:srgbClr val="14322B"/>
                </a:solidFill>
              </a:rPr>
              <a:t>Strictly private and confidential</a:t>
            </a:r>
          </a:p>
        </p:txBody>
      </p:sp>
    </p:spTree>
    <p:extLst>
      <p:ext uri="{BB962C8B-B14F-4D97-AF65-F5344CB8AC3E}">
        <p14:creationId xmlns:p14="http://schemas.microsoft.com/office/powerpoint/2010/main" val="3085940411"/>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General 2 w/subtitl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B71B4F-BDC1-40A9-95ED-420D19125150}"/>
              </a:ext>
            </a:extLst>
          </p:cNvPr>
          <p:cNvSpPr>
            <a:spLocks noGrp="1"/>
          </p:cNvSpPr>
          <p:nvPr>
            <p:ph type="title"/>
          </p:nvPr>
        </p:nvSpPr>
        <p:spPr>
          <a:xfrm>
            <a:off x="593725" y="267806"/>
            <a:ext cx="9097030" cy="338554"/>
          </a:xfrm>
        </p:spPr>
        <p:txBody>
          <a:bodyPr lIns="0" tIns="0" rIns="0" bIns="0">
            <a:noAutofit/>
          </a:bodyPr>
          <a:lstStyle>
            <a:lvl1pPr>
              <a:lnSpc>
                <a:spcPct val="100000"/>
              </a:lnSpc>
              <a:defRPr sz="2200">
                <a:gradFill>
                  <a:gsLst>
                    <a:gs pos="0">
                      <a:srgbClr val="16D6A8"/>
                    </a:gs>
                    <a:gs pos="100000">
                      <a:srgbClr val="2FA745"/>
                    </a:gs>
                  </a:gsLst>
                  <a:lin ang="0" scaled="1"/>
                </a:gradFill>
              </a:defRPr>
            </a:lvl1pPr>
          </a:lstStyle>
          <a:p>
            <a:r>
              <a:rPr lang="en-US" dirty="0"/>
              <a:t>Click to edit Master title style</a:t>
            </a:r>
            <a:endParaRPr lang="en-GB" dirty="0"/>
          </a:p>
        </p:txBody>
      </p:sp>
      <p:sp>
        <p:nvSpPr>
          <p:cNvPr id="5" name="Text Placeholder 4">
            <a:extLst>
              <a:ext uri="{FF2B5EF4-FFF2-40B4-BE49-F238E27FC236}">
                <a16:creationId xmlns:a16="http://schemas.microsoft.com/office/drawing/2014/main" id="{A5B27074-29FB-4827-A0C3-8A85B93C43C6}"/>
              </a:ext>
            </a:extLst>
          </p:cNvPr>
          <p:cNvSpPr>
            <a:spLocks noGrp="1"/>
          </p:cNvSpPr>
          <p:nvPr>
            <p:ph type="body" sz="quarter" idx="11" hasCustomPrompt="1"/>
          </p:nvPr>
        </p:nvSpPr>
        <p:spPr>
          <a:xfrm>
            <a:off x="593725" y="636660"/>
            <a:ext cx="9097030" cy="221599"/>
          </a:xfrm>
        </p:spPr>
        <p:txBody>
          <a:bodyPr lIns="0" tIns="0" rIns="0" bIns="0">
            <a:noAutofit/>
          </a:bodyPr>
          <a:lstStyle>
            <a:lvl1pPr marL="0" indent="0">
              <a:buNone/>
              <a:defRPr sz="1600">
                <a:solidFill>
                  <a:srgbClr val="14322B"/>
                </a:solidFill>
              </a:defRPr>
            </a:lvl1pPr>
          </a:lstStyle>
          <a:p>
            <a:pPr lvl="0"/>
            <a:r>
              <a:rPr lang="en-US"/>
              <a:t>Click to edit subtitle</a:t>
            </a:r>
            <a:endParaRPr lang="en-GB"/>
          </a:p>
        </p:txBody>
      </p:sp>
      <p:sp>
        <p:nvSpPr>
          <p:cNvPr id="7" name="Date Placeholder 3">
            <a:extLst>
              <a:ext uri="{FF2B5EF4-FFF2-40B4-BE49-F238E27FC236}">
                <a16:creationId xmlns:a16="http://schemas.microsoft.com/office/drawing/2014/main" id="{39DD77A6-C998-43AD-BF2C-EEA116946D38}"/>
              </a:ext>
            </a:extLst>
          </p:cNvPr>
          <p:cNvSpPr>
            <a:spLocks noGrp="1"/>
          </p:cNvSpPr>
          <p:nvPr>
            <p:ph type="dt" sz="half" idx="2"/>
          </p:nvPr>
        </p:nvSpPr>
        <p:spPr>
          <a:xfrm>
            <a:off x="593725" y="6356351"/>
            <a:ext cx="2987675" cy="365125"/>
          </a:xfrm>
          <a:prstGeom prst="rect">
            <a:avLst/>
          </a:prstGeom>
        </p:spPr>
        <p:txBody>
          <a:bodyPr vert="horz" lIns="0" tIns="0" rIns="0" bIns="0" rtlCol="0" anchor="b"/>
          <a:lstStyle>
            <a:lvl1pPr algn="l">
              <a:defRPr sz="1200">
                <a:solidFill>
                  <a:srgbClr val="14322B"/>
                </a:solidFill>
              </a:defRPr>
            </a:lvl1pPr>
          </a:lstStyle>
          <a:p>
            <a:fld id="{AB761291-AF60-41AD-8DDD-665F1853AEF7}" type="datetime4">
              <a:rPr lang="en-GB" smtClean="0"/>
              <a:pPr/>
              <a:t>25 May 2023</a:t>
            </a:fld>
            <a:endParaRPr lang="en-GB"/>
          </a:p>
        </p:txBody>
      </p:sp>
      <p:sp>
        <p:nvSpPr>
          <p:cNvPr id="10" name="Slide Number Placeholder 5">
            <a:extLst>
              <a:ext uri="{FF2B5EF4-FFF2-40B4-BE49-F238E27FC236}">
                <a16:creationId xmlns:a16="http://schemas.microsoft.com/office/drawing/2014/main" id="{8DB6AC1A-2D29-4F7D-807F-F1B2BCCDE27E}"/>
              </a:ext>
            </a:extLst>
          </p:cNvPr>
          <p:cNvSpPr>
            <a:spLocks noGrp="1"/>
          </p:cNvSpPr>
          <p:nvPr>
            <p:ph type="sldNum" sz="quarter" idx="4"/>
          </p:nvPr>
        </p:nvSpPr>
        <p:spPr>
          <a:xfrm>
            <a:off x="8610600" y="6356351"/>
            <a:ext cx="2987675" cy="365125"/>
          </a:xfrm>
          <a:prstGeom prst="rect">
            <a:avLst/>
          </a:prstGeom>
        </p:spPr>
        <p:txBody>
          <a:bodyPr vert="horz" lIns="0" tIns="0" rIns="0" bIns="0" rtlCol="0" anchor="b"/>
          <a:lstStyle>
            <a:lvl1pPr algn="r">
              <a:defRPr sz="1200">
                <a:solidFill>
                  <a:srgbClr val="14322B"/>
                </a:solidFill>
              </a:defRPr>
            </a:lvl1pPr>
          </a:lstStyle>
          <a:p>
            <a:fld id="{33CD4A27-CDBD-406B-99F0-767F696D3937}" type="slidenum">
              <a:rPr lang="en-GB" smtClean="0"/>
              <a:pPr/>
              <a:t>‹#›</a:t>
            </a:fld>
            <a:endParaRPr lang="en-GB"/>
          </a:p>
        </p:txBody>
      </p:sp>
      <p:sp>
        <p:nvSpPr>
          <p:cNvPr id="9" name="Content Placeholder 3">
            <a:extLst>
              <a:ext uri="{FF2B5EF4-FFF2-40B4-BE49-F238E27FC236}">
                <a16:creationId xmlns:a16="http://schemas.microsoft.com/office/drawing/2014/main" id="{840FA785-470D-4A19-8600-09D446C47EED}"/>
              </a:ext>
            </a:extLst>
          </p:cNvPr>
          <p:cNvSpPr>
            <a:spLocks noGrp="1"/>
          </p:cNvSpPr>
          <p:nvPr>
            <p:ph sz="quarter" idx="13"/>
          </p:nvPr>
        </p:nvSpPr>
        <p:spPr>
          <a:xfrm>
            <a:off x="2136775" y="1566864"/>
            <a:ext cx="7918450" cy="39592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pic>
        <p:nvPicPr>
          <p:cNvPr id="11" name="Picture 10">
            <a:extLst>
              <a:ext uri="{FF2B5EF4-FFF2-40B4-BE49-F238E27FC236}">
                <a16:creationId xmlns:a16="http://schemas.microsoft.com/office/drawing/2014/main" id="{3E275A46-5B16-837B-390A-C33D2BFEA0E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818704" y="368187"/>
            <a:ext cx="1820651" cy="443860"/>
          </a:xfrm>
          <a:prstGeom prst="rect">
            <a:avLst/>
          </a:prstGeom>
        </p:spPr>
      </p:pic>
      <p:cxnSp>
        <p:nvCxnSpPr>
          <p:cNvPr id="12" name="Straight Connector 11">
            <a:extLst>
              <a:ext uri="{FF2B5EF4-FFF2-40B4-BE49-F238E27FC236}">
                <a16:creationId xmlns:a16="http://schemas.microsoft.com/office/drawing/2014/main" id="{15602303-24E0-CED5-D0A4-D737B01C9F5D}"/>
              </a:ext>
            </a:extLst>
          </p:cNvPr>
          <p:cNvCxnSpPr/>
          <p:nvPr userDrawn="1"/>
        </p:nvCxnSpPr>
        <p:spPr>
          <a:xfrm>
            <a:off x="593726" y="1014156"/>
            <a:ext cx="10991850" cy="0"/>
          </a:xfrm>
          <a:prstGeom prst="line">
            <a:avLst/>
          </a:prstGeom>
          <a:ln>
            <a:gradFill flip="none" rotWithShape="1">
              <a:gsLst>
                <a:gs pos="0">
                  <a:srgbClr val="16D6A8"/>
                </a:gs>
                <a:gs pos="100000">
                  <a:srgbClr val="2FA745"/>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13" name="Footer Placeholder 4">
            <a:extLst>
              <a:ext uri="{FF2B5EF4-FFF2-40B4-BE49-F238E27FC236}">
                <a16:creationId xmlns:a16="http://schemas.microsoft.com/office/drawing/2014/main" id="{8D73785A-B751-E007-40D8-435E3D0EA85D}"/>
              </a:ext>
            </a:extLst>
          </p:cNvPr>
          <p:cNvSpPr>
            <a:spLocks noGrp="1"/>
          </p:cNvSpPr>
          <p:nvPr>
            <p:ph type="ftr" sz="quarter" idx="3"/>
          </p:nvPr>
        </p:nvSpPr>
        <p:spPr>
          <a:xfrm>
            <a:off x="4038600" y="6405119"/>
            <a:ext cx="4114800" cy="365125"/>
          </a:xfrm>
          <a:prstGeom prst="rect">
            <a:avLst/>
          </a:prstGeom>
        </p:spPr>
        <p:txBody>
          <a:bodyPr vert="horz" lIns="91440" tIns="45720" rIns="91440" bIns="45720" rtlCol="0" anchor="b"/>
          <a:lstStyle>
            <a:lvl1pPr algn="ctr">
              <a:defRPr sz="1200">
                <a:solidFill>
                  <a:schemeClr val="tx1">
                    <a:tint val="75000"/>
                  </a:schemeClr>
                </a:solidFill>
              </a:defRPr>
            </a:lvl1pPr>
          </a:lstStyle>
          <a:p>
            <a:r>
              <a:rPr lang="en-GB" dirty="0">
                <a:solidFill>
                  <a:srgbClr val="14322B"/>
                </a:solidFill>
              </a:rPr>
              <a:t>Strictly private and confidential</a:t>
            </a:r>
          </a:p>
        </p:txBody>
      </p:sp>
    </p:spTree>
    <p:extLst>
      <p:ext uri="{BB962C8B-B14F-4D97-AF65-F5344CB8AC3E}">
        <p14:creationId xmlns:p14="http://schemas.microsoft.com/office/powerpoint/2010/main" val="3542931852"/>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type="secHead" preserve="1">
  <p:cSld name="Divider">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B9B340-AE8F-4937-A155-379FB94C4406}"/>
              </a:ext>
            </a:extLst>
          </p:cNvPr>
          <p:cNvSpPr>
            <a:spLocks noGrp="1"/>
          </p:cNvSpPr>
          <p:nvPr>
            <p:ph type="title"/>
          </p:nvPr>
        </p:nvSpPr>
        <p:spPr>
          <a:xfrm>
            <a:off x="2989372" y="2608513"/>
            <a:ext cx="6193411" cy="1457994"/>
          </a:xfrm>
        </p:spPr>
        <p:txBody>
          <a:bodyPr lIns="0" tIns="0" rIns="0" bIns="0" anchor="b">
            <a:noAutofit/>
          </a:bodyPr>
          <a:lstStyle>
            <a:lvl1pPr>
              <a:lnSpc>
                <a:spcPct val="75000"/>
              </a:lnSpc>
              <a:defRPr sz="7000" b="1" i="0" spc="-150" baseline="0">
                <a:gradFill>
                  <a:gsLst>
                    <a:gs pos="0">
                      <a:srgbClr val="16D6A8"/>
                    </a:gs>
                    <a:gs pos="100000">
                      <a:srgbClr val="2FA745"/>
                    </a:gs>
                  </a:gsLst>
                  <a:lin ang="0" scaled="1"/>
                </a:gradFill>
                <a:latin typeface="+mj-lt"/>
                <a:cs typeface="Arial" panose="020B0604020202020204" pitchFamily="34" charset="0"/>
              </a:defRPr>
            </a:lvl1p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7C3A7F1D-773A-4E5B-B59E-4FC397A7D47E}"/>
              </a:ext>
            </a:extLst>
          </p:cNvPr>
          <p:cNvSpPr>
            <a:spLocks noGrp="1"/>
          </p:cNvSpPr>
          <p:nvPr>
            <p:ph type="body" idx="1"/>
          </p:nvPr>
        </p:nvSpPr>
        <p:spPr>
          <a:xfrm>
            <a:off x="2989372" y="4241991"/>
            <a:ext cx="6193411" cy="1736841"/>
          </a:xfrm>
        </p:spPr>
        <p:txBody>
          <a:bodyPr lIns="0" tIns="0" rIns="0" bIns="0">
            <a:normAutofit/>
          </a:bodyPr>
          <a:lstStyle>
            <a:lvl1pPr marL="0" indent="0">
              <a:buNone/>
              <a:defRPr sz="2400">
                <a:solidFill>
                  <a:srgbClr val="14322B"/>
                </a:solidFill>
                <a:latin typeface="+mj-lt"/>
              </a:defRPr>
            </a:lvl1pPr>
            <a:lvl2pPr marL="457179" indent="0">
              <a:buNone/>
              <a:defRPr sz="2000">
                <a:solidFill>
                  <a:schemeClr val="tx1">
                    <a:tint val="75000"/>
                  </a:schemeClr>
                </a:solidFill>
              </a:defRPr>
            </a:lvl2pPr>
            <a:lvl3pPr marL="914358" indent="0">
              <a:buNone/>
              <a:defRPr sz="1800">
                <a:solidFill>
                  <a:schemeClr val="tx1">
                    <a:tint val="75000"/>
                  </a:schemeClr>
                </a:solidFill>
              </a:defRPr>
            </a:lvl3pPr>
            <a:lvl4pPr marL="1371536" indent="0">
              <a:buNone/>
              <a:defRPr sz="1600">
                <a:solidFill>
                  <a:schemeClr val="tx1">
                    <a:tint val="75000"/>
                  </a:schemeClr>
                </a:solidFill>
              </a:defRPr>
            </a:lvl4pPr>
            <a:lvl5pPr marL="1828715" indent="0">
              <a:buNone/>
              <a:defRPr sz="1600">
                <a:solidFill>
                  <a:schemeClr val="tx1">
                    <a:tint val="75000"/>
                  </a:schemeClr>
                </a:solidFill>
              </a:defRPr>
            </a:lvl5pPr>
            <a:lvl6pPr marL="2285894" indent="0">
              <a:buNone/>
              <a:defRPr sz="1600">
                <a:solidFill>
                  <a:schemeClr val="tx1">
                    <a:tint val="75000"/>
                  </a:schemeClr>
                </a:solidFill>
              </a:defRPr>
            </a:lvl6pPr>
            <a:lvl7pPr marL="2743073" indent="0">
              <a:buNone/>
              <a:defRPr sz="1600">
                <a:solidFill>
                  <a:schemeClr val="tx1">
                    <a:tint val="75000"/>
                  </a:schemeClr>
                </a:solidFill>
              </a:defRPr>
            </a:lvl7pPr>
            <a:lvl8pPr marL="3200252" indent="0">
              <a:buNone/>
              <a:defRPr sz="1600">
                <a:solidFill>
                  <a:schemeClr val="tx1">
                    <a:tint val="75000"/>
                  </a:schemeClr>
                </a:solidFill>
              </a:defRPr>
            </a:lvl8pPr>
            <a:lvl9pPr marL="3657430" indent="0">
              <a:buNone/>
              <a:defRPr sz="1600">
                <a:solidFill>
                  <a:schemeClr val="tx1">
                    <a:tint val="75000"/>
                  </a:schemeClr>
                </a:solidFill>
              </a:defRPr>
            </a:lvl9pPr>
          </a:lstStyle>
          <a:p>
            <a:pPr lvl="0"/>
            <a:r>
              <a:rPr lang="en-US" dirty="0"/>
              <a:t>Click to edit Master text styles</a:t>
            </a:r>
          </a:p>
        </p:txBody>
      </p:sp>
    </p:spTree>
    <p:extLst>
      <p:ext uri="{BB962C8B-B14F-4D97-AF65-F5344CB8AC3E}">
        <p14:creationId xmlns:p14="http://schemas.microsoft.com/office/powerpoint/2010/main" val="791744866"/>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Impact">
    <p:bg>
      <p:bgPr>
        <a:blipFill dpi="0" rotWithShape="1">
          <a:blip r:embed="rId2" cstate="screen">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6C848F9C-B3E0-4D1A-912A-A8A4D4AAAB9D}"/>
              </a:ext>
            </a:extLst>
          </p:cNvPr>
          <p:cNvSpPr>
            <a:spLocks noGrp="1"/>
          </p:cNvSpPr>
          <p:nvPr>
            <p:ph type="body" sz="quarter" idx="10" hasCustomPrompt="1"/>
          </p:nvPr>
        </p:nvSpPr>
        <p:spPr>
          <a:xfrm>
            <a:off x="593725" y="1756612"/>
            <a:ext cx="8201140" cy="3344779"/>
          </a:xfrm>
        </p:spPr>
        <p:txBody>
          <a:bodyPr lIns="0" tIns="0" rIns="0" bIns="0" anchor="ctr" anchorCtr="0">
            <a:noAutofit/>
          </a:bodyPr>
          <a:lstStyle>
            <a:lvl1pPr marL="0" indent="0">
              <a:buNone/>
              <a:defRPr sz="5000">
                <a:solidFill>
                  <a:schemeClr val="bg1"/>
                </a:solidFill>
              </a:defRPr>
            </a:lvl1pPr>
            <a:lvl2pPr>
              <a:defRPr>
                <a:solidFill>
                  <a:schemeClr val="accent1"/>
                </a:solidFill>
              </a:defRPr>
            </a:lvl2pPr>
            <a:lvl3pPr>
              <a:defRPr>
                <a:solidFill>
                  <a:schemeClr val="accent1"/>
                </a:solidFill>
              </a:defRPr>
            </a:lvl3pPr>
            <a:lvl4pPr>
              <a:defRPr>
                <a:solidFill>
                  <a:schemeClr val="accent1"/>
                </a:solidFill>
              </a:defRPr>
            </a:lvl4pPr>
            <a:lvl5pPr>
              <a:defRPr>
                <a:solidFill>
                  <a:schemeClr val="accent1"/>
                </a:solidFill>
              </a:defRPr>
            </a:lvl5pPr>
          </a:lstStyle>
          <a:p>
            <a:pPr lvl="0"/>
            <a:r>
              <a:rPr lang="en-US" dirty="0"/>
              <a:t>Impact slide for short, stand out statements</a:t>
            </a:r>
            <a:endParaRPr lang="en-GB" dirty="0"/>
          </a:p>
        </p:txBody>
      </p:sp>
      <p:pic>
        <p:nvPicPr>
          <p:cNvPr id="8" name="Picture 7">
            <a:extLst>
              <a:ext uri="{FF2B5EF4-FFF2-40B4-BE49-F238E27FC236}">
                <a16:creationId xmlns:a16="http://schemas.microsoft.com/office/drawing/2014/main" id="{2577F414-047C-FA53-E33C-267611359F3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9818704" y="368187"/>
            <a:ext cx="1820651" cy="443860"/>
          </a:xfrm>
          <a:prstGeom prst="rect">
            <a:avLst/>
          </a:prstGeom>
        </p:spPr>
      </p:pic>
    </p:spTree>
    <p:extLst>
      <p:ext uri="{BB962C8B-B14F-4D97-AF65-F5344CB8AC3E}">
        <p14:creationId xmlns:p14="http://schemas.microsoft.com/office/powerpoint/2010/main" val="865657816"/>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En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383728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12F2D-A2AC-E2F5-6B87-BD5F5A2BC95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970652AE-CEFF-1E6D-ED7D-F37C8BDC09A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E320D5D7-1828-8957-8189-3F47062A8EE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32CE701-4C51-BC7D-8893-B5895FA3373A}"/>
              </a:ext>
            </a:extLst>
          </p:cNvPr>
          <p:cNvSpPr>
            <a:spLocks noGrp="1"/>
          </p:cNvSpPr>
          <p:nvPr>
            <p:ph type="dt" sz="half" idx="10"/>
          </p:nvPr>
        </p:nvSpPr>
        <p:spPr/>
        <p:txBody>
          <a:bodyPr/>
          <a:lstStyle/>
          <a:p>
            <a:fld id="{AADB6FCE-3939-4B76-A463-4FDCC8903689}" type="datetimeFigureOut">
              <a:rPr lang="en-GB" smtClean="0"/>
              <a:t>25/05/2023</a:t>
            </a:fld>
            <a:endParaRPr lang="en-GB"/>
          </a:p>
        </p:txBody>
      </p:sp>
      <p:sp>
        <p:nvSpPr>
          <p:cNvPr id="6" name="Footer Placeholder 5">
            <a:extLst>
              <a:ext uri="{FF2B5EF4-FFF2-40B4-BE49-F238E27FC236}">
                <a16:creationId xmlns:a16="http://schemas.microsoft.com/office/drawing/2014/main" id="{3291E873-59E4-C93B-CE05-8258BB78D56E}"/>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C22B77ED-3FDE-1A5C-1574-DF27AFBA23DB}"/>
              </a:ext>
            </a:extLst>
          </p:cNvPr>
          <p:cNvSpPr>
            <a:spLocks noGrp="1"/>
          </p:cNvSpPr>
          <p:nvPr>
            <p:ph type="sldNum" sz="quarter" idx="12"/>
          </p:nvPr>
        </p:nvSpPr>
        <p:spPr/>
        <p:txBody>
          <a:bodyPr/>
          <a:lstStyle/>
          <a:p>
            <a:fld id="{D991F6F8-DCC4-4C31-8DEE-AFF27E8DFDDD}" type="slidenum">
              <a:rPr lang="en-GB" smtClean="0"/>
              <a:t>‹#›</a:t>
            </a:fld>
            <a:endParaRPr lang="en-GB"/>
          </a:p>
        </p:txBody>
      </p:sp>
    </p:spTree>
    <p:extLst>
      <p:ext uri="{BB962C8B-B14F-4D97-AF65-F5344CB8AC3E}">
        <p14:creationId xmlns:p14="http://schemas.microsoft.com/office/powerpoint/2010/main" val="3355256851"/>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obj">
  <p:cSld name="1_Genera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FAE562-BCFF-AF41-A61A-3745F604FEA5}"/>
              </a:ext>
            </a:extLst>
          </p:cNvPr>
          <p:cNvSpPr txBox="1">
            <a:spLocks noGrp="1"/>
          </p:cNvSpPr>
          <p:nvPr>
            <p:ph type="title"/>
          </p:nvPr>
        </p:nvSpPr>
        <p:spPr/>
        <p:txBody>
          <a:bodyPr/>
          <a:lstStyle>
            <a:lvl1pPr>
              <a:defRPr/>
            </a:lvl1pPr>
          </a:lstStyle>
          <a:p>
            <a:pPr lvl="0"/>
            <a:r>
              <a:rPr lang="en-US" dirty="0"/>
              <a:t>Click to edit Master title style</a:t>
            </a:r>
          </a:p>
        </p:txBody>
      </p:sp>
      <p:sp>
        <p:nvSpPr>
          <p:cNvPr id="3" name="Content Placeholder 2">
            <a:extLst>
              <a:ext uri="{FF2B5EF4-FFF2-40B4-BE49-F238E27FC236}">
                <a16:creationId xmlns:a16="http://schemas.microsoft.com/office/drawing/2014/main" id="{C3B98D2D-CF35-6644-A5E5-9129714EB0F4}"/>
              </a:ext>
            </a:extLst>
          </p:cNvPr>
          <p:cNvSpPr txBox="1">
            <a:spLocks noGrp="1"/>
          </p:cNvSpPr>
          <p:nvPr>
            <p:ph idx="1"/>
          </p:nvPr>
        </p:nvSpPr>
        <p:spPr/>
        <p:txBody>
          <a:bodyPr/>
          <a:lstStyle>
            <a:lvl1pPr>
              <a:defRPr>
                <a:solidFill>
                  <a:srgbClr val="14322B"/>
                </a:solidFill>
              </a:defRPr>
            </a:lvl1pPr>
            <a:lvl2pPr>
              <a:defRPr>
                <a:solidFill>
                  <a:srgbClr val="2FA745"/>
                </a:solidFill>
              </a:defRPr>
            </a:lvl2pPr>
            <a:lvl3pPr>
              <a:defRPr>
                <a:solidFill>
                  <a:srgbClr val="2FA745"/>
                </a:solidFill>
              </a:defRPr>
            </a:lvl3pPr>
            <a:lvl4pPr>
              <a:defRPr>
                <a:solidFill>
                  <a:srgbClr val="2FA745"/>
                </a:solidFill>
              </a:defRPr>
            </a:lvl4pPr>
            <a:lvl5pPr>
              <a:defRPr>
                <a:solidFill>
                  <a:srgbClr val="2FA745"/>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D66451CC-E22C-334C-B452-93D732203BDA}"/>
              </a:ext>
            </a:extLst>
          </p:cNvPr>
          <p:cNvSpPr txBox="1">
            <a:spLocks noGrp="1"/>
          </p:cNvSpPr>
          <p:nvPr>
            <p:ph type="dt" sz="half" idx="7"/>
          </p:nvPr>
        </p:nvSpPr>
        <p:spPr/>
        <p:txBody>
          <a:bodyPr/>
          <a:lstStyle>
            <a:lvl1pPr>
              <a:defRPr>
                <a:solidFill>
                  <a:srgbClr val="14322B"/>
                </a:solidFill>
              </a:defRPr>
            </a:lvl1pPr>
          </a:lstStyle>
          <a:p>
            <a:fld id="{78755236-F281-B744-A1E3-3DEF803FB111}" type="datetime1">
              <a:rPr lang="en-GB" smtClean="0"/>
              <a:pPr/>
              <a:t>25/05/2023</a:t>
            </a:fld>
            <a:endParaRPr lang="en-US" dirty="0"/>
          </a:p>
        </p:txBody>
      </p:sp>
      <p:sp>
        <p:nvSpPr>
          <p:cNvPr id="5" name="Footer Placeholder 4">
            <a:extLst>
              <a:ext uri="{FF2B5EF4-FFF2-40B4-BE49-F238E27FC236}">
                <a16:creationId xmlns:a16="http://schemas.microsoft.com/office/drawing/2014/main" id="{B9E3BAB9-0560-6949-B2F6-ECE7C671D1DF}"/>
              </a:ext>
            </a:extLst>
          </p:cNvPr>
          <p:cNvSpPr txBox="1">
            <a:spLocks noGrp="1"/>
          </p:cNvSpPr>
          <p:nvPr>
            <p:ph type="ftr" sz="quarter" idx="9"/>
          </p:nvPr>
        </p:nvSpPr>
        <p:spPr/>
        <p:txBody>
          <a:bodyPr/>
          <a:lstStyle>
            <a:lvl1pPr>
              <a:defRPr>
                <a:solidFill>
                  <a:srgbClr val="14322B"/>
                </a:solidFill>
              </a:defRPr>
            </a:lvl1pPr>
          </a:lstStyle>
          <a:p>
            <a:r>
              <a:rPr lang="en-US"/>
              <a:t>Strictly private and confidential</a:t>
            </a:r>
            <a:endParaRPr lang="en-US" dirty="0"/>
          </a:p>
        </p:txBody>
      </p:sp>
      <p:sp>
        <p:nvSpPr>
          <p:cNvPr id="6" name="Slide Number Placeholder 5">
            <a:extLst>
              <a:ext uri="{FF2B5EF4-FFF2-40B4-BE49-F238E27FC236}">
                <a16:creationId xmlns:a16="http://schemas.microsoft.com/office/drawing/2014/main" id="{5807BE30-4AF5-B247-8079-3ACED6ABEE71}"/>
              </a:ext>
            </a:extLst>
          </p:cNvPr>
          <p:cNvSpPr txBox="1">
            <a:spLocks noGrp="1"/>
          </p:cNvSpPr>
          <p:nvPr>
            <p:ph type="sldNum" sz="quarter" idx="8"/>
          </p:nvPr>
        </p:nvSpPr>
        <p:spPr/>
        <p:txBody>
          <a:bodyPr/>
          <a:lstStyle>
            <a:lvl1pPr>
              <a:defRPr>
                <a:solidFill>
                  <a:srgbClr val="14322B"/>
                </a:solidFill>
              </a:defRPr>
            </a:lvl1pPr>
          </a:lstStyle>
          <a:p>
            <a:fld id="{11537F8D-15BA-9B41-AAC1-92D59CE88498}" type="slidenum">
              <a:rPr lang="en-GB" smtClean="0"/>
              <a:pPr/>
              <a:t>‹#›</a:t>
            </a:fld>
            <a:endParaRPr lang="en-GB"/>
          </a:p>
        </p:txBody>
      </p:sp>
    </p:spTree>
    <p:extLst>
      <p:ext uri="{BB962C8B-B14F-4D97-AF65-F5344CB8AC3E}">
        <p14:creationId xmlns:p14="http://schemas.microsoft.com/office/powerpoint/2010/main" val="1075774236"/>
      </p:ext>
    </p:extLst>
  </p:cSld>
  <p:clrMapOvr>
    <a:masterClrMapping/>
  </p:clrMapOvr>
  <p:hf sldNum="0" hdr="0" ftr="0" dt="0"/>
</p:sldLayout>
</file>

<file path=ppt/slideLayouts/slideLayout81.xml><?xml version="1.0" encoding="utf-8"?>
<p:sldLayout xmlns:a="http://schemas.openxmlformats.org/drawingml/2006/main" xmlns:r="http://schemas.openxmlformats.org/officeDocument/2006/relationships" xmlns:p="http://schemas.openxmlformats.org/presentationml/2006/main">
  <p:cSld name="Clear">
    <p:spTree>
      <p:nvGrpSpPr>
        <p:cNvPr id="1" name=""/>
        <p:cNvGrpSpPr/>
        <p:nvPr/>
      </p:nvGrpSpPr>
      <p:grpSpPr>
        <a:xfrm>
          <a:off x="0" y="0"/>
          <a:ext cx="0" cy="0"/>
          <a:chOff x="0" y="0"/>
          <a:chExt cx="0" cy="0"/>
        </a:xfrm>
      </p:grpSpPr>
    </p:spTree>
    <p:extLst>
      <p:ext uri="{BB962C8B-B14F-4D97-AF65-F5344CB8AC3E}">
        <p14:creationId xmlns:p14="http://schemas.microsoft.com/office/powerpoint/2010/main" val="3840600614"/>
      </p:ext>
    </p:extLst>
  </p:cSld>
  <p:clrMapOvr>
    <a:masterClrMapping/>
  </p:clrMapOvr>
  <p:hf sldNum="0" hdr="0" ftr="0" dt="0"/>
</p:sldLayout>
</file>

<file path=ppt/slideLayouts/slideLayout82.xml><?xml version="1.0" encoding="utf-8"?>
<p:sldLayout xmlns:a="http://schemas.openxmlformats.org/drawingml/2006/main" xmlns:r="http://schemas.openxmlformats.org/officeDocument/2006/relationships" xmlns:p="http://schemas.openxmlformats.org/presentationml/2006/main" userDrawn="1">
  <p:cSld name="Title only-oval gradien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950D159-A4A9-6939-A08A-395E90DE9353}"/>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819"/>
          </a:p>
        </p:txBody>
      </p:sp>
      <p:pic>
        <p:nvPicPr>
          <p:cNvPr id="11" name="object 2">
            <a:extLst>
              <a:ext uri="{FF2B5EF4-FFF2-40B4-BE49-F238E27FC236}">
                <a16:creationId xmlns:a16="http://schemas.microsoft.com/office/drawing/2014/main" id="{3025BB5E-15EC-1254-84BF-2CE46443D5D4}"/>
              </a:ext>
            </a:extLst>
          </p:cNvPr>
          <p:cNvPicPr/>
          <p:nvPr userDrawn="1"/>
        </p:nvPicPr>
        <p:blipFill>
          <a:blip r:embed="rId2" cstate="print"/>
          <a:stretch>
            <a:fillRect/>
          </a:stretch>
        </p:blipFill>
        <p:spPr>
          <a:xfrm>
            <a:off x="856" y="-480"/>
            <a:ext cx="12191144" cy="6857519"/>
          </a:xfrm>
          <a:prstGeom prst="rect">
            <a:avLst/>
          </a:prstGeom>
        </p:spPr>
      </p:pic>
      <p:sp>
        <p:nvSpPr>
          <p:cNvPr id="5" name="Slide Number Placeholder 4">
            <a:extLst>
              <a:ext uri="{FF2B5EF4-FFF2-40B4-BE49-F238E27FC236}">
                <a16:creationId xmlns:a16="http://schemas.microsoft.com/office/drawing/2014/main" id="{2179B83A-F547-AD2C-F3D1-67507B1D3605}"/>
              </a:ext>
            </a:extLst>
          </p:cNvPr>
          <p:cNvSpPr>
            <a:spLocks noGrp="1"/>
          </p:cNvSpPr>
          <p:nvPr>
            <p:ph type="sldNum" sz="quarter" idx="12"/>
          </p:nvPr>
        </p:nvSpPr>
        <p:spPr/>
        <p:txBody>
          <a:bodyPr/>
          <a:lstStyle/>
          <a:p>
            <a:fld id="{F5AEA0E0-5CC6-4BD0-905C-A0021E419432}" type="slidenum">
              <a:rPr lang="en-GB" smtClean="0"/>
              <a:pPr/>
              <a:t>‹#›</a:t>
            </a:fld>
            <a:endParaRPr lang="en-GB"/>
          </a:p>
        </p:txBody>
      </p:sp>
      <p:sp>
        <p:nvSpPr>
          <p:cNvPr id="2" name="Text Placeholder 28">
            <a:extLst>
              <a:ext uri="{FF2B5EF4-FFF2-40B4-BE49-F238E27FC236}">
                <a16:creationId xmlns:a16="http://schemas.microsoft.com/office/drawing/2014/main" id="{F2DC45BB-0831-4D24-4467-29757B0B752C}"/>
              </a:ext>
            </a:extLst>
          </p:cNvPr>
          <p:cNvSpPr>
            <a:spLocks noGrp="1"/>
          </p:cNvSpPr>
          <p:nvPr>
            <p:ph type="body" sz="quarter" idx="20" hasCustomPrompt="1"/>
          </p:nvPr>
        </p:nvSpPr>
        <p:spPr>
          <a:xfrm rot="16200000">
            <a:off x="10295416" y="1449523"/>
            <a:ext cx="3343715" cy="444673"/>
          </a:xfrm>
          <a:custGeom>
            <a:avLst/>
            <a:gdLst>
              <a:gd name="connsiteX0" fmla="*/ 3343715 w 3343715"/>
              <a:gd name="connsiteY0" fmla="*/ 935 h 444673"/>
              <a:gd name="connsiteX1" fmla="*/ 3343715 w 3343715"/>
              <a:gd name="connsiteY1" fmla="*/ 444673 h 444673"/>
              <a:gd name="connsiteX2" fmla="*/ 0 w 3343715"/>
              <a:gd name="connsiteY2" fmla="*/ 444673 h 444673"/>
              <a:gd name="connsiteX3" fmla="*/ 27671 w 3343715"/>
              <a:gd name="connsiteY3" fmla="*/ 415075 h 444673"/>
              <a:gd name="connsiteX4" fmla="*/ 314324 w 3343715"/>
              <a:gd name="connsiteY4" fmla="*/ 72001 h 444673"/>
              <a:gd name="connsiteX5" fmla="*/ 382615 w 3343715"/>
              <a:gd name="connsiteY5" fmla="*/ 16890 h 444673"/>
              <a:gd name="connsiteX6" fmla="*/ 453912 w 3343715"/>
              <a:gd name="connsiteY6" fmla="*/ 10 h 444673"/>
              <a:gd name="connsiteX7" fmla="*/ 487133 w 3343715"/>
              <a:gd name="connsiteY7" fmla="*/ 10 h 444673"/>
              <a:gd name="connsiteX8" fmla="*/ 3303095 w 3343715"/>
              <a:gd name="connsiteY8" fmla="*/ 241 h 444673"/>
              <a:gd name="connsiteX9" fmla="*/ 3343715 w 3343715"/>
              <a:gd name="connsiteY9" fmla="*/ 935 h 444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43715" h="444673">
                <a:moveTo>
                  <a:pt x="3343715" y="935"/>
                </a:moveTo>
                <a:lnTo>
                  <a:pt x="3343715" y="444673"/>
                </a:lnTo>
                <a:lnTo>
                  <a:pt x="0" y="444673"/>
                </a:lnTo>
                <a:cubicBezTo>
                  <a:pt x="9250" y="434807"/>
                  <a:pt x="19039" y="425403"/>
                  <a:pt x="27671" y="415075"/>
                </a:cubicBezTo>
                <a:cubicBezTo>
                  <a:pt x="123402" y="300845"/>
                  <a:pt x="219133" y="186616"/>
                  <a:pt x="314324" y="72001"/>
                </a:cubicBezTo>
                <a:cubicBezTo>
                  <a:pt x="333516" y="48878"/>
                  <a:pt x="355175" y="29531"/>
                  <a:pt x="382615" y="16890"/>
                </a:cubicBezTo>
                <a:cubicBezTo>
                  <a:pt x="405276" y="6485"/>
                  <a:pt x="428707" y="-298"/>
                  <a:pt x="453912" y="10"/>
                </a:cubicBezTo>
                <a:cubicBezTo>
                  <a:pt x="464934" y="164"/>
                  <a:pt x="476033" y="10"/>
                  <a:pt x="487133" y="10"/>
                </a:cubicBezTo>
                <a:cubicBezTo>
                  <a:pt x="1425787" y="10"/>
                  <a:pt x="2364441" y="164"/>
                  <a:pt x="3303095" y="241"/>
                </a:cubicBezTo>
                <a:cubicBezTo>
                  <a:pt x="3316661" y="241"/>
                  <a:pt x="3330149" y="704"/>
                  <a:pt x="3343715" y="935"/>
                </a:cubicBezTo>
                <a:close/>
              </a:path>
            </a:pathLst>
          </a:custGeom>
          <a:solidFill>
            <a:schemeClr val="tx1"/>
          </a:solidFill>
          <a:ln w="12700">
            <a:noFill/>
          </a:ln>
        </p:spPr>
        <p:txBody>
          <a:bodyPr wrap="square" lIns="756000" rIns="0" bIns="0" anchor="ctr">
            <a:noAutofit/>
          </a:bodyPr>
          <a:lstStyle>
            <a:lvl1pPr marL="0" indent="0" algn="l">
              <a:spcAft>
                <a:spcPts val="0"/>
              </a:spcAft>
              <a:buFont typeface="Arial" panose="020B0604020202020204" pitchFamily="34" charset="0"/>
              <a:buNone/>
              <a:defRPr sz="1240" b="0">
                <a:gradFill flip="none" rotWithShape="1">
                  <a:gsLst>
                    <a:gs pos="0">
                      <a:srgbClr val="16D6A8"/>
                    </a:gs>
                    <a:gs pos="100000">
                      <a:srgbClr val="2FA745"/>
                    </a:gs>
                  </a:gsLst>
                  <a:lin ang="16200000" scaled="1"/>
                  <a:tileRect/>
                </a:gradFill>
              </a:defRPr>
            </a:lvl1pPr>
            <a:lvl2pPr marL="0" indent="0" algn="l">
              <a:buNone/>
              <a:defRPr sz="1240" b="0">
                <a:solidFill>
                  <a:schemeClr val="tx1"/>
                </a:solidFill>
              </a:defRPr>
            </a:lvl2pPr>
            <a:lvl3pPr marL="0" indent="0" algn="l">
              <a:buNone/>
              <a:defRPr sz="1240" b="0"/>
            </a:lvl3pPr>
            <a:lvl4pPr marL="0" indent="0" algn="l">
              <a:buFont typeface="Arial" panose="020B0604020202020204" pitchFamily="34" charset="0"/>
              <a:buNone/>
              <a:defRPr sz="1240" b="0"/>
            </a:lvl4pPr>
            <a:lvl5pPr marL="0" indent="0" algn="l">
              <a:buFont typeface="Arial" panose="020B0604020202020204" pitchFamily="34" charset="0"/>
              <a:buNone/>
              <a:defRPr sz="1240" b="0"/>
            </a:lvl5pPr>
            <a:lvl6pPr marL="0" indent="0" algn="l">
              <a:buFont typeface="Arial" panose="020B0604020202020204" pitchFamily="34" charset="0"/>
              <a:buNone/>
              <a:defRPr sz="1240" b="0"/>
            </a:lvl6pPr>
            <a:lvl7pPr marL="0" indent="0" algn="l">
              <a:buFont typeface="Arial" panose="020B0604020202020204" pitchFamily="34" charset="0"/>
              <a:buNone/>
              <a:defRPr sz="1240" b="0"/>
            </a:lvl7pPr>
            <a:lvl8pPr marL="0" indent="0" algn="l">
              <a:buFont typeface="Arial" panose="020B0604020202020204" pitchFamily="34" charset="0"/>
              <a:buNone/>
              <a:defRPr sz="1240" b="0"/>
            </a:lvl8pPr>
            <a:lvl9pPr marL="0" indent="0" algn="l">
              <a:buFont typeface="Arial" panose="020B0604020202020204" pitchFamily="34" charset="0"/>
              <a:buNone/>
              <a:defRPr sz="1240" b="0"/>
            </a:lvl9pPr>
          </a:lstStyle>
          <a:p>
            <a:pPr lvl="0"/>
            <a:r>
              <a:rPr lang="en-US"/>
              <a:t>Click to add section title</a:t>
            </a:r>
          </a:p>
        </p:txBody>
      </p:sp>
      <p:sp>
        <p:nvSpPr>
          <p:cNvPr id="3" name="Text Placeholder 13">
            <a:extLst>
              <a:ext uri="{FF2B5EF4-FFF2-40B4-BE49-F238E27FC236}">
                <a16:creationId xmlns:a16="http://schemas.microsoft.com/office/drawing/2014/main" id="{FA8C393F-FCB3-35B7-EF5B-157BEDC1A1D8}"/>
              </a:ext>
            </a:extLst>
          </p:cNvPr>
          <p:cNvSpPr>
            <a:spLocks noGrp="1"/>
          </p:cNvSpPr>
          <p:nvPr>
            <p:ph type="body" sz="quarter" idx="19" hasCustomPrompt="1"/>
          </p:nvPr>
        </p:nvSpPr>
        <p:spPr>
          <a:xfrm rot="16200000">
            <a:off x="11834923" y="2622708"/>
            <a:ext cx="252000" cy="216000"/>
          </a:xfrm>
          <a:noFill/>
          <a:ln w="12700">
            <a:noFill/>
          </a:ln>
        </p:spPr>
        <p:txBody>
          <a:bodyPr lIns="0" rIns="0" bIns="0" anchor="ctr"/>
          <a:lstStyle>
            <a:lvl1pPr marL="0" indent="0" algn="l">
              <a:spcAft>
                <a:spcPts val="0"/>
              </a:spcAft>
              <a:buFont typeface="Arial" panose="020B0604020202020204" pitchFamily="34" charset="0"/>
              <a:buNone/>
              <a:defRPr sz="1240" b="1">
                <a:solidFill>
                  <a:schemeClr val="bg1"/>
                </a:solidFill>
              </a:defRPr>
            </a:lvl1pPr>
            <a:lvl2pPr marL="0" indent="0" algn="l">
              <a:buNone/>
              <a:defRPr sz="1240" b="1">
                <a:solidFill>
                  <a:schemeClr val="tx1"/>
                </a:solidFill>
              </a:defRPr>
            </a:lvl2pPr>
            <a:lvl3pPr marL="0" indent="0" algn="l">
              <a:buNone/>
              <a:defRPr sz="1240" b="1"/>
            </a:lvl3pPr>
            <a:lvl4pPr marL="0" indent="0" algn="l">
              <a:buFont typeface="Arial" panose="020B0604020202020204" pitchFamily="34" charset="0"/>
              <a:buNone/>
              <a:defRPr sz="1240" b="1"/>
            </a:lvl4pPr>
            <a:lvl5pPr marL="0" indent="0" algn="l">
              <a:buFont typeface="Arial" panose="020B0604020202020204" pitchFamily="34" charset="0"/>
              <a:buNone/>
              <a:defRPr sz="1240" b="1"/>
            </a:lvl5pPr>
            <a:lvl6pPr marL="0" indent="0" algn="l">
              <a:buFont typeface="Arial" panose="020B0604020202020204" pitchFamily="34" charset="0"/>
              <a:buNone/>
              <a:defRPr sz="1240" b="1"/>
            </a:lvl6pPr>
            <a:lvl7pPr marL="0" indent="0" algn="l">
              <a:buFont typeface="Arial" panose="020B0604020202020204" pitchFamily="34" charset="0"/>
              <a:buNone/>
              <a:defRPr sz="1240" b="1"/>
            </a:lvl7pPr>
            <a:lvl8pPr marL="0" indent="0" algn="l">
              <a:buFont typeface="Arial" panose="020B0604020202020204" pitchFamily="34" charset="0"/>
              <a:buNone/>
              <a:defRPr sz="1240" b="1"/>
            </a:lvl8pPr>
            <a:lvl9pPr marL="0" indent="0" algn="l">
              <a:buFont typeface="Arial" panose="020B0604020202020204" pitchFamily="34" charset="0"/>
              <a:buNone/>
              <a:defRPr sz="1240" b="1"/>
            </a:lvl9pPr>
          </a:lstStyle>
          <a:p>
            <a:pPr lvl="0"/>
            <a:r>
              <a:rPr lang="en-US"/>
              <a:t>00</a:t>
            </a:r>
          </a:p>
        </p:txBody>
      </p:sp>
      <p:sp>
        <p:nvSpPr>
          <p:cNvPr id="4" name="Title 1">
            <a:extLst>
              <a:ext uri="{FF2B5EF4-FFF2-40B4-BE49-F238E27FC236}">
                <a16:creationId xmlns:a16="http://schemas.microsoft.com/office/drawing/2014/main" id="{9EA64C5B-5465-57A8-510D-5D922B07B6EF}"/>
              </a:ext>
            </a:extLst>
          </p:cNvPr>
          <p:cNvSpPr>
            <a:spLocks noGrp="1"/>
          </p:cNvSpPr>
          <p:nvPr>
            <p:ph type="title"/>
          </p:nvPr>
        </p:nvSpPr>
        <p:spPr>
          <a:xfrm>
            <a:off x="627682" y="833551"/>
            <a:ext cx="5364000" cy="576000"/>
          </a:xfrm>
        </p:spPr>
        <p:txBody>
          <a:bodyPr anchor="t"/>
          <a:lstStyle>
            <a:lvl1pPr>
              <a:defRPr sz="3000" b="1"/>
            </a:lvl1pPr>
          </a:lstStyle>
          <a:p>
            <a:endParaRPr lang="en-GB"/>
          </a:p>
        </p:txBody>
      </p:sp>
    </p:spTree>
    <p:extLst>
      <p:ext uri="{BB962C8B-B14F-4D97-AF65-F5344CB8AC3E}">
        <p14:creationId xmlns:p14="http://schemas.microsoft.com/office/powerpoint/2010/main" val="3270403296"/>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preserve="1" userDrawn="1">
  <p:cSld name="Large Title Slide">
    <p:spTree>
      <p:nvGrpSpPr>
        <p:cNvPr id="1" name=""/>
        <p:cNvGrpSpPr/>
        <p:nvPr/>
      </p:nvGrpSpPr>
      <p:grpSpPr>
        <a:xfrm>
          <a:off x="0" y="0"/>
          <a:ext cx="0" cy="0"/>
          <a:chOff x="0" y="0"/>
          <a:chExt cx="0" cy="0"/>
        </a:xfrm>
      </p:grpSpPr>
      <p:pic>
        <p:nvPicPr>
          <p:cNvPr id="11" name="Picture 10" descr="Background pattern&#10;&#10;Description automatically generated">
            <a:extLst>
              <a:ext uri="{FF2B5EF4-FFF2-40B4-BE49-F238E27FC236}">
                <a16:creationId xmlns:a16="http://schemas.microsoft.com/office/drawing/2014/main" id="{61E58119-EE41-2DE3-7ECF-D0D37396036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1040"/>
            <a:ext cx="12192000" cy="6855920"/>
          </a:xfrm>
          <a:prstGeom prst="rect">
            <a:avLst/>
          </a:prstGeom>
        </p:spPr>
      </p:pic>
      <p:pic>
        <p:nvPicPr>
          <p:cNvPr id="22" name="Logo" descr="FreshWave logo">
            <a:extLst>
              <a:ext uri="{FF2B5EF4-FFF2-40B4-BE49-F238E27FC236}">
                <a16:creationId xmlns:a16="http://schemas.microsoft.com/office/drawing/2014/main" id="{CA21A0C2-371A-915D-1F9C-039AD6839329}"/>
              </a:ext>
            </a:extLst>
          </p:cNvPr>
          <p:cNvPicPr>
            <a:picLocks noChangeAspect="1"/>
          </p:cNvPicPr>
          <p:nvPr userDrawn="1"/>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444133" y="444429"/>
            <a:ext cx="1940400" cy="468982"/>
          </a:xfrm>
          <a:prstGeom prst="rect">
            <a:avLst/>
          </a:prstGeom>
        </p:spPr>
      </p:pic>
      <p:sp>
        <p:nvSpPr>
          <p:cNvPr id="12" name="Title 2">
            <a:extLst>
              <a:ext uri="{FF2B5EF4-FFF2-40B4-BE49-F238E27FC236}">
                <a16:creationId xmlns:a16="http://schemas.microsoft.com/office/drawing/2014/main" id="{5E45A3AD-853A-7349-71CA-82153ECF26B5}"/>
              </a:ext>
            </a:extLst>
          </p:cNvPr>
          <p:cNvSpPr>
            <a:spLocks noGrp="1"/>
          </p:cNvSpPr>
          <p:nvPr>
            <p:ph type="title" hasCustomPrompt="1"/>
          </p:nvPr>
        </p:nvSpPr>
        <p:spPr>
          <a:xfrm>
            <a:off x="2156163" y="3012054"/>
            <a:ext cx="8460000" cy="1872000"/>
          </a:xfrm>
        </p:spPr>
        <p:txBody>
          <a:bodyPr anchor="t" anchorCtr="0"/>
          <a:lstStyle>
            <a:lvl1pPr marL="1162746" indent="-1155546">
              <a:lnSpc>
                <a:spcPct val="80000"/>
              </a:lnSpc>
              <a:defRPr sz="7639" b="1"/>
            </a:lvl1pPr>
          </a:lstStyle>
          <a:p>
            <a:r>
              <a:rPr lang="en-GB"/>
              <a:t>Click to add slide title</a:t>
            </a:r>
          </a:p>
        </p:txBody>
      </p:sp>
      <p:sp>
        <p:nvSpPr>
          <p:cNvPr id="14" name="Subtitle 2">
            <a:extLst>
              <a:ext uri="{FF2B5EF4-FFF2-40B4-BE49-F238E27FC236}">
                <a16:creationId xmlns:a16="http://schemas.microsoft.com/office/drawing/2014/main" id="{8FCAB6DE-9F94-8222-2D69-9F9561E0E2DA}"/>
              </a:ext>
            </a:extLst>
          </p:cNvPr>
          <p:cNvSpPr>
            <a:spLocks noGrp="1"/>
          </p:cNvSpPr>
          <p:nvPr>
            <p:ph type="subTitle" idx="1" hasCustomPrompt="1"/>
          </p:nvPr>
        </p:nvSpPr>
        <p:spPr>
          <a:xfrm>
            <a:off x="1805649" y="5115529"/>
            <a:ext cx="3312000" cy="720000"/>
          </a:xfrm>
        </p:spPr>
        <p:txBody>
          <a:bodyPr/>
          <a:lstStyle>
            <a:lvl1pPr marL="0" indent="0" algn="l">
              <a:buNone/>
              <a:defRPr sz="1730" b="1">
                <a:solidFill>
                  <a:schemeClr val="accent4"/>
                </a:solidFill>
              </a:defRPr>
            </a:lvl1pPr>
            <a:lvl2pPr marL="0" indent="0" algn="l">
              <a:buNone/>
              <a:defRPr sz="2000" b="0">
                <a:solidFill>
                  <a:schemeClr val="accent1"/>
                </a:solidFill>
              </a:defRPr>
            </a:lvl2pPr>
            <a:lvl3pPr marL="0" indent="0" algn="l">
              <a:buNone/>
              <a:defRPr sz="2000" b="0">
                <a:solidFill>
                  <a:schemeClr val="accent1"/>
                </a:solidFill>
              </a:defRPr>
            </a:lvl3pPr>
            <a:lvl4pPr marL="0" indent="0" algn="l">
              <a:buNone/>
              <a:defRPr sz="2000" b="0">
                <a:solidFill>
                  <a:schemeClr val="accent1"/>
                </a:solidFill>
              </a:defRPr>
            </a:lvl4pPr>
            <a:lvl5pPr marL="0" indent="0" algn="l">
              <a:buNone/>
              <a:defRPr sz="2000" b="0">
                <a:solidFill>
                  <a:schemeClr val="accent1"/>
                </a:solidFill>
              </a:defRPr>
            </a:lvl5pPr>
            <a:lvl6pPr marL="0" indent="0" algn="l">
              <a:buNone/>
              <a:defRPr sz="2000" b="0">
                <a:solidFill>
                  <a:schemeClr val="accent1"/>
                </a:solidFill>
              </a:defRPr>
            </a:lvl6pPr>
            <a:lvl7pPr marL="0" indent="0" algn="l">
              <a:buNone/>
              <a:defRPr sz="2000" b="0">
                <a:solidFill>
                  <a:schemeClr val="accent1"/>
                </a:solidFill>
              </a:defRPr>
            </a:lvl7pPr>
            <a:lvl8pPr marL="0" indent="0" algn="l">
              <a:buNone/>
              <a:defRPr sz="2000" b="0">
                <a:solidFill>
                  <a:schemeClr val="accent1"/>
                </a:solidFill>
              </a:defRPr>
            </a:lvl8pPr>
            <a:lvl9pPr marL="0" indent="0" algn="l">
              <a:buNone/>
              <a:defRPr sz="2000" b="0">
                <a:solidFill>
                  <a:schemeClr val="accent1"/>
                </a:solidFill>
              </a:defRPr>
            </a:lvl9pPr>
          </a:lstStyle>
          <a:p>
            <a:r>
              <a:rPr lang="en-AU"/>
              <a:t>Subtitle or presenters name and date</a:t>
            </a:r>
            <a:endParaRPr lang="en-GB"/>
          </a:p>
        </p:txBody>
      </p:sp>
    </p:spTree>
    <p:extLst>
      <p:ext uri="{BB962C8B-B14F-4D97-AF65-F5344CB8AC3E}">
        <p14:creationId xmlns:p14="http://schemas.microsoft.com/office/powerpoint/2010/main" val="1041250416"/>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preserve="1" userDrawn="1">
  <p:cSld name="Agenda">
    <p:spTree>
      <p:nvGrpSpPr>
        <p:cNvPr id="1" name=""/>
        <p:cNvGrpSpPr/>
        <p:nvPr/>
      </p:nvGrpSpPr>
      <p:grpSpPr>
        <a:xfrm>
          <a:off x="0" y="0"/>
          <a:ext cx="0" cy="0"/>
          <a:chOff x="0" y="0"/>
          <a:chExt cx="0" cy="0"/>
        </a:xfrm>
      </p:grpSpPr>
      <p:pic>
        <p:nvPicPr>
          <p:cNvPr id="3" name="Picture 2" descr="A picture containing line, ocean floor&#10;&#10;Description automatically generated">
            <a:extLst>
              <a:ext uri="{FF2B5EF4-FFF2-40B4-BE49-F238E27FC236}">
                <a16:creationId xmlns:a16="http://schemas.microsoft.com/office/drawing/2014/main" id="{9C2A6592-1232-2E1E-D5C9-8BABCF837B4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1040"/>
            <a:ext cx="12192000" cy="6855920"/>
          </a:xfrm>
          <a:prstGeom prst="rect">
            <a:avLst/>
          </a:prstGeom>
        </p:spPr>
      </p:pic>
      <p:sp>
        <p:nvSpPr>
          <p:cNvPr id="12" name="Title 2">
            <a:extLst>
              <a:ext uri="{FF2B5EF4-FFF2-40B4-BE49-F238E27FC236}">
                <a16:creationId xmlns:a16="http://schemas.microsoft.com/office/drawing/2014/main" id="{5E45A3AD-853A-7349-71CA-82153ECF26B5}"/>
              </a:ext>
            </a:extLst>
          </p:cNvPr>
          <p:cNvSpPr>
            <a:spLocks noGrp="1"/>
          </p:cNvSpPr>
          <p:nvPr>
            <p:ph type="title" hasCustomPrompt="1"/>
          </p:nvPr>
        </p:nvSpPr>
        <p:spPr>
          <a:xfrm>
            <a:off x="1166759" y="934010"/>
            <a:ext cx="5940000" cy="1080000"/>
          </a:xfrm>
        </p:spPr>
        <p:txBody>
          <a:bodyPr anchor="t" anchorCtr="0"/>
          <a:lstStyle>
            <a:lvl1pPr marL="0" indent="0">
              <a:lnSpc>
                <a:spcPct val="80000"/>
              </a:lnSpc>
              <a:defRPr sz="8400" b="1">
                <a:solidFill>
                  <a:schemeClr val="bg1"/>
                </a:solidFill>
              </a:defRPr>
            </a:lvl1pPr>
          </a:lstStyle>
          <a:p>
            <a:r>
              <a:rPr lang="en-GB"/>
              <a:t>Agenda</a:t>
            </a:r>
          </a:p>
        </p:txBody>
      </p:sp>
      <p:sp>
        <p:nvSpPr>
          <p:cNvPr id="7" name="Text Placeholder 6">
            <a:extLst>
              <a:ext uri="{FF2B5EF4-FFF2-40B4-BE49-F238E27FC236}">
                <a16:creationId xmlns:a16="http://schemas.microsoft.com/office/drawing/2014/main" id="{54E715DB-565A-6C02-30D9-ADFB3177AAA2}"/>
              </a:ext>
            </a:extLst>
          </p:cNvPr>
          <p:cNvSpPr>
            <a:spLocks noGrp="1"/>
          </p:cNvSpPr>
          <p:nvPr>
            <p:ph type="body" sz="quarter" idx="10" hasCustomPrompt="1"/>
          </p:nvPr>
        </p:nvSpPr>
        <p:spPr>
          <a:xfrm>
            <a:off x="2534759" y="2485097"/>
            <a:ext cx="4572000" cy="3060000"/>
          </a:xfrm>
        </p:spPr>
        <p:txBody>
          <a:bodyPr/>
          <a:lstStyle>
            <a:lvl1pPr marL="431980" indent="-431980">
              <a:spcBef>
                <a:spcPts val="1600"/>
              </a:spcBef>
              <a:buFont typeface="+mj-lt"/>
              <a:buAutoNum type="arabicPeriod"/>
              <a:defRPr sz="2520" b="1">
                <a:solidFill>
                  <a:schemeClr val="bg1"/>
                </a:solidFill>
              </a:defRPr>
            </a:lvl1pPr>
            <a:lvl2pPr marL="431980" indent="0">
              <a:buNone/>
              <a:defRPr sz="1850">
                <a:solidFill>
                  <a:schemeClr val="bg1"/>
                </a:solidFill>
              </a:defRPr>
            </a:lvl2pPr>
            <a:lvl3pPr marL="431980" indent="0">
              <a:buNone/>
              <a:defRPr sz="1850">
                <a:solidFill>
                  <a:schemeClr val="bg1"/>
                </a:solidFill>
              </a:defRPr>
            </a:lvl3pPr>
            <a:lvl4pPr marL="431980">
              <a:defRPr sz="1850">
                <a:solidFill>
                  <a:schemeClr val="bg1"/>
                </a:solidFill>
              </a:defRPr>
            </a:lvl4pPr>
            <a:lvl5pPr marL="431980">
              <a:defRPr sz="1850">
                <a:solidFill>
                  <a:schemeClr val="bg1"/>
                </a:solidFill>
              </a:defRPr>
            </a:lvl5pPr>
          </a:lstStyle>
          <a:p>
            <a:pPr lvl="0"/>
            <a:r>
              <a:rPr lang="en-US"/>
              <a:t>Click to add agenda text</a:t>
            </a:r>
          </a:p>
          <a:p>
            <a:pPr lvl="1"/>
            <a:r>
              <a:rPr lang="en-US"/>
              <a:t>Second level</a:t>
            </a:r>
          </a:p>
          <a:p>
            <a:pPr lvl="2"/>
            <a:r>
              <a:rPr lang="en-US"/>
              <a:t>Third level</a:t>
            </a:r>
          </a:p>
          <a:p>
            <a:pPr lvl="3"/>
            <a:r>
              <a:rPr lang="en-US"/>
              <a:t>Fourth level</a:t>
            </a:r>
          </a:p>
          <a:p>
            <a:pPr lvl="4"/>
            <a:r>
              <a:rPr lang="en-US"/>
              <a:t>Fifth level</a:t>
            </a:r>
            <a:endParaRPr lang="en-GB"/>
          </a:p>
        </p:txBody>
      </p:sp>
      <p:sp>
        <p:nvSpPr>
          <p:cNvPr id="2" name="Date Placeholder 1">
            <a:extLst>
              <a:ext uri="{FF2B5EF4-FFF2-40B4-BE49-F238E27FC236}">
                <a16:creationId xmlns:a16="http://schemas.microsoft.com/office/drawing/2014/main" id="{C57DE05C-C2A0-DAEB-8B67-DF538294528B}"/>
              </a:ext>
            </a:extLst>
          </p:cNvPr>
          <p:cNvSpPr>
            <a:spLocks noGrp="1"/>
          </p:cNvSpPr>
          <p:nvPr>
            <p:ph type="dt" sz="half" idx="11"/>
          </p:nvPr>
        </p:nvSpPr>
        <p:spPr/>
        <p:txBody>
          <a:bodyPr/>
          <a:lstStyle/>
          <a:p>
            <a:fld id="{5548932E-A8C1-46E0-BF06-24BF5117D2CD}" type="datetime1">
              <a:rPr lang="en-GB" smtClean="0"/>
              <a:t>25/05/2023</a:t>
            </a:fld>
            <a:endParaRPr lang="en-GB"/>
          </a:p>
        </p:txBody>
      </p:sp>
      <p:sp>
        <p:nvSpPr>
          <p:cNvPr id="4" name="Footer Placeholder 3">
            <a:extLst>
              <a:ext uri="{FF2B5EF4-FFF2-40B4-BE49-F238E27FC236}">
                <a16:creationId xmlns:a16="http://schemas.microsoft.com/office/drawing/2014/main" id="{B3AEBADB-8496-F098-DD56-C9B66397BC8C}"/>
              </a:ext>
            </a:extLst>
          </p:cNvPr>
          <p:cNvSpPr>
            <a:spLocks noGrp="1"/>
          </p:cNvSpPr>
          <p:nvPr>
            <p:ph type="ftr" sz="quarter" idx="12"/>
          </p:nvPr>
        </p:nvSpPr>
        <p:spPr/>
        <p:txBody>
          <a:bodyPr/>
          <a:lstStyle/>
          <a:p>
            <a:r>
              <a:rPr lang="en-US"/>
              <a:t>Freshwave Contiguous Coverage to Railway Tunnels</a:t>
            </a:r>
            <a:endParaRPr lang="en-GB"/>
          </a:p>
        </p:txBody>
      </p:sp>
      <p:sp>
        <p:nvSpPr>
          <p:cNvPr id="5" name="Slide Number Placeholder 4">
            <a:extLst>
              <a:ext uri="{FF2B5EF4-FFF2-40B4-BE49-F238E27FC236}">
                <a16:creationId xmlns:a16="http://schemas.microsoft.com/office/drawing/2014/main" id="{EF93EF94-D7E1-0003-857C-659794DFC099}"/>
              </a:ext>
            </a:extLst>
          </p:cNvPr>
          <p:cNvSpPr>
            <a:spLocks noGrp="1"/>
          </p:cNvSpPr>
          <p:nvPr>
            <p:ph type="sldNum" sz="quarter" idx="13"/>
          </p:nvPr>
        </p:nvSpPr>
        <p:spPr/>
        <p:txBody>
          <a:bodyPr/>
          <a:lstStyle/>
          <a:p>
            <a:fld id="{F5AEA0E0-5CC6-4BD0-905C-A0021E419432}" type="slidenum">
              <a:rPr lang="en-GB" smtClean="0"/>
              <a:pPr/>
              <a:t>‹#›</a:t>
            </a:fld>
            <a:endParaRPr lang="en-GB"/>
          </a:p>
        </p:txBody>
      </p:sp>
    </p:spTree>
    <p:extLst>
      <p:ext uri="{BB962C8B-B14F-4D97-AF65-F5344CB8AC3E}">
        <p14:creationId xmlns:p14="http://schemas.microsoft.com/office/powerpoint/2010/main" val="1414999764"/>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950D159-A4A9-6939-A08A-395E90DE9353}"/>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819"/>
          </a:p>
        </p:txBody>
      </p:sp>
      <p:pic>
        <p:nvPicPr>
          <p:cNvPr id="11" name="object 2">
            <a:extLst>
              <a:ext uri="{FF2B5EF4-FFF2-40B4-BE49-F238E27FC236}">
                <a16:creationId xmlns:a16="http://schemas.microsoft.com/office/drawing/2014/main" id="{3025BB5E-15EC-1254-84BF-2CE46443D5D4}"/>
              </a:ext>
            </a:extLst>
          </p:cNvPr>
          <p:cNvPicPr/>
          <p:nvPr userDrawn="1"/>
        </p:nvPicPr>
        <p:blipFill>
          <a:blip r:embed="rId2" cstate="print"/>
          <a:stretch>
            <a:fillRect/>
          </a:stretch>
        </p:blipFill>
        <p:spPr>
          <a:xfrm>
            <a:off x="856" y="-480"/>
            <a:ext cx="12191144" cy="6857519"/>
          </a:xfrm>
          <a:prstGeom prst="rect">
            <a:avLst/>
          </a:prstGeom>
        </p:spPr>
      </p:pic>
      <p:sp>
        <p:nvSpPr>
          <p:cNvPr id="16" name="Subtitle 2">
            <a:extLst>
              <a:ext uri="{FF2B5EF4-FFF2-40B4-BE49-F238E27FC236}">
                <a16:creationId xmlns:a16="http://schemas.microsoft.com/office/drawing/2014/main" id="{2FD0B13F-E919-49D5-97A5-DA7D2AE38E14}"/>
              </a:ext>
            </a:extLst>
          </p:cNvPr>
          <p:cNvSpPr>
            <a:spLocks noGrp="1"/>
          </p:cNvSpPr>
          <p:nvPr>
            <p:ph type="subTitle" idx="1" hasCustomPrompt="1"/>
          </p:nvPr>
        </p:nvSpPr>
        <p:spPr>
          <a:xfrm>
            <a:off x="3091309" y="2486069"/>
            <a:ext cx="7200000" cy="2088000"/>
          </a:xfrm>
        </p:spPr>
        <p:txBody>
          <a:bodyPr/>
          <a:lstStyle>
            <a:lvl1pPr marL="0" indent="0" algn="l">
              <a:spcAft>
                <a:spcPts val="2200"/>
              </a:spcAft>
              <a:buNone/>
              <a:defRPr sz="6850" b="1">
                <a:gradFill>
                  <a:gsLst>
                    <a:gs pos="0">
                      <a:srgbClr val="16D6A8"/>
                    </a:gs>
                    <a:gs pos="100000">
                      <a:srgbClr val="2FA745"/>
                    </a:gs>
                  </a:gsLst>
                  <a:lin ang="0" scaled="1"/>
                </a:gradFill>
              </a:defRPr>
            </a:lvl1pPr>
            <a:lvl2pPr marL="0" indent="0" algn="l">
              <a:buNone/>
              <a:defRPr sz="3700" b="1">
                <a:solidFill>
                  <a:schemeClr val="tx1"/>
                </a:solidFill>
              </a:defRPr>
            </a:lvl2pPr>
            <a:lvl3pPr marL="0" indent="0" algn="l">
              <a:buNone/>
              <a:defRPr sz="2000" b="0">
                <a:solidFill>
                  <a:schemeClr val="accent1"/>
                </a:solidFill>
              </a:defRPr>
            </a:lvl3pPr>
            <a:lvl4pPr marL="0" indent="0" algn="l">
              <a:buNone/>
              <a:defRPr sz="2000" b="0">
                <a:solidFill>
                  <a:schemeClr val="accent1"/>
                </a:solidFill>
              </a:defRPr>
            </a:lvl4pPr>
            <a:lvl5pPr marL="0" indent="0" algn="l">
              <a:buNone/>
              <a:defRPr sz="2000" b="0">
                <a:solidFill>
                  <a:schemeClr val="accent1"/>
                </a:solidFill>
              </a:defRPr>
            </a:lvl5pPr>
            <a:lvl6pPr marL="0" indent="0" algn="l">
              <a:buNone/>
              <a:defRPr sz="2000" b="0">
                <a:solidFill>
                  <a:schemeClr val="accent1"/>
                </a:solidFill>
              </a:defRPr>
            </a:lvl6pPr>
            <a:lvl7pPr marL="0" indent="0" algn="l">
              <a:buNone/>
              <a:defRPr sz="2000" b="0">
                <a:solidFill>
                  <a:schemeClr val="accent1"/>
                </a:solidFill>
              </a:defRPr>
            </a:lvl7pPr>
            <a:lvl8pPr marL="0" indent="0" algn="l">
              <a:buNone/>
              <a:defRPr sz="2000" b="0">
                <a:solidFill>
                  <a:schemeClr val="accent1"/>
                </a:solidFill>
              </a:defRPr>
            </a:lvl8pPr>
            <a:lvl9pPr marL="0" indent="0" algn="l">
              <a:buNone/>
              <a:defRPr sz="2000" b="0">
                <a:solidFill>
                  <a:schemeClr val="accent1"/>
                </a:solidFill>
              </a:defRPr>
            </a:lvl9pPr>
          </a:lstStyle>
          <a:p>
            <a:r>
              <a:rPr lang="en-AU"/>
              <a:t>Click to add title</a:t>
            </a:r>
          </a:p>
          <a:p>
            <a:pPr lvl="1"/>
            <a:r>
              <a:rPr lang="en-AU"/>
              <a:t>2</a:t>
            </a:r>
            <a:endParaRPr lang="en-GB"/>
          </a:p>
        </p:txBody>
      </p:sp>
      <p:sp>
        <p:nvSpPr>
          <p:cNvPr id="17" name="Title 2">
            <a:extLst>
              <a:ext uri="{FF2B5EF4-FFF2-40B4-BE49-F238E27FC236}">
                <a16:creationId xmlns:a16="http://schemas.microsoft.com/office/drawing/2014/main" id="{8705F6C0-C273-CDFA-5A6E-EA46867DCF78}"/>
              </a:ext>
            </a:extLst>
          </p:cNvPr>
          <p:cNvSpPr>
            <a:spLocks noGrp="1"/>
          </p:cNvSpPr>
          <p:nvPr>
            <p:ph type="title" hasCustomPrompt="1"/>
          </p:nvPr>
        </p:nvSpPr>
        <p:spPr>
          <a:xfrm>
            <a:off x="627680" y="292608"/>
            <a:ext cx="2160000" cy="1512000"/>
          </a:xfrm>
        </p:spPr>
        <p:txBody>
          <a:bodyPr anchor="t" anchorCtr="0"/>
          <a:lstStyle>
            <a:lvl1pPr>
              <a:defRPr sz="12460" b="1" spc="-570" baseline="0">
                <a:gradFill>
                  <a:gsLst>
                    <a:gs pos="0">
                      <a:srgbClr val="16D6A8"/>
                    </a:gs>
                    <a:gs pos="100000">
                      <a:srgbClr val="2FA745"/>
                    </a:gs>
                  </a:gsLst>
                  <a:lin ang="0" scaled="1"/>
                </a:gradFill>
              </a:defRPr>
            </a:lvl1pPr>
          </a:lstStyle>
          <a:p>
            <a:r>
              <a:rPr lang="en-GB"/>
              <a:t>00</a:t>
            </a:r>
          </a:p>
        </p:txBody>
      </p:sp>
      <p:sp>
        <p:nvSpPr>
          <p:cNvPr id="5" name="Slide Number Placeholder 4">
            <a:extLst>
              <a:ext uri="{FF2B5EF4-FFF2-40B4-BE49-F238E27FC236}">
                <a16:creationId xmlns:a16="http://schemas.microsoft.com/office/drawing/2014/main" id="{2179B83A-F547-AD2C-F3D1-67507B1D3605}"/>
              </a:ext>
            </a:extLst>
          </p:cNvPr>
          <p:cNvSpPr>
            <a:spLocks noGrp="1"/>
          </p:cNvSpPr>
          <p:nvPr>
            <p:ph type="sldNum" sz="quarter" idx="12"/>
          </p:nvPr>
        </p:nvSpPr>
        <p:spPr/>
        <p:txBody>
          <a:bodyPr/>
          <a:lstStyle/>
          <a:p>
            <a:fld id="{F5AEA0E0-5CC6-4BD0-905C-A0021E419432}" type="slidenum">
              <a:rPr lang="en-GB" smtClean="0"/>
              <a:pPr/>
              <a:t>‹#›</a:t>
            </a:fld>
            <a:endParaRPr lang="en-GB"/>
          </a:p>
        </p:txBody>
      </p:sp>
    </p:spTree>
    <p:extLst>
      <p:ext uri="{BB962C8B-B14F-4D97-AF65-F5344CB8AC3E}">
        <p14:creationId xmlns:p14="http://schemas.microsoft.com/office/powerpoint/2010/main" val="1728112883"/>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Six Textboxes with list bullets">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id="{477A431F-6C62-4F80-43D8-CD53756EF5A7}"/>
              </a:ext>
            </a:extLst>
          </p:cNvPr>
          <p:cNvGrpSpPr/>
          <p:nvPr userDrawn="1"/>
        </p:nvGrpSpPr>
        <p:grpSpPr>
          <a:xfrm>
            <a:off x="0" y="0"/>
            <a:ext cx="12192000" cy="6858000"/>
            <a:chOff x="0" y="0"/>
            <a:chExt cx="12192000" cy="6858000"/>
          </a:xfrm>
        </p:grpSpPr>
        <p:sp>
          <p:nvSpPr>
            <p:cNvPr id="8" name="Rectangle 7">
              <a:extLst>
                <a:ext uri="{FF2B5EF4-FFF2-40B4-BE49-F238E27FC236}">
                  <a16:creationId xmlns:a16="http://schemas.microsoft.com/office/drawing/2014/main" id="{40C19FAB-5C99-9F08-9511-F0429E72C77C}"/>
                </a:ext>
              </a:extLst>
            </p:cNvPr>
            <p:cNvSpPr/>
            <p:nvPr userDrawn="1"/>
          </p:nvSpPr>
          <p:spPr>
            <a:xfrm>
              <a:off x="0" y="0"/>
              <a:ext cx="12192000" cy="6858000"/>
            </a:xfrm>
            <a:prstGeom prst="rect">
              <a:avLst/>
            </a:prstGeom>
            <a:solidFill>
              <a:srgbClr val="E8FA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819"/>
            </a:p>
          </p:txBody>
        </p:sp>
        <p:pic>
          <p:nvPicPr>
            <p:cNvPr id="6" name="Picture 5" descr="Logo&#10;&#10;Description automatically generated">
              <a:extLst>
                <a:ext uri="{FF2B5EF4-FFF2-40B4-BE49-F238E27FC236}">
                  <a16:creationId xmlns:a16="http://schemas.microsoft.com/office/drawing/2014/main" id="{88398968-4FF8-FCAD-7EE7-FEE6E2CA02B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flipH="1">
              <a:off x="262465" y="516467"/>
              <a:ext cx="8181325" cy="6155266"/>
            </a:xfrm>
            <a:prstGeom prst="rect">
              <a:avLst/>
            </a:prstGeom>
          </p:spPr>
        </p:pic>
      </p:grpSp>
      <p:sp>
        <p:nvSpPr>
          <p:cNvPr id="12" name="Title 11">
            <a:extLst>
              <a:ext uri="{FF2B5EF4-FFF2-40B4-BE49-F238E27FC236}">
                <a16:creationId xmlns:a16="http://schemas.microsoft.com/office/drawing/2014/main" id="{A5774EBB-8806-EFAF-CBD9-1F4D689AFBFF}"/>
              </a:ext>
            </a:extLst>
          </p:cNvPr>
          <p:cNvSpPr>
            <a:spLocks noGrp="1"/>
          </p:cNvSpPr>
          <p:nvPr>
            <p:ph type="title"/>
          </p:nvPr>
        </p:nvSpPr>
        <p:spPr>
          <a:xfrm>
            <a:off x="914400" y="2841335"/>
            <a:ext cx="5868000" cy="1260000"/>
          </a:xfrm>
        </p:spPr>
        <p:txBody>
          <a:bodyPr/>
          <a:lstStyle>
            <a:lvl1pPr algn="ctr">
              <a:defRPr sz="5120" b="1"/>
            </a:lvl1pPr>
          </a:lstStyle>
          <a:p>
            <a:r>
              <a:rPr lang="en-US"/>
              <a:t>Click to edit Master title style</a:t>
            </a:r>
            <a:endParaRPr lang="en-GB"/>
          </a:p>
        </p:txBody>
      </p:sp>
      <p:sp>
        <p:nvSpPr>
          <p:cNvPr id="14" name="Text Placeholder 13">
            <a:extLst>
              <a:ext uri="{FF2B5EF4-FFF2-40B4-BE49-F238E27FC236}">
                <a16:creationId xmlns:a16="http://schemas.microsoft.com/office/drawing/2014/main" id="{92C2C804-7ACF-7287-1333-F431A240306A}"/>
              </a:ext>
            </a:extLst>
          </p:cNvPr>
          <p:cNvSpPr>
            <a:spLocks noGrp="1"/>
          </p:cNvSpPr>
          <p:nvPr>
            <p:ph type="body" sz="quarter" idx="13" hasCustomPrompt="1"/>
          </p:nvPr>
        </p:nvSpPr>
        <p:spPr>
          <a:xfrm>
            <a:off x="0" y="0"/>
            <a:ext cx="3708400" cy="2232000"/>
          </a:xfrm>
          <a:solidFill>
            <a:schemeClr val="bg1">
              <a:alpha val="60000"/>
            </a:schemeClr>
          </a:solidFill>
          <a:ln w="12700">
            <a:solidFill>
              <a:schemeClr val="bg1"/>
            </a:solidFill>
          </a:ln>
        </p:spPr>
        <p:txBody>
          <a:bodyPr lIns="576000" rIns="180000" bIns="396000" anchor="b"/>
          <a:lstStyle>
            <a:lvl1pPr marL="0" indent="0" algn="ctr">
              <a:spcAft>
                <a:spcPts val="0"/>
              </a:spcAft>
              <a:buFont typeface="Arial" panose="020B0604020202020204" pitchFamily="34" charset="0"/>
              <a:buNone/>
              <a:defRPr sz="5000" b="1">
                <a:solidFill>
                  <a:schemeClr val="accent4"/>
                </a:solidFill>
              </a:defRPr>
            </a:lvl1pPr>
            <a:lvl2pPr marL="0" indent="0" algn="ctr">
              <a:buNone/>
              <a:defRPr sz="1430" b="1"/>
            </a:lvl2pPr>
            <a:lvl3pPr marL="0" indent="0" algn="ctr">
              <a:buNone/>
              <a:defRPr sz="1430" b="1"/>
            </a:lvl3pPr>
            <a:lvl4pPr marL="0" indent="0" algn="ctr">
              <a:buFont typeface="Arial" panose="020B0604020202020204" pitchFamily="34" charset="0"/>
              <a:buNone/>
              <a:defRPr sz="1430" b="1"/>
            </a:lvl4pPr>
            <a:lvl5pPr marL="0" indent="0" algn="ctr">
              <a:buFont typeface="Arial" panose="020B0604020202020204" pitchFamily="34" charset="0"/>
              <a:buNone/>
              <a:defRPr sz="1430" b="1"/>
            </a:lvl5pPr>
            <a:lvl6pPr marL="0" indent="0" algn="ctr">
              <a:buFont typeface="Arial" panose="020B0604020202020204" pitchFamily="34" charset="0"/>
              <a:buNone/>
              <a:defRPr sz="1430" b="1"/>
            </a:lvl6pPr>
            <a:lvl7pPr marL="0" indent="0" algn="ctr">
              <a:buFont typeface="Arial" panose="020B0604020202020204" pitchFamily="34" charset="0"/>
              <a:buNone/>
              <a:defRPr sz="1430" b="1"/>
            </a:lvl7pPr>
            <a:lvl8pPr marL="0" indent="0" algn="ctr">
              <a:buFont typeface="Arial" panose="020B0604020202020204" pitchFamily="34" charset="0"/>
              <a:buNone/>
              <a:defRPr sz="1430" b="1"/>
            </a:lvl8pPr>
            <a:lvl9pPr marL="0" indent="0" algn="ctr">
              <a:buFont typeface="Arial" panose="020B0604020202020204" pitchFamily="34" charset="0"/>
              <a:buNone/>
              <a:defRPr sz="1430" b="1"/>
            </a:lvl9pPr>
          </a:lstStyle>
          <a:p>
            <a:pPr lvl="0"/>
            <a:r>
              <a:rPr lang="en-US"/>
              <a:t>Add text</a:t>
            </a:r>
          </a:p>
          <a:p>
            <a:pPr lvl="1"/>
            <a:r>
              <a:rPr lang="en-US"/>
              <a:t>Second level</a:t>
            </a:r>
          </a:p>
        </p:txBody>
      </p:sp>
      <p:sp>
        <p:nvSpPr>
          <p:cNvPr id="18" name="Text Placeholder 13">
            <a:extLst>
              <a:ext uri="{FF2B5EF4-FFF2-40B4-BE49-F238E27FC236}">
                <a16:creationId xmlns:a16="http://schemas.microsoft.com/office/drawing/2014/main" id="{49771A22-20B6-A98D-9D7B-339C88D0E562}"/>
              </a:ext>
            </a:extLst>
          </p:cNvPr>
          <p:cNvSpPr>
            <a:spLocks noGrp="1"/>
          </p:cNvSpPr>
          <p:nvPr>
            <p:ph type="body" sz="quarter" idx="14" hasCustomPrompt="1"/>
          </p:nvPr>
        </p:nvSpPr>
        <p:spPr>
          <a:xfrm>
            <a:off x="3708400" y="0"/>
            <a:ext cx="3708400" cy="2232000"/>
          </a:xfrm>
          <a:solidFill>
            <a:srgbClr val="F5F5F5"/>
          </a:solidFill>
          <a:ln w="12700">
            <a:solidFill>
              <a:schemeClr val="bg1"/>
            </a:solidFill>
          </a:ln>
        </p:spPr>
        <p:txBody>
          <a:bodyPr lIns="180000" rIns="180000" bIns="396000" anchor="b"/>
          <a:lstStyle>
            <a:lvl1pPr marL="0" indent="0" algn="ctr">
              <a:spcAft>
                <a:spcPts val="0"/>
              </a:spcAft>
              <a:buFont typeface="Arial" panose="020B0604020202020204" pitchFamily="34" charset="0"/>
              <a:buNone/>
              <a:defRPr sz="5000" b="1">
                <a:solidFill>
                  <a:schemeClr val="accent4"/>
                </a:solidFill>
              </a:defRPr>
            </a:lvl1pPr>
            <a:lvl2pPr marL="0" indent="0" algn="ctr">
              <a:buNone/>
              <a:defRPr sz="1430" b="1"/>
            </a:lvl2pPr>
            <a:lvl3pPr marL="0" indent="0" algn="ctr">
              <a:buNone/>
              <a:defRPr sz="1430" b="1"/>
            </a:lvl3pPr>
            <a:lvl4pPr marL="0" indent="0" algn="ctr">
              <a:buFont typeface="Arial" panose="020B0604020202020204" pitchFamily="34" charset="0"/>
              <a:buNone/>
              <a:defRPr sz="1430" b="1"/>
            </a:lvl4pPr>
            <a:lvl5pPr marL="0" indent="0" algn="ctr">
              <a:buFont typeface="Arial" panose="020B0604020202020204" pitchFamily="34" charset="0"/>
              <a:buNone/>
              <a:defRPr sz="1430" b="1"/>
            </a:lvl5pPr>
            <a:lvl6pPr marL="0" indent="0" algn="ctr">
              <a:buFont typeface="Arial" panose="020B0604020202020204" pitchFamily="34" charset="0"/>
              <a:buNone/>
              <a:defRPr sz="1430" b="1"/>
            </a:lvl6pPr>
            <a:lvl7pPr marL="0" indent="0" algn="ctr">
              <a:buFont typeface="Arial" panose="020B0604020202020204" pitchFamily="34" charset="0"/>
              <a:buNone/>
              <a:defRPr sz="1430" b="1"/>
            </a:lvl7pPr>
            <a:lvl8pPr marL="0" indent="0" algn="ctr">
              <a:buFont typeface="Arial" panose="020B0604020202020204" pitchFamily="34" charset="0"/>
              <a:buNone/>
              <a:defRPr sz="1430" b="1"/>
            </a:lvl8pPr>
            <a:lvl9pPr marL="0" indent="0" algn="ctr">
              <a:buFont typeface="Arial" panose="020B0604020202020204" pitchFamily="34" charset="0"/>
              <a:buNone/>
              <a:defRPr sz="1430" b="1"/>
            </a:lvl9pPr>
          </a:lstStyle>
          <a:p>
            <a:pPr lvl="0"/>
            <a:r>
              <a:rPr lang="en-US"/>
              <a:t>Add text</a:t>
            </a:r>
          </a:p>
          <a:p>
            <a:pPr lvl="1"/>
            <a:r>
              <a:rPr lang="en-US"/>
              <a:t>Second level</a:t>
            </a:r>
          </a:p>
        </p:txBody>
      </p:sp>
      <p:sp>
        <p:nvSpPr>
          <p:cNvPr id="19" name="Text Placeholder 13">
            <a:extLst>
              <a:ext uri="{FF2B5EF4-FFF2-40B4-BE49-F238E27FC236}">
                <a16:creationId xmlns:a16="http://schemas.microsoft.com/office/drawing/2014/main" id="{D8B7DA2F-B68E-C44C-2875-07C37900074D}"/>
              </a:ext>
            </a:extLst>
          </p:cNvPr>
          <p:cNvSpPr>
            <a:spLocks noGrp="1"/>
          </p:cNvSpPr>
          <p:nvPr>
            <p:ph type="body" sz="quarter" idx="15" hasCustomPrompt="1"/>
          </p:nvPr>
        </p:nvSpPr>
        <p:spPr>
          <a:xfrm>
            <a:off x="7416800" y="0"/>
            <a:ext cx="4772736" cy="2232000"/>
          </a:xfrm>
          <a:solidFill>
            <a:schemeClr val="bg1"/>
          </a:solidFill>
          <a:ln w="12700">
            <a:solidFill>
              <a:schemeClr val="bg1"/>
            </a:solidFill>
          </a:ln>
        </p:spPr>
        <p:txBody>
          <a:bodyPr lIns="180000" rIns="1296000" bIns="396000" anchor="b"/>
          <a:lstStyle>
            <a:lvl1pPr marL="0" indent="0" algn="ctr">
              <a:spcAft>
                <a:spcPts val="0"/>
              </a:spcAft>
              <a:buFont typeface="Arial" panose="020B0604020202020204" pitchFamily="34" charset="0"/>
              <a:buNone/>
              <a:defRPr sz="2270" b="0">
                <a:solidFill>
                  <a:schemeClr val="tx1"/>
                </a:solidFill>
              </a:defRPr>
            </a:lvl1pPr>
            <a:lvl2pPr marL="0" indent="0" algn="ctr">
              <a:buNone/>
              <a:defRPr sz="2270" b="0">
                <a:solidFill>
                  <a:schemeClr val="tx1"/>
                </a:solidFill>
              </a:defRPr>
            </a:lvl2pPr>
            <a:lvl3pPr marL="0" indent="0" algn="ctr">
              <a:buNone/>
              <a:defRPr sz="1430" b="1"/>
            </a:lvl3pPr>
            <a:lvl4pPr marL="0" indent="0" algn="ctr">
              <a:buFont typeface="Arial" panose="020B0604020202020204" pitchFamily="34" charset="0"/>
              <a:buNone/>
              <a:defRPr sz="1430" b="1"/>
            </a:lvl4pPr>
            <a:lvl5pPr marL="0" indent="0" algn="ctr">
              <a:buFont typeface="Arial" panose="020B0604020202020204" pitchFamily="34" charset="0"/>
              <a:buNone/>
              <a:defRPr sz="1430" b="1"/>
            </a:lvl5pPr>
            <a:lvl6pPr marL="0" indent="0" algn="ctr">
              <a:buFont typeface="Arial" panose="020B0604020202020204" pitchFamily="34" charset="0"/>
              <a:buNone/>
              <a:defRPr sz="1430" b="1"/>
            </a:lvl6pPr>
            <a:lvl7pPr marL="0" indent="0" algn="ctr">
              <a:buFont typeface="Arial" panose="020B0604020202020204" pitchFamily="34" charset="0"/>
              <a:buNone/>
              <a:defRPr sz="1430" b="1"/>
            </a:lvl7pPr>
            <a:lvl8pPr marL="0" indent="0" algn="ctr">
              <a:buFont typeface="Arial" panose="020B0604020202020204" pitchFamily="34" charset="0"/>
              <a:buNone/>
              <a:defRPr sz="1430" b="1"/>
            </a:lvl8pPr>
            <a:lvl9pPr marL="0" indent="0" algn="ctr">
              <a:buFont typeface="Arial" panose="020B0604020202020204" pitchFamily="34" charset="0"/>
              <a:buNone/>
              <a:defRPr sz="1430" b="1"/>
            </a:lvl9pPr>
          </a:lstStyle>
          <a:p>
            <a:pPr lvl="0"/>
            <a:r>
              <a:rPr lang="en-US"/>
              <a:t>Add text</a:t>
            </a:r>
          </a:p>
          <a:p>
            <a:pPr lvl="1"/>
            <a:r>
              <a:rPr lang="en-US"/>
              <a:t>Second level</a:t>
            </a:r>
          </a:p>
        </p:txBody>
      </p:sp>
      <p:sp>
        <p:nvSpPr>
          <p:cNvPr id="20" name="Text Placeholder 13">
            <a:extLst>
              <a:ext uri="{FF2B5EF4-FFF2-40B4-BE49-F238E27FC236}">
                <a16:creationId xmlns:a16="http://schemas.microsoft.com/office/drawing/2014/main" id="{13B9C272-2649-E080-179B-6E164BD0AD93}"/>
              </a:ext>
            </a:extLst>
          </p:cNvPr>
          <p:cNvSpPr>
            <a:spLocks noGrp="1"/>
          </p:cNvSpPr>
          <p:nvPr>
            <p:ph type="body" sz="quarter" idx="16" hasCustomPrompt="1"/>
          </p:nvPr>
        </p:nvSpPr>
        <p:spPr>
          <a:xfrm>
            <a:off x="7416800" y="4626000"/>
            <a:ext cx="4775200" cy="2232000"/>
          </a:xfrm>
          <a:solidFill>
            <a:srgbClr val="F5F5F5"/>
          </a:solidFill>
          <a:ln w="12700">
            <a:solidFill>
              <a:schemeClr val="bg1"/>
            </a:solidFill>
          </a:ln>
        </p:spPr>
        <p:txBody>
          <a:bodyPr lIns="180000" tIns="504000" rIns="1296000" bIns="396000" anchor="t" anchorCtr="0"/>
          <a:lstStyle>
            <a:lvl1pPr marL="0" indent="0" algn="ctr">
              <a:spcAft>
                <a:spcPts val="0"/>
              </a:spcAft>
              <a:buFont typeface="Arial" panose="020B0604020202020204" pitchFamily="34" charset="0"/>
              <a:buNone/>
              <a:defRPr sz="5000" b="1">
                <a:solidFill>
                  <a:schemeClr val="accent4"/>
                </a:solidFill>
              </a:defRPr>
            </a:lvl1pPr>
            <a:lvl2pPr marL="0" indent="0" algn="ctr">
              <a:buNone/>
              <a:defRPr sz="1430" b="1"/>
            </a:lvl2pPr>
            <a:lvl3pPr marL="0" indent="0" algn="ctr">
              <a:buNone/>
              <a:defRPr sz="1430" b="1"/>
            </a:lvl3pPr>
            <a:lvl4pPr marL="0" indent="0" algn="ctr">
              <a:buFont typeface="Arial" panose="020B0604020202020204" pitchFamily="34" charset="0"/>
              <a:buNone/>
              <a:defRPr sz="1430" b="1"/>
            </a:lvl4pPr>
            <a:lvl5pPr marL="0" indent="0" algn="ctr">
              <a:buFont typeface="Arial" panose="020B0604020202020204" pitchFamily="34" charset="0"/>
              <a:buNone/>
              <a:defRPr sz="1430" b="1"/>
            </a:lvl5pPr>
            <a:lvl6pPr marL="0" indent="0" algn="ctr">
              <a:buFont typeface="Arial" panose="020B0604020202020204" pitchFamily="34" charset="0"/>
              <a:buNone/>
              <a:defRPr sz="1430" b="1"/>
            </a:lvl6pPr>
            <a:lvl7pPr marL="0" indent="0" algn="ctr">
              <a:buFont typeface="Arial" panose="020B0604020202020204" pitchFamily="34" charset="0"/>
              <a:buNone/>
              <a:defRPr sz="1430" b="1"/>
            </a:lvl7pPr>
            <a:lvl8pPr marL="0" indent="0" algn="ctr">
              <a:buFont typeface="Arial" panose="020B0604020202020204" pitchFamily="34" charset="0"/>
              <a:buNone/>
              <a:defRPr sz="1430" b="1"/>
            </a:lvl8pPr>
            <a:lvl9pPr marL="0" indent="0" algn="ctr">
              <a:buFont typeface="Arial" panose="020B0604020202020204" pitchFamily="34" charset="0"/>
              <a:buNone/>
              <a:defRPr sz="1430" b="1"/>
            </a:lvl9pPr>
          </a:lstStyle>
          <a:p>
            <a:pPr lvl="0"/>
            <a:r>
              <a:rPr lang="en-US"/>
              <a:t>Add text</a:t>
            </a:r>
          </a:p>
          <a:p>
            <a:pPr lvl="1"/>
            <a:r>
              <a:rPr lang="en-US"/>
              <a:t>Second level</a:t>
            </a:r>
          </a:p>
        </p:txBody>
      </p:sp>
      <p:sp>
        <p:nvSpPr>
          <p:cNvPr id="21" name="Text Placeholder 13">
            <a:extLst>
              <a:ext uri="{FF2B5EF4-FFF2-40B4-BE49-F238E27FC236}">
                <a16:creationId xmlns:a16="http://schemas.microsoft.com/office/drawing/2014/main" id="{7A22A5B4-57F1-186D-97C4-72CEAF7D13E8}"/>
              </a:ext>
            </a:extLst>
          </p:cNvPr>
          <p:cNvSpPr>
            <a:spLocks noGrp="1"/>
          </p:cNvSpPr>
          <p:nvPr>
            <p:ph type="body" sz="quarter" idx="17" hasCustomPrompt="1"/>
          </p:nvPr>
        </p:nvSpPr>
        <p:spPr>
          <a:xfrm>
            <a:off x="3708400" y="4626000"/>
            <a:ext cx="3708400" cy="2232000"/>
          </a:xfrm>
          <a:solidFill>
            <a:schemeClr val="bg1">
              <a:alpha val="85000"/>
            </a:schemeClr>
          </a:solidFill>
          <a:ln w="12700">
            <a:solidFill>
              <a:schemeClr val="bg1"/>
            </a:solidFill>
          </a:ln>
        </p:spPr>
        <p:txBody>
          <a:bodyPr lIns="180000" tIns="504000" rIns="180000" bIns="396000" anchor="t" anchorCtr="0"/>
          <a:lstStyle>
            <a:lvl1pPr marL="0" indent="0" algn="ctr">
              <a:spcAft>
                <a:spcPts val="0"/>
              </a:spcAft>
              <a:buFont typeface="Arial" panose="020B0604020202020204" pitchFamily="34" charset="0"/>
              <a:buNone/>
              <a:defRPr sz="5000" b="1">
                <a:solidFill>
                  <a:schemeClr val="accent4"/>
                </a:solidFill>
              </a:defRPr>
            </a:lvl1pPr>
            <a:lvl2pPr marL="0" indent="0" algn="ctr">
              <a:buNone/>
              <a:defRPr sz="1430" b="1"/>
            </a:lvl2pPr>
            <a:lvl3pPr marL="0" indent="0" algn="ctr">
              <a:buNone/>
              <a:defRPr sz="1430" b="1"/>
            </a:lvl3pPr>
            <a:lvl4pPr marL="0" indent="0" algn="ctr">
              <a:buFont typeface="Arial" panose="020B0604020202020204" pitchFamily="34" charset="0"/>
              <a:buNone/>
              <a:defRPr sz="1430" b="1"/>
            </a:lvl4pPr>
            <a:lvl5pPr marL="0" indent="0" algn="ctr">
              <a:buFont typeface="Arial" panose="020B0604020202020204" pitchFamily="34" charset="0"/>
              <a:buNone/>
              <a:defRPr sz="1430" b="1"/>
            </a:lvl5pPr>
            <a:lvl6pPr marL="0" indent="0" algn="ctr">
              <a:buFont typeface="Arial" panose="020B0604020202020204" pitchFamily="34" charset="0"/>
              <a:buNone/>
              <a:defRPr sz="1430" b="1"/>
            </a:lvl6pPr>
            <a:lvl7pPr marL="0" indent="0" algn="ctr">
              <a:buFont typeface="Arial" panose="020B0604020202020204" pitchFamily="34" charset="0"/>
              <a:buNone/>
              <a:defRPr sz="1430" b="1"/>
            </a:lvl7pPr>
            <a:lvl8pPr marL="0" indent="0" algn="ctr">
              <a:buFont typeface="Arial" panose="020B0604020202020204" pitchFamily="34" charset="0"/>
              <a:buNone/>
              <a:defRPr sz="1430" b="1"/>
            </a:lvl8pPr>
            <a:lvl9pPr marL="0" indent="0" algn="ctr">
              <a:buFont typeface="Arial" panose="020B0604020202020204" pitchFamily="34" charset="0"/>
              <a:buNone/>
              <a:defRPr sz="1430" b="1"/>
            </a:lvl9pPr>
          </a:lstStyle>
          <a:p>
            <a:pPr lvl="0"/>
            <a:r>
              <a:rPr lang="en-US"/>
              <a:t>Add text</a:t>
            </a:r>
          </a:p>
          <a:p>
            <a:pPr lvl="1"/>
            <a:r>
              <a:rPr lang="en-US"/>
              <a:t>Second level</a:t>
            </a:r>
          </a:p>
        </p:txBody>
      </p:sp>
      <p:sp>
        <p:nvSpPr>
          <p:cNvPr id="22" name="Text Placeholder 13">
            <a:extLst>
              <a:ext uri="{FF2B5EF4-FFF2-40B4-BE49-F238E27FC236}">
                <a16:creationId xmlns:a16="http://schemas.microsoft.com/office/drawing/2014/main" id="{398CF5B1-D385-825F-A76F-4B45B61CB87B}"/>
              </a:ext>
            </a:extLst>
          </p:cNvPr>
          <p:cNvSpPr>
            <a:spLocks noGrp="1"/>
          </p:cNvSpPr>
          <p:nvPr>
            <p:ph type="body" sz="quarter" idx="18" hasCustomPrompt="1"/>
          </p:nvPr>
        </p:nvSpPr>
        <p:spPr>
          <a:xfrm>
            <a:off x="0" y="4626000"/>
            <a:ext cx="3708000" cy="2232000"/>
          </a:xfrm>
          <a:solidFill>
            <a:srgbClr val="F5F5F5"/>
          </a:solidFill>
          <a:ln w="12700">
            <a:solidFill>
              <a:schemeClr val="bg1"/>
            </a:solidFill>
          </a:ln>
        </p:spPr>
        <p:txBody>
          <a:bodyPr lIns="576000" tIns="504000" rIns="180000" bIns="396000" anchor="t" anchorCtr="0"/>
          <a:lstStyle>
            <a:lvl1pPr marL="0" indent="0" algn="ctr">
              <a:spcAft>
                <a:spcPts val="0"/>
              </a:spcAft>
              <a:buFont typeface="Arial" panose="020B0604020202020204" pitchFamily="34" charset="0"/>
              <a:buNone/>
              <a:defRPr sz="5000" b="1">
                <a:solidFill>
                  <a:schemeClr val="accent4"/>
                </a:solidFill>
              </a:defRPr>
            </a:lvl1pPr>
            <a:lvl2pPr marL="0" indent="0" algn="ctr">
              <a:buNone/>
              <a:defRPr sz="1430" b="1"/>
            </a:lvl2pPr>
            <a:lvl3pPr marL="0" indent="0" algn="ctr">
              <a:buNone/>
              <a:defRPr sz="1430" b="1"/>
            </a:lvl3pPr>
            <a:lvl4pPr marL="0" indent="0" algn="ctr">
              <a:buFont typeface="Arial" panose="020B0604020202020204" pitchFamily="34" charset="0"/>
              <a:buNone/>
              <a:defRPr sz="1430" b="1"/>
            </a:lvl4pPr>
            <a:lvl5pPr marL="0" indent="0" algn="ctr">
              <a:buFont typeface="Arial" panose="020B0604020202020204" pitchFamily="34" charset="0"/>
              <a:buNone/>
              <a:defRPr sz="1430" b="1"/>
            </a:lvl5pPr>
            <a:lvl6pPr marL="0" indent="0" algn="ctr">
              <a:buFont typeface="Arial" panose="020B0604020202020204" pitchFamily="34" charset="0"/>
              <a:buNone/>
              <a:defRPr sz="1430" b="1"/>
            </a:lvl6pPr>
            <a:lvl7pPr marL="0" indent="0" algn="ctr">
              <a:buFont typeface="Arial" panose="020B0604020202020204" pitchFamily="34" charset="0"/>
              <a:buNone/>
              <a:defRPr sz="1430" b="1"/>
            </a:lvl7pPr>
            <a:lvl8pPr marL="0" indent="0" algn="ctr">
              <a:buFont typeface="Arial" panose="020B0604020202020204" pitchFamily="34" charset="0"/>
              <a:buNone/>
              <a:defRPr sz="1430" b="1"/>
            </a:lvl8pPr>
            <a:lvl9pPr marL="0" indent="0" algn="ctr">
              <a:buFont typeface="Arial" panose="020B0604020202020204" pitchFamily="34" charset="0"/>
              <a:buNone/>
              <a:defRPr sz="1430" b="1"/>
            </a:lvl9pPr>
          </a:lstStyle>
          <a:p>
            <a:pPr lvl="0"/>
            <a:r>
              <a:rPr lang="en-US"/>
              <a:t>Add text</a:t>
            </a:r>
          </a:p>
          <a:p>
            <a:pPr lvl="1"/>
            <a:r>
              <a:rPr lang="en-US"/>
              <a:t>Second level</a:t>
            </a:r>
          </a:p>
        </p:txBody>
      </p:sp>
      <p:sp>
        <p:nvSpPr>
          <p:cNvPr id="25" name="Text Placeholder 6">
            <a:extLst>
              <a:ext uri="{FF2B5EF4-FFF2-40B4-BE49-F238E27FC236}">
                <a16:creationId xmlns:a16="http://schemas.microsoft.com/office/drawing/2014/main" id="{F4283689-A19B-D60B-2C92-DBEB9E43E854}"/>
              </a:ext>
            </a:extLst>
          </p:cNvPr>
          <p:cNvSpPr>
            <a:spLocks noGrp="1"/>
          </p:cNvSpPr>
          <p:nvPr>
            <p:ph type="body" sz="quarter" idx="10" hasCustomPrompt="1"/>
          </p:nvPr>
        </p:nvSpPr>
        <p:spPr>
          <a:xfrm>
            <a:off x="8158869" y="2841335"/>
            <a:ext cx="2844000" cy="1260000"/>
          </a:xfrm>
        </p:spPr>
        <p:txBody>
          <a:bodyPr/>
          <a:lstStyle>
            <a:lvl1pPr marL="0" indent="0">
              <a:spcBef>
                <a:spcPts val="1600"/>
              </a:spcBef>
              <a:buFont typeface="+mj-lt"/>
              <a:buNone/>
              <a:defRPr sz="1880" b="1">
                <a:solidFill>
                  <a:schemeClr val="tx2"/>
                </a:solidFill>
              </a:defRPr>
            </a:lvl1pPr>
            <a:lvl2pPr marL="285737" indent="-285737">
              <a:spcAft>
                <a:spcPts val="0"/>
              </a:spcAft>
              <a:buClr>
                <a:schemeClr val="accent4"/>
              </a:buClr>
              <a:buFont typeface="Wingdings" panose="05000000000000000000" pitchFamily="2" charset="2"/>
              <a:buChar char="ü"/>
              <a:defRPr sz="1700">
                <a:solidFill>
                  <a:schemeClr val="tx1"/>
                </a:solidFill>
              </a:defRPr>
            </a:lvl2pPr>
            <a:lvl3pPr marL="0" indent="0">
              <a:buNone/>
              <a:defRPr sz="1700">
                <a:solidFill>
                  <a:schemeClr val="tx1"/>
                </a:solidFill>
              </a:defRPr>
            </a:lvl3pPr>
            <a:lvl4pPr marL="0">
              <a:defRPr sz="1700" b="0">
                <a:solidFill>
                  <a:schemeClr val="tx1"/>
                </a:solidFill>
              </a:defRPr>
            </a:lvl4pPr>
            <a:lvl5pPr marL="0">
              <a:defRPr sz="1700">
                <a:solidFill>
                  <a:schemeClr val="tx1"/>
                </a:solidFill>
              </a:defRPr>
            </a:lvl5pPr>
            <a:lvl6pPr>
              <a:defRPr sz="1700"/>
            </a:lvl6pPr>
            <a:lvl7pPr>
              <a:defRPr sz="1700"/>
            </a:lvl7pPr>
            <a:lvl8pPr>
              <a:defRPr sz="1700"/>
            </a:lvl8pPr>
            <a:lvl9pPr>
              <a:defRPr sz="1700"/>
            </a:lvl9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a:p>
            <a:pPr lvl="5"/>
            <a:r>
              <a:rPr lang="en-US"/>
              <a:t>6</a:t>
            </a:r>
          </a:p>
          <a:p>
            <a:pPr lvl="6"/>
            <a:r>
              <a:rPr lang="en-US"/>
              <a:t>7</a:t>
            </a:r>
          </a:p>
          <a:p>
            <a:pPr lvl="7"/>
            <a:r>
              <a:rPr lang="en-US"/>
              <a:t>8</a:t>
            </a:r>
          </a:p>
          <a:p>
            <a:pPr lvl="8"/>
            <a:r>
              <a:rPr lang="en-US"/>
              <a:t>9</a:t>
            </a:r>
            <a:endParaRPr lang="en-GB"/>
          </a:p>
        </p:txBody>
      </p:sp>
      <p:sp>
        <p:nvSpPr>
          <p:cNvPr id="29" name="Text Placeholder 28">
            <a:extLst>
              <a:ext uri="{FF2B5EF4-FFF2-40B4-BE49-F238E27FC236}">
                <a16:creationId xmlns:a16="http://schemas.microsoft.com/office/drawing/2014/main" id="{EE9A78B2-19BE-A922-A12C-E2897EA55190}"/>
              </a:ext>
            </a:extLst>
          </p:cNvPr>
          <p:cNvSpPr>
            <a:spLocks noGrp="1"/>
          </p:cNvSpPr>
          <p:nvPr>
            <p:ph type="body" sz="quarter" idx="20" hasCustomPrompt="1"/>
          </p:nvPr>
        </p:nvSpPr>
        <p:spPr>
          <a:xfrm rot="16200000">
            <a:off x="10295416" y="1449523"/>
            <a:ext cx="3343715" cy="444673"/>
          </a:xfrm>
          <a:custGeom>
            <a:avLst/>
            <a:gdLst>
              <a:gd name="connsiteX0" fmla="*/ 3343715 w 3343715"/>
              <a:gd name="connsiteY0" fmla="*/ 935 h 444673"/>
              <a:gd name="connsiteX1" fmla="*/ 3343715 w 3343715"/>
              <a:gd name="connsiteY1" fmla="*/ 444673 h 444673"/>
              <a:gd name="connsiteX2" fmla="*/ 0 w 3343715"/>
              <a:gd name="connsiteY2" fmla="*/ 444673 h 444673"/>
              <a:gd name="connsiteX3" fmla="*/ 27671 w 3343715"/>
              <a:gd name="connsiteY3" fmla="*/ 415075 h 444673"/>
              <a:gd name="connsiteX4" fmla="*/ 314324 w 3343715"/>
              <a:gd name="connsiteY4" fmla="*/ 72001 h 444673"/>
              <a:gd name="connsiteX5" fmla="*/ 382615 w 3343715"/>
              <a:gd name="connsiteY5" fmla="*/ 16890 h 444673"/>
              <a:gd name="connsiteX6" fmla="*/ 453912 w 3343715"/>
              <a:gd name="connsiteY6" fmla="*/ 10 h 444673"/>
              <a:gd name="connsiteX7" fmla="*/ 487133 w 3343715"/>
              <a:gd name="connsiteY7" fmla="*/ 10 h 444673"/>
              <a:gd name="connsiteX8" fmla="*/ 3303095 w 3343715"/>
              <a:gd name="connsiteY8" fmla="*/ 241 h 444673"/>
              <a:gd name="connsiteX9" fmla="*/ 3343715 w 3343715"/>
              <a:gd name="connsiteY9" fmla="*/ 935 h 444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43715" h="444673">
                <a:moveTo>
                  <a:pt x="3343715" y="935"/>
                </a:moveTo>
                <a:lnTo>
                  <a:pt x="3343715" y="444673"/>
                </a:lnTo>
                <a:lnTo>
                  <a:pt x="0" y="444673"/>
                </a:lnTo>
                <a:cubicBezTo>
                  <a:pt x="9250" y="434807"/>
                  <a:pt x="19039" y="425403"/>
                  <a:pt x="27671" y="415075"/>
                </a:cubicBezTo>
                <a:cubicBezTo>
                  <a:pt x="123402" y="300845"/>
                  <a:pt x="219133" y="186616"/>
                  <a:pt x="314324" y="72001"/>
                </a:cubicBezTo>
                <a:cubicBezTo>
                  <a:pt x="333516" y="48878"/>
                  <a:pt x="355175" y="29531"/>
                  <a:pt x="382615" y="16890"/>
                </a:cubicBezTo>
                <a:cubicBezTo>
                  <a:pt x="405276" y="6485"/>
                  <a:pt x="428707" y="-298"/>
                  <a:pt x="453912" y="10"/>
                </a:cubicBezTo>
                <a:cubicBezTo>
                  <a:pt x="464934" y="164"/>
                  <a:pt x="476033" y="10"/>
                  <a:pt x="487133" y="10"/>
                </a:cubicBezTo>
                <a:cubicBezTo>
                  <a:pt x="1425787" y="10"/>
                  <a:pt x="2364441" y="164"/>
                  <a:pt x="3303095" y="241"/>
                </a:cubicBezTo>
                <a:cubicBezTo>
                  <a:pt x="3316661" y="241"/>
                  <a:pt x="3330149" y="704"/>
                  <a:pt x="3343715" y="935"/>
                </a:cubicBezTo>
                <a:close/>
              </a:path>
            </a:pathLst>
          </a:custGeom>
          <a:solidFill>
            <a:schemeClr val="tx1"/>
          </a:solidFill>
          <a:ln w="12700">
            <a:noFill/>
          </a:ln>
        </p:spPr>
        <p:txBody>
          <a:bodyPr wrap="square" lIns="756000" rIns="0" bIns="0" anchor="ctr">
            <a:noAutofit/>
          </a:bodyPr>
          <a:lstStyle>
            <a:lvl1pPr marL="0" indent="0" algn="l">
              <a:spcAft>
                <a:spcPts val="0"/>
              </a:spcAft>
              <a:buFont typeface="Arial" panose="020B0604020202020204" pitchFamily="34" charset="0"/>
              <a:buNone/>
              <a:defRPr sz="1240" b="0">
                <a:gradFill flip="none" rotWithShape="1">
                  <a:gsLst>
                    <a:gs pos="0">
                      <a:srgbClr val="16D6A8"/>
                    </a:gs>
                    <a:gs pos="100000">
                      <a:srgbClr val="2FA745"/>
                    </a:gs>
                  </a:gsLst>
                  <a:lin ang="16200000" scaled="1"/>
                  <a:tileRect/>
                </a:gradFill>
              </a:defRPr>
            </a:lvl1pPr>
            <a:lvl2pPr marL="0" indent="0" algn="l">
              <a:buNone/>
              <a:defRPr sz="1240" b="0">
                <a:solidFill>
                  <a:schemeClr val="tx1"/>
                </a:solidFill>
              </a:defRPr>
            </a:lvl2pPr>
            <a:lvl3pPr marL="0" indent="0" algn="l">
              <a:buNone/>
              <a:defRPr sz="1240" b="0"/>
            </a:lvl3pPr>
            <a:lvl4pPr marL="0" indent="0" algn="l">
              <a:buFont typeface="Arial" panose="020B0604020202020204" pitchFamily="34" charset="0"/>
              <a:buNone/>
              <a:defRPr sz="1240" b="0"/>
            </a:lvl4pPr>
            <a:lvl5pPr marL="0" indent="0" algn="l">
              <a:buFont typeface="Arial" panose="020B0604020202020204" pitchFamily="34" charset="0"/>
              <a:buNone/>
              <a:defRPr sz="1240" b="0"/>
            </a:lvl5pPr>
            <a:lvl6pPr marL="0" indent="0" algn="l">
              <a:buFont typeface="Arial" panose="020B0604020202020204" pitchFamily="34" charset="0"/>
              <a:buNone/>
              <a:defRPr sz="1240" b="0"/>
            </a:lvl6pPr>
            <a:lvl7pPr marL="0" indent="0" algn="l">
              <a:buFont typeface="Arial" panose="020B0604020202020204" pitchFamily="34" charset="0"/>
              <a:buNone/>
              <a:defRPr sz="1240" b="0"/>
            </a:lvl7pPr>
            <a:lvl8pPr marL="0" indent="0" algn="l">
              <a:buFont typeface="Arial" panose="020B0604020202020204" pitchFamily="34" charset="0"/>
              <a:buNone/>
              <a:defRPr sz="1240" b="0"/>
            </a:lvl8pPr>
            <a:lvl9pPr marL="0" indent="0" algn="l">
              <a:buFont typeface="Arial" panose="020B0604020202020204" pitchFamily="34" charset="0"/>
              <a:buNone/>
              <a:defRPr sz="1240" b="0"/>
            </a:lvl9pPr>
          </a:lstStyle>
          <a:p>
            <a:pPr lvl="0"/>
            <a:r>
              <a:rPr lang="en-US"/>
              <a:t>Click to add section title</a:t>
            </a:r>
          </a:p>
        </p:txBody>
      </p:sp>
      <p:sp>
        <p:nvSpPr>
          <p:cNvPr id="26" name="Text Placeholder 13">
            <a:extLst>
              <a:ext uri="{FF2B5EF4-FFF2-40B4-BE49-F238E27FC236}">
                <a16:creationId xmlns:a16="http://schemas.microsoft.com/office/drawing/2014/main" id="{33B141C1-A98F-A752-0B11-878619DFC251}"/>
              </a:ext>
            </a:extLst>
          </p:cNvPr>
          <p:cNvSpPr>
            <a:spLocks noGrp="1"/>
          </p:cNvSpPr>
          <p:nvPr>
            <p:ph type="body" sz="quarter" idx="19" hasCustomPrompt="1"/>
          </p:nvPr>
        </p:nvSpPr>
        <p:spPr>
          <a:xfrm rot="16200000">
            <a:off x="11834923" y="2622708"/>
            <a:ext cx="252000" cy="216000"/>
          </a:xfrm>
          <a:noFill/>
          <a:ln w="12700">
            <a:noFill/>
          </a:ln>
        </p:spPr>
        <p:txBody>
          <a:bodyPr lIns="0" rIns="0" bIns="0" anchor="ctr"/>
          <a:lstStyle>
            <a:lvl1pPr marL="0" indent="0" algn="l">
              <a:spcAft>
                <a:spcPts val="0"/>
              </a:spcAft>
              <a:buFont typeface="Arial" panose="020B0604020202020204" pitchFamily="34" charset="0"/>
              <a:buNone/>
              <a:defRPr sz="1240" b="1">
                <a:solidFill>
                  <a:schemeClr val="bg1"/>
                </a:solidFill>
              </a:defRPr>
            </a:lvl1pPr>
            <a:lvl2pPr marL="0" indent="0" algn="l">
              <a:buNone/>
              <a:defRPr sz="1240" b="1">
                <a:solidFill>
                  <a:schemeClr val="tx1"/>
                </a:solidFill>
              </a:defRPr>
            </a:lvl2pPr>
            <a:lvl3pPr marL="0" indent="0" algn="l">
              <a:buNone/>
              <a:defRPr sz="1240" b="1"/>
            </a:lvl3pPr>
            <a:lvl4pPr marL="0" indent="0" algn="l">
              <a:buFont typeface="Arial" panose="020B0604020202020204" pitchFamily="34" charset="0"/>
              <a:buNone/>
              <a:defRPr sz="1240" b="1"/>
            </a:lvl4pPr>
            <a:lvl5pPr marL="0" indent="0" algn="l">
              <a:buFont typeface="Arial" panose="020B0604020202020204" pitchFamily="34" charset="0"/>
              <a:buNone/>
              <a:defRPr sz="1240" b="1"/>
            </a:lvl5pPr>
            <a:lvl6pPr marL="0" indent="0" algn="l">
              <a:buFont typeface="Arial" panose="020B0604020202020204" pitchFamily="34" charset="0"/>
              <a:buNone/>
              <a:defRPr sz="1240" b="1"/>
            </a:lvl6pPr>
            <a:lvl7pPr marL="0" indent="0" algn="l">
              <a:buFont typeface="Arial" panose="020B0604020202020204" pitchFamily="34" charset="0"/>
              <a:buNone/>
              <a:defRPr sz="1240" b="1"/>
            </a:lvl7pPr>
            <a:lvl8pPr marL="0" indent="0" algn="l">
              <a:buFont typeface="Arial" panose="020B0604020202020204" pitchFamily="34" charset="0"/>
              <a:buNone/>
              <a:defRPr sz="1240" b="1"/>
            </a:lvl8pPr>
            <a:lvl9pPr marL="0" indent="0" algn="l">
              <a:buFont typeface="Arial" panose="020B0604020202020204" pitchFamily="34" charset="0"/>
              <a:buNone/>
              <a:defRPr sz="1240" b="1"/>
            </a:lvl9pPr>
          </a:lstStyle>
          <a:p>
            <a:pPr lvl="0"/>
            <a:r>
              <a:rPr lang="en-US"/>
              <a:t>00</a:t>
            </a:r>
          </a:p>
        </p:txBody>
      </p:sp>
      <p:sp>
        <p:nvSpPr>
          <p:cNvPr id="4" name="Date Placeholder 3">
            <a:extLst>
              <a:ext uri="{FF2B5EF4-FFF2-40B4-BE49-F238E27FC236}">
                <a16:creationId xmlns:a16="http://schemas.microsoft.com/office/drawing/2014/main" id="{68DAE43B-4907-E1F6-3AA1-F0CD48679FF5}"/>
              </a:ext>
            </a:extLst>
          </p:cNvPr>
          <p:cNvSpPr>
            <a:spLocks noGrp="1"/>
          </p:cNvSpPr>
          <p:nvPr>
            <p:ph type="dt" sz="half" idx="21"/>
          </p:nvPr>
        </p:nvSpPr>
        <p:spPr/>
        <p:txBody>
          <a:bodyPr/>
          <a:lstStyle/>
          <a:p>
            <a:fld id="{3A14B274-43CC-4E99-A2A5-9CBC1CFC888E}" type="datetime1">
              <a:rPr lang="en-GB" smtClean="0"/>
              <a:t>25/05/2023</a:t>
            </a:fld>
            <a:endParaRPr lang="en-GB"/>
          </a:p>
        </p:txBody>
      </p:sp>
      <p:sp>
        <p:nvSpPr>
          <p:cNvPr id="7" name="Footer Placeholder 6">
            <a:extLst>
              <a:ext uri="{FF2B5EF4-FFF2-40B4-BE49-F238E27FC236}">
                <a16:creationId xmlns:a16="http://schemas.microsoft.com/office/drawing/2014/main" id="{CA1EFF81-8C3A-71F7-C509-5788625F21DF}"/>
              </a:ext>
            </a:extLst>
          </p:cNvPr>
          <p:cNvSpPr>
            <a:spLocks noGrp="1"/>
          </p:cNvSpPr>
          <p:nvPr>
            <p:ph type="ftr" sz="quarter" idx="22"/>
          </p:nvPr>
        </p:nvSpPr>
        <p:spPr/>
        <p:txBody>
          <a:bodyPr/>
          <a:lstStyle/>
          <a:p>
            <a:r>
              <a:rPr lang="en-US"/>
              <a:t>Freshwave Contiguous Coverage to Railway Tunnels</a:t>
            </a:r>
            <a:endParaRPr lang="en-GB"/>
          </a:p>
        </p:txBody>
      </p:sp>
      <p:sp>
        <p:nvSpPr>
          <p:cNvPr id="9" name="Slide Number Placeholder 8">
            <a:extLst>
              <a:ext uri="{FF2B5EF4-FFF2-40B4-BE49-F238E27FC236}">
                <a16:creationId xmlns:a16="http://schemas.microsoft.com/office/drawing/2014/main" id="{1F7ED5C9-5F0D-9ABA-C63F-607F1A4B65A0}"/>
              </a:ext>
            </a:extLst>
          </p:cNvPr>
          <p:cNvSpPr>
            <a:spLocks noGrp="1"/>
          </p:cNvSpPr>
          <p:nvPr>
            <p:ph type="sldNum" sz="quarter" idx="23"/>
          </p:nvPr>
        </p:nvSpPr>
        <p:spPr/>
        <p:txBody>
          <a:bodyPr/>
          <a:lstStyle/>
          <a:p>
            <a:fld id="{F5AEA0E0-5CC6-4BD0-905C-A0021E419432}" type="slidenum">
              <a:rPr lang="en-GB" smtClean="0"/>
              <a:pPr/>
              <a:t>‹#›</a:t>
            </a:fld>
            <a:endParaRPr lang="en-GB"/>
          </a:p>
        </p:txBody>
      </p:sp>
    </p:spTree>
    <p:extLst>
      <p:ext uri="{BB962C8B-B14F-4D97-AF65-F5344CB8AC3E}">
        <p14:creationId xmlns:p14="http://schemas.microsoft.com/office/powerpoint/2010/main" val="1646893529"/>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Five Textboxes with image">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id="{477A431F-6C62-4F80-43D8-CD53756EF5A7}"/>
              </a:ext>
            </a:extLst>
          </p:cNvPr>
          <p:cNvGrpSpPr/>
          <p:nvPr userDrawn="1"/>
        </p:nvGrpSpPr>
        <p:grpSpPr>
          <a:xfrm>
            <a:off x="0" y="0"/>
            <a:ext cx="12192000" cy="6858000"/>
            <a:chOff x="0" y="0"/>
            <a:chExt cx="12192000" cy="6858000"/>
          </a:xfrm>
        </p:grpSpPr>
        <p:sp>
          <p:nvSpPr>
            <p:cNvPr id="8" name="Rectangle 7">
              <a:extLst>
                <a:ext uri="{FF2B5EF4-FFF2-40B4-BE49-F238E27FC236}">
                  <a16:creationId xmlns:a16="http://schemas.microsoft.com/office/drawing/2014/main" id="{40C19FAB-5C99-9F08-9511-F0429E72C77C}"/>
                </a:ext>
              </a:extLst>
            </p:cNvPr>
            <p:cNvSpPr/>
            <p:nvPr userDrawn="1"/>
          </p:nvSpPr>
          <p:spPr>
            <a:xfrm>
              <a:off x="0" y="0"/>
              <a:ext cx="12192000" cy="6858000"/>
            </a:xfrm>
            <a:prstGeom prst="rect">
              <a:avLst/>
            </a:prstGeom>
            <a:solidFill>
              <a:srgbClr val="E8FA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819"/>
            </a:p>
          </p:txBody>
        </p:sp>
        <p:pic>
          <p:nvPicPr>
            <p:cNvPr id="6" name="Picture 5" descr="Logo&#10;&#10;Description automatically generated">
              <a:extLst>
                <a:ext uri="{FF2B5EF4-FFF2-40B4-BE49-F238E27FC236}">
                  <a16:creationId xmlns:a16="http://schemas.microsoft.com/office/drawing/2014/main" id="{88398968-4FF8-FCAD-7EE7-FEE6E2CA02B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flipH="1">
              <a:off x="262465" y="516467"/>
              <a:ext cx="8181325" cy="6155266"/>
            </a:xfrm>
            <a:prstGeom prst="rect">
              <a:avLst/>
            </a:prstGeom>
          </p:spPr>
        </p:pic>
      </p:grpSp>
      <p:sp>
        <p:nvSpPr>
          <p:cNvPr id="2" name="Rectangle 1">
            <a:extLst>
              <a:ext uri="{FF2B5EF4-FFF2-40B4-BE49-F238E27FC236}">
                <a16:creationId xmlns:a16="http://schemas.microsoft.com/office/drawing/2014/main" id="{10C40A2E-E8B4-F760-4536-96CB42C51BDD}"/>
              </a:ext>
            </a:extLst>
          </p:cNvPr>
          <p:cNvSpPr/>
          <p:nvPr userDrawn="1"/>
        </p:nvSpPr>
        <p:spPr>
          <a:xfrm>
            <a:off x="7416400" y="0"/>
            <a:ext cx="47756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819"/>
          </a:p>
        </p:txBody>
      </p:sp>
      <p:sp>
        <p:nvSpPr>
          <p:cNvPr id="3" name="Picture Placeholder 7">
            <a:extLst>
              <a:ext uri="{FF2B5EF4-FFF2-40B4-BE49-F238E27FC236}">
                <a16:creationId xmlns:a16="http://schemas.microsoft.com/office/drawing/2014/main" id="{57E6B995-9193-279B-496E-27062F7BE4AC}"/>
              </a:ext>
            </a:extLst>
          </p:cNvPr>
          <p:cNvSpPr>
            <a:spLocks noGrp="1"/>
          </p:cNvSpPr>
          <p:nvPr>
            <p:ph type="pic" sz="quarter" idx="24" hasCustomPrompt="1"/>
          </p:nvPr>
        </p:nvSpPr>
        <p:spPr>
          <a:xfrm>
            <a:off x="7416000" y="2232000"/>
            <a:ext cx="4776000" cy="4626001"/>
          </a:xfrm>
          <a:solidFill>
            <a:schemeClr val="bg1">
              <a:lumMod val="75000"/>
            </a:schemeClr>
          </a:solidFill>
        </p:spPr>
        <p:txBody>
          <a:bodyPr lIns="216000" tIns="216000" rIns="216000" bIns="216000"/>
          <a:lstStyle>
            <a:lvl1pPr>
              <a:defRPr sz="1200">
                <a:solidFill>
                  <a:schemeClr val="bg1"/>
                </a:solidFill>
              </a:defRPr>
            </a:lvl1pPr>
          </a:lstStyle>
          <a:p>
            <a:r>
              <a:rPr lang="en-AU"/>
              <a:t>To insert an image, select ‘Insert Picture’, or click on icon. </a:t>
            </a:r>
          </a:p>
        </p:txBody>
      </p:sp>
      <p:sp>
        <p:nvSpPr>
          <p:cNvPr id="12" name="Title 11">
            <a:extLst>
              <a:ext uri="{FF2B5EF4-FFF2-40B4-BE49-F238E27FC236}">
                <a16:creationId xmlns:a16="http://schemas.microsoft.com/office/drawing/2014/main" id="{A5774EBB-8806-EFAF-CBD9-1F4D689AFBFF}"/>
              </a:ext>
            </a:extLst>
          </p:cNvPr>
          <p:cNvSpPr>
            <a:spLocks noGrp="1"/>
          </p:cNvSpPr>
          <p:nvPr>
            <p:ph type="title"/>
          </p:nvPr>
        </p:nvSpPr>
        <p:spPr>
          <a:xfrm>
            <a:off x="914400" y="2841335"/>
            <a:ext cx="5868000" cy="1260000"/>
          </a:xfrm>
        </p:spPr>
        <p:txBody>
          <a:bodyPr/>
          <a:lstStyle>
            <a:lvl1pPr algn="l">
              <a:defRPr sz="5120" b="1"/>
            </a:lvl1pPr>
          </a:lstStyle>
          <a:p>
            <a:r>
              <a:rPr lang="en-US"/>
              <a:t>Click to edit Master title style</a:t>
            </a:r>
            <a:endParaRPr lang="en-GB"/>
          </a:p>
        </p:txBody>
      </p:sp>
      <p:sp>
        <p:nvSpPr>
          <p:cNvPr id="14" name="Text Placeholder 13">
            <a:extLst>
              <a:ext uri="{FF2B5EF4-FFF2-40B4-BE49-F238E27FC236}">
                <a16:creationId xmlns:a16="http://schemas.microsoft.com/office/drawing/2014/main" id="{92C2C804-7ACF-7287-1333-F431A240306A}"/>
              </a:ext>
            </a:extLst>
          </p:cNvPr>
          <p:cNvSpPr>
            <a:spLocks noGrp="1"/>
          </p:cNvSpPr>
          <p:nvPr>
            <p:ph type="body" sz="quarter" idx="13" hasCustomPrompt="1"/>
          </p:nvPr>
        </p:nvSpPr>
        <p:spPr>
          <a:xfrm>
            <a:off x="0" y="0"/>
            <a:ext cx="3708400" cy="2232000"/>
          </a:xfrm>
          <a:solidFill>
            <a:schemeClr val="bg1">
              <a:alpha val="60000"/>
            </a:schemeClr>
          </a:solidFill>
          <a:ln w="12700">
            <a:solidFill>
              <a:schemeClr val="bg1"/>
            </a:solidFill>
          </a:ln>
        </p:spPr>
        <p:txBody>
          <a:bodyPr lIns="576000" rIns="180000" bIns="396000" anchor="b"/>
          <a:lstStyle>
            <a:lvl1pPr marL="0" indent="0" algn="ctr">
              <a:spcAft>
                <a:spcPts val="0"/>
              </a:spcAft>
              <a:buFont typeface="Arial" panose="020B0604020202020204" pitchFamily="34" charset="0"/>
              <a:buNone/>
              <a:defRPr sz="5000" b="1">
                <a:gradFill>
                  <a:gsLst>
                    <a:gs pos="0">
                      <a:schemeClr val="accent3"/>
                    </a:gs>
                    <a:gs pos="71000">
                      <a:srgbClr val="2FA745"/>
                    </a:gs>
                  </a:gsLst>
                  <a:lin ang="0" scaled="1"/>
                </a:gradFill>
              </a:defRPr>
            </a:lvl1pPr>
            <a:lvl2pPr marL="0" indent="0" algn="ctr">
              <a:buNone/>
              <a:defRPr sz="1430" b="1"/>
            </a:lvl2pPr>
            <a:lvl3pPr marL="0" indent="0" algn="ctr">
              <a:buNone/>
              <a:defRPr sz="1430" b="1"/>
            </a:lvl3pPr>
            <a:lvl4pPr marL="0" indent="0" algn="ctr">
              <a:buFont typeface="Arial" panose="020B0604020202020204" pitchFamily="34" charset="0"/>
              <a:buNone/>
              <a:defRPr sz="1430" b="1"/>
            </a:lvl4pPr>
            <a:lvl5pPr marL="0" indent="0" algn="ctr">
              <a:buFont typeface="Arial" panose="020B0604020202020204" pitchFamily="34" charset="0"/>
              <a:buNone/>
              <a:defRPr sz="1430" b="1"/>
            </a:lvl5pPr>
            <a:lvl6pPr marL="0" indent="0" algn="ctr">
              <a:buFont typeface="Arial" panose="020B0604020202020204" pitchFamily="34" charset="0"/>
              <a:buNone/>
              <a:defRPr sz="1430" b="1"/>
            </a:lvl6pPr>
            <a:lvl7pPr marL="0" indent="0" algn="ctr">
              <a:buFont typeface="Arial" panose="020B0604020202020204" pitchFamily="34" charset="0"/>
              <a:buNone/>
              <a:defRPr sz="1430" b="1"/>
            </a:lvl7pPr>
            <a:lvl8pPr marL="0" indent="0" algn="ctr">
              <a:buFont typeface="Arial" panose="020B0604020202020204" pitchFamily="34" charset="0"/>
              <a:buNone/>
              <a:defRPr sz="1430" b="1"/>
            </a:lvl8pPr>
            <a:lvl9pPr marL="0" indent="0" algn="ctr">
              <a:buFont typeface="Arial" panose="020B0604020202020204" pitchFamily="34" charset="0"/>
              <a:buNone/>
              <a:defRPr sz="1430" b="1"/>
            </a:lvl9pPr>
          </a:lstStyle>
          <a:p>
            <a:pPr lvl="0"/>
            <a:r>
              <a:rPr lang="en-US"/>
              <a:t>Add text</a:t>
            </a:r>
          </a:p>
          <a:p>
            <a:pPr lvl="1"/>
            <a:r>
              <a:rPr lang="en-US"/>
              <a:t>Second level</a:t>
            </a:r>
          </a:p>
        </p:txBody>
      </p:sp>
      <p:sp>
        <p:nvSpPr>
          <p:cNvPr id="18" name="Text Placeholder 13">
            <a:extLst>
              <a:ext uri="{FF2B5EF4-FFF2-40B4-BE49-F238E27FC236}">
                <a16:creationId xmlns:a16="http://schemas.microsoft.com/office/drawing/2014/main" id="{49771A22-20B6-A98D-9D7B-339C88D0E562}"/>
              </a:ext>
            </a:extLst>
          </p:cNvPr>
          <p:cNvSpPr>
            <a:spLocks noGrp="1"/>
          </p:cNvSpPr>
          <p:nvPr>
            <p:ph type="body" sz="quarter" idx="14" hasCustomPrompt="1"/>
          </p:nvPr>
        </p:nvSpPr>
        <p:spPr>
          <a:xfrm>
            <a:off x="3708400" y="0"/>
            <a:ext cx="3708400" cy="2232000"/>
          </a:xfrm>
          <a:solidFill>
            <a:srgbClr val="F5F5F5"/>
          </a:solidFill>
          <a:ln w="12700">
            <a:solidFill>
              <a:schemeClr val="bg1"/>
            </a:solidFill>
          </a:ln>
        </p:spPr>
        <p:txBody>
          <a:bodyPr lIns="180000" rIns="180000" bIns="396000" anchor="b"/>
          <a:lstStyle>
            <a:lvl1pPr marL="0" indent="0" algn="ctr">
              <a:spcAft>
                <a:spcPts val="0"/>
              </a:spcAft>
              <a:buFont typeface="Arial" panose="020B0604020202020204" pitchFamily="34" charset="0"/>
              <a:buNone/>
              <a:defRPr sz="5000" b="1">
                <a:gradFill>
                  <a:gsLst>
                    <a:gs pos="0">
                      <a:schemeClr val="accent3"/>
                    </a:gs>
                    <a:gs pos="77000">
                      <a:srgbClr val="2FA745"/>
                    </a:gs>
                  </a:gsLst>
                  <a:lin ang="0" scaled="1"/>
                </a:gradFill>
              </a:defRPr>
            </a:lvl1pPr>
            <a:lvl2pPr marL="0" indent="0" algn="ctr">
              <a:buNone/>
              <a:defRPr sz="1430" b="1"/>
            </a:lvl2pPr>
            <a:lvl3pPr marL="0" indent="0" algn="ctr">
              <a:buNone/>
              <a:defRPr sz="1430" b="1"/>
            </a:lvl3pPr>
            <a:lvl4pPr marL="0" indent="0" algn="ctr">
              <a:buFont typeface="Arial" panose="020B0604020202020204" pitchFamily="34" charset="0"/>
              <a:buNone/>
              <a:defRPr sz="1430" b="1"/>
            </a:lvl4pPr>
            <a:lvl5pPr marL="0" indent="0" algn="ctr">
              <a:buFont typeface="Arial" panose="020B0604020202020204" pitchFamily="34" charset="0"/>
              <a:buNone/>
              <a:defRPr sz="1430" b="1"/>
            </a:lvl5pPr>
            <a:lvl6pPr marL="0" indent="0" algn="ctr">
              <a:buFont typeface="Arial" panose="020B0604020202020204" pitchFamily="34" charset="0"/>
              <a:buNone/>
              <a:defRPr sz="1430" b="1"/>
            </a:lvl6pPr>
            <a:lvl7pPr marL="0" indent="0" algn="ctr">
              <a:buFont typeface="Arial" panose="020B0604020202020204" pitchFamily="34" charset="0"/>
              <a:buNone/>
              <a:defRPr sz="1430" b="1"/>
            </a:lvl7pPr>
            <a:lvl8pPr marL="0" indent="0" algn="ctr">
              <a:buFont typeface="Arial" panose="020B0604020202020204" pitchFamily="34" charset="0"/>
              <a:buNone/>
              <a:defRPr sz="1430" b="1"/>
            </a:lvl8pPr>
            <a:lvl9pPr marL="0" indent="0" algn="ctr">
              <a:buFont typeface="Arial" panose="020B0604020202020204" pitchFamily="34" charset="0"/>
              <a:buNone/>
              <a:defRPr sz="1430" b="1"/>
            </a:lvl9pPr>
          </a:lstStyle>
          <a:p>
            <a:pPr lvl="0"/>
            <a:r>
              <a:rPr lang="en-US"/>
              <a:t>Add text</a:t>
            </a:r>
          </a:p>
          <a:p>
            <a:pPr lvl="1"/>
            <a:r>
              <a:rPr lang="en-US"/>
              <a:t>Second level</a:t>
            </a:r>
          </a:p>
        </p:txBody>
      </p:sp>
      <p:sp>
        <p:nvSpPr>
          <p:cNvPr id="19" name="Text Placeholder 13">
            <a:extLst>
              <a:ext uri="{FF2B5EF4-FFF2-40B4-BE49-F238E27FC236}">
                <a16:creationId xmlns:a16="http://schemas.microsoft.com/office/drawing/2014/main" id="{D8B7DA2F-B68E-C44C-2875-07C37900074D}"/>
              </a:ext>
            </a:extLst>
          </p:cNvPr>
          <p:cNvSpPr>
            <a:spLocks noGrp="1"/>
          </p:cNvSpPr>
          <p:nvPr>
            <p:ph type="body" sz="quarter" idx="15" hasCustomPrompt="1"/>
          </p:nvPr>
        </p:nvSpPr>
        <p:spPr>
          <a:xfrm>
            <a:off x="7416800" y="0"/>
            <a:ext cx="4772736" cy="2232000"/>
          </a:xfrm>
          <a:solidFill>
            <a:schemeClr val="bg1"/>
          </a:solidFill>
          <a:ln w="12700">
            <a:solidFill>
              <a:schemeClr val="bg1"/>
            </a:solidFill>
          </a:ln>
        </p:spPr>
        <p:txBody>
          <a:bodyPr lIns="180000" rIns="1296000" bIns="396000" anchor="b"/>
          <a:lstStyle>
            <a:lvl1pPr marL="0" indent="0" algn="ctr">
              <a:spcAft>
                <a:spcPts val="0"/>
              </a:spcAft>
              <a:buFont typeface="Arial" panose="020B0604020202020204" pitchFamily="34" charset="0"/>
              <a:buNone/>
              <a:defRPr sz="2270" b="1">
                <a:solidFill>
                  <a:schemeClr val="tx1"/>
                </a:solidFill>
              </a:defRPr>
            </a:lvl1pPr>
            <a:lvl2pPr marL="0" indent="0" algn="ctr">
              <a:buNone/>
              <a:defRPr sz="5000" b="1">
                <a:gradFill>
                  <a:gsLst>
                    <a:gs pos="0">
                      <a:srgbClr val="16D6A8"/>
                    </a:gs>
                    <a:gs pos="100000">
                      <a:srgbClr val="2FA745"/>
                    </a:gs>
                  </a:gsLst>
                  <a:lin ang="0" scaled="1"/>
                </a:gradFill>
              </a:defRPr>
            </a:lvl2pPr>
            <a:lvl3pPr marL="0" indent="0" algn="ctr">
              <a:buNone/>
              <a:defRPr sz="1430" b="1"/>
            </a:lvl3pPr>
            <a:lvl4pPr marL="0" indent="0" algn="ctr">
              <a:buFont typeface="Arial" panose="020B0604020202020204" pitchFamily="34" charset="0"/>
              <a:buNone/>
              <a:defRPr sz="1430" b="1"/>
            </a:lvl4pPr>
            <a:lvl5pPr marL="0" indent="0" algn="ctr">
              <a:buFont typeface="Arial" panose="020B0604020202020204" pitchFamily="34" charset="0"/>
              <a:buNone/>
              <a:defRPr sz="1430" b="1"/>
            </a:lvl5pPr>
            <a:lvl6pPr marL="0" indent="0" algn="ctr">
              <a:buFont typeface="Arial" panose="020B0604020202020204" pitchFamily="34" charset="0"/>
              <a:buNone/>
              <a:defRPr sz="1430" b="1"/>
            </a:lvl6pPr>
            <a:lvl7pPr marL="0" indent="0" algn="ctr">
              <a:buFont typeface="Arial" panose="020B0604020202020204" pitchFamily="34" charset="0"/>
              <a:buNone/>
              <a:defRPr sz="1430" b="1"/>
            </a:lvl7pPr>
            <a:lvl8pPr marL="0" indent="0" algn="ctr">
              <a:buFont typeface="Arial" panose="020B0604020202020204" pitchFamily="34" charset="0"/>
              <a:buNone/>
              <a:defRPr sz="1430" b="1"/>
            </a:lvl8pPr>
            <a:lvl9pPr marL="0" indent="0" algn="ctr">
              <a:buFont typeface="Arial" panose="020B0604020202020204" pitchFamily="34" charset="0"/>
              <a:buNone/>
              <a:defRPr sz="1430" b="1"/>
            </a:lvl9pPr>
          </a:lstStyle>
          <a:p>
            <a:pPr lvl="0"/>
            <a:r>
              <a:rPr lang="en-US"/>
              <a:t>Add text</a:t>
            </a:r>
          </a:p>
          <a:p>
            <a:pPr lvl="1"/>
            <a:r>
              <a:rPr lang="en-US"/>
              <a:t>Second level</a:t>
            </a:r>
          </a:p>
        </p:txBody>
      </p:sp>
      <p:sp>
        <p:nvSpPr>
          <p:cNvPr id="21" name="Text Placeholder 13">
            <a:extLst>
              <a:ext uri="{FF2B5EF4-FFF2-40B4-BE49-F238E27FC236}">
                <a16:creationId xmlns:a16="http://schemas.microsoft.com/office/drawing/2014/main" id="{7A22A5B4-57F1-186D-97C4-72CEAF7D13E8}"/>
              </a:ext>
            </a:extLst>
          </p:cNvPr>
          <p:cNvSpPr>
            <a:spLocks noGrp="1"/>
          </p:cNvSpPr>
          <p:nvPr>
            <p:ph type="body" sz="quarter" idx="17" hasCustomPrompt="1"/>
          </p:nvPr>
        </p:nvSpPr>
        <p:spPr>
          <a:xfrm>
            <a:off x="3708400" y="4626000"/>
            <a:ext cx="3708400" cy="2232000"/>
          </a:xfrm>
          <a:solidFill>
            <a:schemeClr val="bg1">
              <a:alpha val="85000"/>
            </a:schemeClr>
          </a:solidFill>
          <a:ln w="12700">
            <a:solidFill>
              <a:schemeClr val="bg1"/>
            </a:solidFill>
          </a:ln>
        </p:spPr>
        <p:txBody>
          <a:bodyPr lIns="180000" tIns="504000" rIns="180000" bIns="396000" anchor="t" anchorCtr="0"/>
          <a:lstStyle>
            <a:lvl1pPr marL="0" indent="0" algn="ctr">
              <a:spcAft>
                <a:spcPts val="0"/>
              </a:spcAft>
              <a:buFont typeface="Arial" panose="020B0604020202020204" pitchFamily="34" charset="0"/>
              <a:buNone/>
              <a:defRPr sz="5000" b="1">
                <a:gradFill>
                  <a:gsLst>
                    <a:gs pos="0">
                      <a:schemeClr val="accent3"/>
                    </a:gs>
                    <a:gs pos="77000">
                      <a:srgbClr val="2FA745"/>
                    </a:gs>
                  </a:gsLst>
                  <a:lin ang="0" scaled="1"/>
                </a:gradFill>
              </a:defRPr>
            </a:lvl1pPr>
            <a:lvl2pPr marL="0" indent="0" algn="ctr">
              <a:buNone/>
              <a:defRPr sz="1430" b="1"/>
            </a:lvl2pPr>
            <a:lvl3pPr marL="0" indent="0" algn="ctr">
              <a:buNone/>
              <a:defRPr sz="1430" b="1"/>
            </a:lvl3pPr>
            <a:lvl4pPr marL="0" indent="0" algn="ctr">
              <a:buFont typeface="Arial" panose="020B0604020202020204" pitchFamily="34" charset="0"/>
              <a:buNone/>
              <a:defRPr sz="1430" b="1"/>
            </a:lvl4pPr>
            <a:lvl5pPr marL="0" indent="0" algn="ctr">
              <a:buFont typeface="Arial" panose="020B0604020202020204" pitchFamily="34" charset="0"/>
              <a:buNone/>
              <a:defRPr sz="1430" b="1"/>
            </a:lvl5pPr>
            <a:lvl6pPr marL="0" indent="0" algn="ctr">
              <a:buFont typeface="Arial" panose="020B0604020202020204" pitchFamily="34" charset="0"/>
              <a:buNone/>
              <a:defRPr sz="1430" b="1"/>
            </a:lvl6pPr>
            <a:lvl7pPr marL="0" indent="0" algn="ctr">
              <a:buFont typeface="Arial" panose="020B0604020202020204" pitchFamily="34" charset="0"/>
              <a:buNone/>
              <a:defRPr sz="1430" b="1"/>
            </a:lvl7pPr>
            <a:lvl8pPr marL="0" indent="0" algn="ctr">
              <a:buFont typeface="Arial" panose="020B0604020202020204" pitchFamily="34" charset="0"/>
              <a:buNone/>
              <a:defRPr sz="1430" b="1"/>
            </a:lvl8pPr>
            <a:lvl9pPr marL="0" indent="0" algn="ctr">
              <a:buFont typeface="Arial" panose="020B0604020202020204" pitchFamily="34" charset="0"/>
              <a:buNone/>
              <a:defRPr sz="1430" b="1"/>
            </a:lvl9pPr>
          </a:lstStyle>
          <a:p>
            <a:pPr lvl="0"/>
            <a:r>
              <a:rPr lang="en-US"/>
              <a:t>Add text</a:t>
            </a:r>
          </a:p>
          <a:p>
            <a:pPr lvl="1"/>
            <a:r>
              <a:rPr lang="en-US"/>
              <a:t>Second level</a:t>
            </a:r>
          </a:p>
        </p:txBody>
      </p:sp>
      <p:sp>
        <p:nvSpPr>
          <p:cNvPr id="22" name="Text Placeholder 13">
            <a:extLst>
              <a:ext uri="{FF2B5EF4-FFF2-40B4-BE49-F238E27FC236}">
                <a16:creationId xmlns:a16="http://schemas.microsoft.com/office/drawing/2014/main" id="{398CF5B1-D385-825F-A76F-4B45B61CB87B}"/>
              </a:ext>
            </a:extLst>
          </p:cNvPr>
          <p:cNvSpPr>
            <a:spLocks noGrp="1"/>
          </p:cNvSpPr>
          <p:nvPr>
            <p:ph type="body" sz="quarter" idx="18" hasCustomPrompt="1"/>
          </p:nvPr>
        </p:nvSpPr>
        <p:spPr>
          <a:xfrm>
            <a:off x="0" y="4626000"/>
            <a:ext cx="3708000" cy="2232000"/>
          </a:xfrm>
          <a:solidFill>
            <a:srgbClr val="F5F5F5"/>
          </a:solidFill>
          <a:ln w="12700">
            <a:solidFill>
              <a:schemeClr val="bg1"/>
            </a:solidFill>
          </a:ln>
        </p:spPr>
        <p:txBody>
          <a:bodyPr lIns="576000" tIns="504000" rIns="180000" bIns="396000" anchor="t" anchorCtr="0"/>
          <a:lstStyle>
            <a:lvl1pPr marL="0" indent="0" algn="ctr">
              <a:spcAft>
                <a:spcPts val="0"/>
              </a:spcAft>
              <a:buFont typeface="Arial" panose="020B0604020202020204" pitchFamily="34" charset="0"/>
              <a:buNone/>
              <a:defRPr sz="5000" b="1">
                <a:gradFill>
                  <a:gsLst>
                    <a:gs pos="0">
                      <a:schemeClr val="accent3"/>
                    </a:gs>
                    <a:gs pos="77000">
                      <a:srgbClr val="2FA745"/>
                    </a:gs>
                  </a:gsLst>
                  <a:lin ang="0" scaled="1"/>
                </a:gradFill>
              </a:defRPr>
            </a:lvl1pPr>
            <a:lvl2pPr marL="0" indent="0" algn="ctr">
              <a:buNone/>
              <a:defRPr sz="1430" b="1"/>
            </a:lvl2pPr>
            <a:lvl3pPr marL="0" indent="0" algn="ctr">
              <a:buNone/>
              <a:defRPr sz="1430" b="1"/>
            </a:lvl3pPr>
            <a:lvl4pPr marL="0" indent="0" algn="ctr">
              <a:buFont typeface="Arial" panose="020B0604020202020204" pitchFamily="34" charset="0"/>
              <a:buNone/>
              <a:defRPr sz="1430" b="1"/>
            </a:lvl4pPr>
            <a:lvl5pPr marL="0" indent="0" algn="ctr">
              <a:buFont typeface="Arial" panose="020B0604020202020204" pitchFamily="34" charset="0"/>
              <a:buNone/>
              <a:defRPr sz="1430" b="1"/>
            </a:lvl5pPr>
            <a:lvl6pPr marL="0" indent="0" algn="ctr">
              <a:buFont typeface="Arial" panose="020B0604020202020204" pitchFamily="34" charset="0"/>
              <a:buNone/>
              <a:defRPr sz="1430" b="1"/>
            </a:lvl6pPr>
            <a:lvl7pPr marL="0" indent="0" algn="ctr">
              <a:buFont typeface="Arial" panose="020B0604020202020204" pitchFamily="34" charset="0"/>
              <a:buNone/>
              <a:defRPr sz="1430" b="1"/>
            </a:lvl7pPr>
            <a:lvl8pPr marL="0" indent="0" algn="ctr">
              <a:buFont typeface="Arial" panose="020B0604020202020204" pitchFamily="34" charset="0"/>
              <a:buNone/>
              <a:defRPr sz="1430" b="1"/>
            </a:lvl8pPr>
            <a:lvl9pPr marL="0" indent="0" algn="ctr">
              <a:buFont typeface="Arial" panose="020B0604020202020204" pitchFamily="34" charset="0"/>
              <a:buNone/>
              <a:defRPr sz="1430" b="1"/>
            </a:lvl9pPr>
          </a:lstStyle>
          <a:p>
            <a:pPr lvl="0"/>
            <a:r>
              <a:rPr lang="en-US"/>
              <a:t>Add text</a:t>
            </a:r>
          </a:p>
          <a:p>
            <a:pPr lvl="1"/>
            <a:r>
              <a:rPr lang="en-US"/>
              <a:t>Second level</a:t>
            </a:r>
          </a:p>
        </p:txBody>
      </p:sp>
      <p:sp>
        <p:nvSpPr>
          <p:cNvPr id="29" name="Text Placeholder 28">
            <a:extLst>
              <a:ext uri="{FF2B5EF4-FFF2-40B4-BE49-F238E27FC236}">
                <a16:creationId xmlns:a16="http://schemas.microsoft.com/office/drawing/2014/main" id="{EE9A78B2-19BE-A922-A12C-E2897EA55190}"/>
              </a:ext>
            </a:extLst>
          </p:cNvPr>
          <p:cNvSpPr>
            <a:spLocks noGrp="1"/>
          </p:cNvSpPr>
          <p:nvPr>
            <p:ph type="body" sz="quarter" idx="20" hasCustomPrompt="1"/>
          </p:nvPr>
        </p:nvSpPr>
        <p:spPr>
          <a:xfrm rot="16200000">
            <a:off x="10295416" y="1449523"/>
            <a:ext cx="3343715" cy="444673"/>
          </a:xfrm>
          <a:custGeom>
            <a:avLst/>
            <a:gdLst>
              <a:gd name="connsiteX0" fmla="*/ 3343715 w 3343715"/>
              <a:gd name="connsiteY0" fmla="*/ 935 h 444673"/>
              <a:gd name="connsiteX1" fmla="*/ 3343715 w 3343715"/>
              <a:gd name="connsiteY1" fmla="*/ 444673 h 444673"/>
              <a:gd name="connsiteX2" fmla="*/ 0 w 3343715"/>
              <a:gd name="connsiteY2" fmla="*/ 444673 h 444673"/>
              <a:gd name="connsiteX3" fmla="*/ 27671 w 3343715"/>
              <a:gd name="connsiteY3" fmla="*/ 415075 h 444673"/>
              <a:gd name="connsiteX4" fmla="*/ 314324 w 3343715"/>
              <a:gd name="connsiteY4" fmla="*/ 72001 h 444673"/>
              <a:gd name="connsiteX5" fmla="*/ 382615 w 3343715"/>
              <a:gd name="connsiteY5" fmla="*/ 16890 h 444673"/>
              <a:gd name="connsiteX6" fmla="*/ 453912 w 3343715"/>
              <a:gd name="connsiteY6" fmla="*/ 10 h 444673"/>
              <a:gd name="connsiteX7" fmla="*/ 487133 w 3343715"/>
              <a:gd name="connsiteY7" fmla="*/ 10 h 444673"/>
              <a:gd name="connsiteX8" fmla="*/ 3303095 w 3343715"/>
              <a:gd name="connsiteY8" fmla="*/ 241 h 444673"/>
              <a:gd name="connsiteX9" fmla="*/ 3343715 w 3343715"/>
              <a:gd name="connsiteY9" fmla="*/ 935 h 444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43715" h="444673">
                <a:moveTo>
                  <a:pt x="3343715" y="935"/>
                </a:moveTo>
                <a:lnTo>
                  <a:pt x="3343715" y="444673"/>
                </a:lnTo>
                <a:lnTo>
                  <a:pt x="0" y="444673"/>
                </a:lnTo>
                <a:cubicBezTo>
                  <a:pt x="9250" y="434807"/>
                  <a:pt x="19039" y="425403"/>
                  <a:pt x="27671" y="415075"/>
                </a:cubicBezTo>
                <a:cubicBezTo>
                  <a:pt x="123402" y="300845"/>
                  <a:pt x="219133" y="186616"/>
                  <a:pt x="314324" y="72001"/>
                </a:cubicBezTo>
                <a:cubicBezTo>
                  <a:pt x="333516" y="48878"/>
                  <a:pt x="355175" y="29531"/>
                  <a:pt x="382615" y="16890"/>
                </a:cubicBezTo>
                <a:cubicBezTo>
                  <a:pt x="405276" y="6485"/>
                  <a:pt x="428707" y="-298"/>
                  <a:pt x="453912" y="10"/>
                </a:cubicBezTo>
                <a:cubicBezTo>
                  <a:pt x="464934" y="164"/>
                  <a:pt x="476033" y="10"/>
                  <a:pt x="487133" y="10"/>
                </a:cubicBezTo>
                <a:cubicBezTo>
                  <a:pt x="1425787" y="10"/>
                  <a:pt x="2364441" y="164"/>
                  <a:pt x="3303095" y="241"/>
                </a:cubicBezTo>
                <a:cubicBezTo>
                  <a:pt x="3316661" y="241"/>
                  <a:pt x="3330149" y="704"/>
                  <a:pt x="3343715" y="935"/>
                </a:cubicBezTo>
                <a:close/>
              </a:path>
            </a:pathLst>
          </a:custGeom>
          <a:solidFill>
            <a:schemeClr val="tx1"/>
          </a:solidFill>
          <a:ln w="12700">
            <a:noFill/>
          </a:ln>
        </p:spPr>
        <p:txBody>
          <a:bodyPr wrap="square" lIns="756000" rIns="0" bIns="0" anchor="ctr">
            <a:noAutofit/>
          </a:bodyPr>
          <a:lstStyle>
            <a:lvl1pPr marL="0" indent="0" algn="l">
              <a:spcAft>
                <a:spcPts val="0"/>
              </a:spcAft>
              <a:buFont typeface="Arial" panose="020B0604020202020204" pitchFamily="34" charset="0"/>
              <a:buNone/>
              <a:defRPr sz="1240" b="0">
                <a:gradFill flip="none" rotWithShape="1">
                  <a:gsLst>
                    <a:gs pos="0">
                      <a:srgbClr val="16D6A8"/>
                    </a:gs>
                    <a:gs pos="100000">
                      <a:srgbClr val="2FA745"/>
                    </a:gs>
                  </a:gsLst>
                  <a:lin ang="16200000" scaled="1"/>
                  <a:tileRect/>
                </a:gradFill>
              </a:defRPr>
            </a:lvl1pPr>
            <a:lvl2pPr marL="0" indent="0" algn="l">
              <a:buNone/>
              <a:defRPr sz="1240" b="0">
                <a:solidFill>
                  <a:schemeClr val="tx1"/>
                </a:solidFill>
              </a:defRPr>
            </a:lvl2pPr>
            <a:lvl3pPr marL="0" indent="0" algn="l">
              <a:buNone/>
              <a:defRPr sz="1240" b="0"/>
            </a:lvl3pPr>
            <a:lvl4pPr marL="0" indent="0" algn="l">
              <a:buFont typeface="Arial" panose="020B0604020202020204" pitchFamily="34" charset="0"/>
              <a:buNone/>
              <a:defRPr sz="1240" b="0"/>
            </a:lvl4pPr>
            <a:lvl5pPr marL="0" indent="0" algn="l">
              <a:buFont typeface="Arial" panose="020B0604020202020204" pitchFamily="34" charset="0"/>
              <a:buNone/>
              <a:defRPr sz="1240" b="0"/>
            </a:lvl5pPr>
            <a:lvl6pPr marL="0" indent="0" algn="l">
              <a:buFont typeface="Arial" panose="020B0604020202020204" pitchFamily="34" charset="0"/>
              <a:buNone/>
              <a:defRPr sz="1240" b="0"/>
            </a:lvl6pPr>
            <a:lvl7pPr marL="0" indent="0" algn="l">
              <a:buFont typeface="Arial" panose="020B0604020202020204" pitchFamily="34" charset="0"/>
              <a:buNone/>
              <a:defRPr sz="1240" b="0"/>
            </a:lvl7pPr>
            <a:lvl8pPr marL="0" indent="0" algn="l">
              <a:buFont typeface="Arial" panose="020B0604020202020204" pitchFamily="34" charset="0"/>
              <a:buNone/>
              <a:defRPr sz="1240" b="0"/>
            </a:lvl8pPr>
            <a:lvl9pPr marL="0" indent="0" algn="l">
              <a:buFont typeface="Arial" panose="020B0604020202020204" pitchFamily="34" charset="0"/>
              <a:buNone/>
              <a:defRPr sz="1240" b="0"/>
            </a:lvl9pPr>
          </a:lstStyle>
          <a:p>
            <a:pPr lvl="0"/>
            <a:r>
              <a:rPr lang="en-US"/>
              <a:t>Click to add section title</a:t>
            </a:r>
          </a:p>
        </p:txBody>
      </p:sp>
      <p:sp>
        <p:nvSpPr>
          <p:cNvPr id="26" name="Text Placeholder 13">
            <a:extLst>
              <a:ext uri="{FF2B5EF4-FFF2-40B4-BE49-F238E27FC236}">
                <a16:creationId xmlns:a16="http://schemas.microsoft.com/office/drawing/2014/main" id="{33B141C1-A98F-A752-0B11-878619DFC251}"/>
              </a:ext>
            </a:extLst>
          </p:cNvPr>
          <p:cNvSpPr>
            <a:spLocks noGrp="1"/>
          </p:cNvSpPr>
          <p:nvPr>
            <p:ph type="body" sz="quarter" idx="19" hasCustomPrompt="1"/>
          </p:nvPr>
        </p:nvSpPr>
        <p:spPr>
          <a:xfrm rot="16200000">
            <a:off x="11834923" y="2622708"/>
            <a:ext cx="252000" cy="216000"/>
          </a:xfrm>
          <a:noFill/>
          <a:ln w="12700">
            <a:noFill/>
          </a:ln>
        </p:spPr>
        <p:txBody>
          <a:bodyPr lIns="0" rIns="0" bIns="0" anchor="ctr"/>
          <a:lstStyle>
            <a:lvl1pPr marL="0" indent="0" algn="l">
              <a:spcAft>
                <a:spcPts val="0"/>
              </a:spcAft>
              <a:buFont typeface="Arial" panose="020B0604020202020204" pitchFamily="34" charset="0"/>
              <a:buNone/>
              <a:defRPr sz="1240" b="1">
                <a:solidFill>
                  <a:schemeClr val="bg1"/>
                </a:solidFill>
              </a:defRPr>
            </a:lvl1pPr>
            <a:lvl2pPr marL="0" indent="0" algn="l">
              <a:buNone/>
              <a:defRPr sz="1240" b="1">
                <a:solidFill>
                  <a:schemeClr val="tx1"/>
                </a:solidFill>
              </a:defRPr>
            </a:lvl2pPr>
            <a:lvl3pPr marL="0" indent="0" algn="l">
              <a:buNone/>
              <a:defRPr sz="1240" b="1"/>
            </a:lvl3pPr>
            <a:lvl4pPr marL="0" indent="0" algn="l">
              <a:buFont typeface="Arial" panose="020B0604020202020204" pitchFamily="34" charset="0"/>
              <a:buNone/>
              <a:defRPr sz="1240" b="1"/>
            </a:lvl4pPr>
            <a:lvl5pPr marL="0" indent="0" algn="l">
              <a:buFont typeface="Arial" panose="020B0604020202020204" pitchFamily="34" charset="0"/>
              <a:buNone/>
              <a:defRPr sz="1240" b="1"/>
            </a:lvl5pPr>
            <a:lvl6pPr marL="0" indent="0" algn="l">
              <a:buFont typeface="Arial" panose="020B0604020202020204" pitchFamily="34" charset="0"/>
              <a:buNone/>
              <a:defRPr sz="1240" b="1"/>
            </a:lvl6pPr>
            <a:lvl7pPr marL="0" indent="0" algn="l">
              <a:buFont typeface="Arial" panose="020B0604020202020204" pitchFamily="34" charset="0"/>
              <a:buNone/>
              <a:defRPr sz="1240" b="1"/>
            </a:lvl7pPr>
            <a:lvl8pPr marL="0" indent="0" algn="l">
              <a:buFont typeface="Arial" panose="020B0604020202020204" pitchFamily="34" charset="0"/>
              <a:buNone/>
              <a:defRPr sz="1240" b="1"/>
            </a:lvl8pPr>
            <a:lvl9pPr marL="0" indent="0" algn="l">
              <a:buFont typeface="Arial" panose="020B0604020202020204" pitchFamily="34" charset="0"/>
              <a:buNone/>
              <a:defRPr sz="1240" b="1"/>
            </a:lvl9pPr>
          </a:lstStyle>
          <a:p>
            <a:pPr lvl="0"/>
            <a:r>
              <a:rPr lang="en-US"/>
              <a:t>00</a:t>
            </a:r>
          </a:p>
        </p:txBody>
      </p:sp>
      <p:sp>
        <p:nvSpPr>
          <p:cNvPr id="4" name="Date Placeholder 3">
            <a:extLst>
              <a:ext uri="{FF2B5EF4-FFF2-40B4-BE49-F238E27FC236}">
                <a16:creationId xmlns:a16="http://schemas.microsoft.com/office/drawing/2014/main" id="{68DAE43B-4907-E1F6-3AA1-F0CD48679FF5}"/>
              </a:ext>
            </a:extLst>
          </p:cNvPr>
          <p:cNvSpPr>
            <a:spLocks noGrp="1"/>
          </p:cNvSpPr>
          <p:nvPr>
            <p:ph type="dt" sz="half" idx="21"/>
          </p:nvPr>
        </p:nvSpPr>
        <p:spPr/>
        <p:txBody>
          <a:bodyPr/>
          <a:lstStyle/>
          <a:p>
            <a:fld id="{72A01F2B-3921-4991-BE2B-0578F75B7581}" type="datetime1">
              <a:rPr lang="en-GB" smtClean="0"/>
              <a:t>25/05/2023</a:t>
            </a:fld>
            <a:endParaRPr lang="en-GB"/>
          </a:p>
        </p:txBody>
      </p:sp>
      <p:sp>
        <p:nvSpPr>
          <p:cNvPr id="7" name="Footer Placeholder 6">
            <a:extLst>
              <a:ext uri="{FF2B5EF4-FFF2-40B4-BE49-F238E27FC236}">
                <a16:creationId xmlns:a16="http://schemas.microsoft.com/office/drawing/2014/main" id="{CA1EFF81-8C3A-71F7-C509-5788625F21DF}"/>
              </a:ext>
            </a:extLst>
          </p:cNvPr>
          <p:cNvSpPr>
            <a:spLocks noGrp="1"/>
          </p:cNvSpPr>
          <p:nvPr>
            <p:ph type="ftr" sz="quarter" idx="22"/>
          </p:nvPr>
        </p:nvSpPr>
        <p:spPr/>
        <p:txBody>
          <a:bodyPr/>
          <a:lstStyle/>
          <a:p>
            <a:r>
              <a:rPr lang="en-US"/>
              <a:t>Freshwave Contiguous Coverage to Railway Tunnels</a:t>
            </a:r>
            <a:endParaRPr lang="en-GB"/>
          </a:p>
        </p:txBody>
      </p:sp>
      <p:sp>
        <p:nvSpPr>
          <p:cNvPr id="9" name="Slide Number Placeholder 8">
            <a:extLst>
              <a:ext uri="{FF2B5EF4-FFF2-40B4-BE49-F238E27FC236}">
                <a16:creationId xmlns:a16="http://schemas.microsoft.com/office/drawing/2014/main" id="{1F7ED5C9-5F0D-9ABA-C63F-607F1A4B65A0}"/>
              </a:ext>
            </a:extLst>
          </p:cNvPr>
          <p:cNvSpPr>
            <a:spLocks noGrp="1"/>
          </p:cNvSpPr>
          <p:nvPr>
            <p:ph type="sldNum" sz="quarter" idx="23"/>
          </p:nvPr>
        </p:nvSpPr>
        <p:spPr/>
        <p:txBody>
          <a:bodyPr/>
          <a:lstStyle/>
          <a:p>
            <a:fld id="{F5AEA0E0-5CC6-4BD0-905C-A0021E419432}" type="slidenum">
              <a:rPr lang="en-GB" smtClean="0"/>
              <a:pPr/>
              <a:t>‹#›</a:t>
            </a:fld>
            <a:endParaRPr lang="en-GB"/>
          </a:p>
        </p:txBody>
      </p:sp>
    </p:spTree>
    <p:extLst>
      <p:ext uri="{BB962C8B-B14F-4D97-AF65-F5344CB8AC3E}">
        <p14:creationId xmlns:p14="http://schemas.microsoft.com/office/powerpoint/2010/main" val="1911672259"/>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Six Textboxes ">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id="{477A431F-6C62-4F80-43D8-CD53756EF5A7}"/>
              </a:ext>
            </a:extLst>
          </p:cNvPr>
          <p:cNvGrpSpPr/>
          <p:nvPr userDrawn="1"/>
        </p:nvGrpSpPr>
        <p:grpSpPr>
          <a:xfrm>
            <a:off x="0" y="0"/>
            <a:ext cx="12192000" cy="6858000"/>
            <a:chOff x="0" y="0"/>
            <a:chExt cx="12192000" cy="6858000"/>
          </a:xfrm>
        </p:grpSpPr>
        <p:sp>
          <p:nvSpPr>
            <p:cNvPr id="8" name="Rectangle 7">
              <a:extLst>
                <a:ext uri="{FF2B5EF4-FFF2-40B4-BE49-F238E27FC236}">
                  <a16:creationId xmlns:a16="http://schemas.microsoft.com/office/drawing/2014/main" id="{40C19FAB-5C99-9F08-9511-F0429E72C77C}"/>
                </a:ext>
              </a:extLst>
            </p:cNvPr>
            <p:cNvSpPr/>
            <p:nvPr userDrawn="1"/>
          </p:nvSpPr>
          <p:spPr>
            <a:xfrm>
              <a:off x="0" y="0"/>
              <a:ext cx="12192000" cy="6858000"/>
            </a:xfrm>
            <a:prstGeom prst="rect">
              <a:avLst/>
            </a:prstGeom>
            <a:solidFill>
              <a:srgbClr val="E8FA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819"/>
            </a:p>
          </p:txBody>
        </p:sp>
        <p:pic>
          <p:nvPicPr>
            <p:cNvPr id="6" name="Picture 5" descr="Logo&#10;&#10;Description automatically generated">
              <a:extLst>
                <a:ext uri="{FF2B5EF4-FFF2-40B4-BE49-F238E27FC236}">
                  <a16:creationId xmlns:a16="http://schemas.microsoft.com/office/drawing/2014/main" id="{88398968-4FF8-FCAD-7EE7-FEE6E2CA02B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flipH="1">
              <a:off x="2005338" y="516467"/>
              <a:ext cx="8181325" cy="6155266"/>
            </a:xfrm>
            <a:prstGeom prst="rect">
              <a:avLst/>
            </a:prstGeom>
          </p:spPr>
        </p:pic>
      </p:grpSp>
      <p:sp>
        <p:nvSpPr>
          <p:cNvPr id="12" name="Title 11">
            <a:extLst>
              <a:ext uri="{FF2B5EF4-FFF2-40B4-BE49-F238E27FC236}">
                <a16:creationId xmlns:a16="http://schemas.microsoft.com/office/drawing/2014/main" id="{A5774EBB-8806-EFAF-CBD9-1F4D689AFBFF}"/>
              </a:ext>
            </a:extLst>
          </p:cNvPr>
          <p:cNvSpPr>
            <a:spLocks noGrp="1"/>
          </p:cNvSpPr>
          <p:nvPr>
            <p:ph type="title"/>
          </p:nvPr>
        </p:nvSpPr>
        <p:spPr>
          <a:xfrm>
            <a:off x="3162000" y="2841335"/>
            <a:ext cx="5868000" cy="1260000"/>
          </a:xfrm>
        </p:spPr>
        <p:txBody>
          <a:bodyPr/>
          <a:lstStyle>
            <a:lvl1pPr algn="ctr">
              <a:defRPr sz="5120" b="1"/>
            </a:lvl1pPr>
          </a:lstStyle>
          <a:p>
            <a:r>
              <a:rPr lang="en-US"/>
              <a:t>Click to edit Master title style</a:t>
            </a:r>
            <a:endParaRPr lang="en-GB"/>
          </a:p>
        </p:txBody>
      </p:sp>
      <p:sp>
        <p:nvSpPr>
          <p:cNvPr id="14" name="Text Placeholder 13">
            <a:extLst>
              <a:ext uri="{FF2B5EF4-FFF2-40B4-BE49-F238E27FC236}">
                <a16:creationId xmlns:a16="http://schemas.microsoft.com/office/drawing/2014/main" id="{92C2C804-7ACF-7287-1333-F431A240306A}"/>
              </a:ext>
            </a:extLst>
          </p:cNvPr>
          <p:cNvSpPr>
            <a:spLocks noGrp="1"/>
          </p:cNvSpPr>
          <p:nvPr>
            <p:ph type="body" sz="quarter" idx="13" hasCustomPrompt="1"/>
          </p:nvPr>
        </p:nvSpPr>
        <p:spPr>
          <a:xfrm>
            <a:off x="0" y="0"/>
            <a:ext cx="3708400" cy="2232000"/>
          </a:xfrm>
          <a:solidFill>
            <a:schemeClr val="bg1">
              <a:alpha val="60000"/>
            </a:schemeClr>
          </a:solidFill>
          <a:ln w="12700">
            <a:solidFill>
              <a:schemeClr val="bg1"/>
            </a:solidFill>
          </a:ln>
        </p:spPr>
        <p:txBody>
          <a:bodyPr lIns="576000" rIns="180000" bIns="396000" anchor="b"/>
          <a:lstStyle>
            <a:lvl1pPr marL="0" indent="0" algn="ctr">
              <a:spcAft>
                <a:spcPts val="0"/>
              </a:spcAft>
              <a:buFont typeface="Arial" panose="020B0604020202020204" pitchFamily="34" charset="0"/>
              <a:buNone/>
              <a:defRPr sz="5000" b="1">
                <a:solidFill>
                  <a:schemeClr val="accent4"/>
                </a:solidFill>
              </a:defRPr>
            </a:lvl1pPr>
            <a:lvl2pPr marL="0" indent="0" algn="ctr">
              <a:buNone/>
              <a:defRPr sz="1430" b="1"/>
            </a:lvl2pPr>
            <a:lvl3pPr marL="0" indent="0" algn="ctr">
              <a:buNone/>
              <a:defRPr sz="1430" b="1"/>
            </a:lvl3pPr>
            <a:lvl4pPr marL="0" indent="0" algn="ctr">
              <a:buFont typeface="Arial" panose="020B0604020202020204" pitchFamily="34" charset="0"/>
              <a:buNone/>
              <a:defRPr sz="1430" b="1"/>
            </a:lvl4pPr>
            <a:lvl5pPr marL="0" indent="0" algn="ctr">
              <a:buFont typeface="Arial" panose="020B0604020202020204" pitchFamily="34" charset="0"/>
              <a:buNone/>
              <a:defRPr sz="1430" b="1"/>
            </a:lvl5pPr>
            <a:lvl6pPr marL="0" indent="0" algn="ctr">
              <a:buFont typeface="Arial" panose="020B0604020202020204" pitchFamily="34" charset="0"/>
              <a:buNone/>
              <a:defRPr sz="1430" b="1"/>
            </a:lvl6pPr>
            <a:lvl7pPr marL="0" indent="0" algn="ctr">
              <a:buFont typeface="Arial" panose="020B0604020202020204" pitchFamily="34" charset="0"/>
              <a:buNone/>
              <a:defRPr sz="1430" b="1"/>
            </a:lvl7pPr>
            <a:lvl8pPr marL="0" indent="0" algn="ctr">
              <a:buFont typeface="Arial" panose="020B0604020202020204" pitchFamily="34" charset="0"/>
              <a:buNone/>
              <a:defRPr sz="1430" b="1"/>
            </a:lvl8pPr>
            <a:lvl9pPr marL="0" indent="0" algn="ctr">
              <a:buFont typeface="Arial" panose="020B0604020202020204" pitchFamily="34" charset="0"/>
              <a:buNone/>
              <a:defRPr sz="1430" b="1"/>
            </a:lvl9pPr>
          </a:lstStyle>
          <a:p>
            <a:pPr lvl="0"/>
            <a:r>
              <a:rPr lang="en-US"/>
              <a:t>Add text</a:t>
            </a:r>
          </a:p>
          <a:p>
            <a:pPr lvl="1"/>
            <a:r>
              <a:rPr lang="en-US"/>
              <a:t>Second level</a:t>
            </a:r>
          </a:p>
        </p:txBody>
      </p:sp>
      <p:sp>
        <p:nvSpPr>
          <p:cNvPr id="18" name="Text Placeholder 13">
            <a:extLst>
              <a:ext uri="{FF2B5EF4-FFF2-40B4-BE49-F238E27FC236}">
                <a16:creationId xmlns:a16="http://schemas.microsoft.com/office/drawing/2014/main" id="{49771A22-20B6-A98D-9D7B-339C88D0E562}"/>
              </a:ext>
            </a:extLst>
          </p:cNvPr>
          <p:cNvSpPr>
            <a:spLocks noGrp="1"/>
          </p:cNvSpPr>
          <p:nvPr>
            <p:ph type="body" sz="quarter" idx="14" hasCustomPrompt="1"/>
          </p:nvPr>
        </p:nvSpPr>
        <p:spPr>
          <a:xfrm>
            <a:off x="3708400" y="0"/>
            <a:ext cx="3708400" cy="2232000"/>
          </a:xfrm>
          <a:solidFill>
            <a:srgbClr val="F5F5F5"/>
          </a:solidFill>
          <a:ln w="12700">
            <a:solidFill>
              <a:schemeClr val="bg1"/>
            </a:solidFill>
          </a:ln>
        </p:spPr>
        <p:txBody>
          <a:bodyPr lIns="180000" rIns="180000" bIns="396000" anchor="b"/>
          <a:lstStyle>
            <a:lvl1pPr marL="0" indent="0" algn="ctr">
              <a:spcAft>
                <a:spcPts val="0"/>
              </a:spcAft>
              <a:buFont typeface="Arial" panose="020B0604020202020204" pitchFamily="34" charset="0"/>
              <a:buNone/>
              <a:defRPr sz="5000" b="1">
                <a:solidFill>
                  <a:schemeClr val="accent4"/>
                </a:solidFill>
              </a:defRPr>
            </a:lvl1pPr>
            <a:lvl2pPr marL="0" indent="0" algn="ctr">
              <a:buNone/>
              <a:defRPr sz="1430" b="1"/>
            </a:lvl2pPr>
            <a:lvl3pPr marL="0" indent="0" algn="ctr">
              <a:buNone/>
              <a:defRPr sz="1430" b="1"/>
            </a:lvl3pPr>
            <a:lvl4pPr marL="0" indent="0" algn="ctr">
              <a:buFont typeface="Arial" panose="020B0604020202020204" pitchFamily="34" charset="0"/>
              <a:buNone/>
              <a:defRPr sz="1430" b="1"/>
            </a:lvl4pPr>
            <a:lvl5pPr marL="0" indent="0" algn="ctr">
              <a:buFont typeface="Arial" panose="020B0604020202020204" pitchFamily="34" charset="0"/>
              <a:buNone/>
              <a:defRPr sz="1430" b="1"/>
            </a:lvl5pPr>
            <a:lvl6pPr marL="0" indent="0" algn="ctr">
              <a:buFont typeface="Arial" panose="020B0604020202020204" pitchFamily="34" charset="0"/>
              <a:buNone/>
              <a:defRPr sz="1430" b="1"/>
            </a:lvl6pPr>
            <a:lvl7pPr marL="0" indent="0" algn="ctr">
              <a:buFont typeface="Arial" panose="020B0604020202020204" pitchFamily="34" charset="0"/>
              <a:buNone/>
              <a:defRPr sz="1430" b="1"/>
            </a:lvl7pPr>
            <a:lvl8pPr marL="0" indent="0" algn="ctr">
              <a:buFont typeface="Arial" panose="020B0604020202020204" pitchFamily="34" charset="0"/>
              <a:buNone/>
              <a:defRPr sz="1430" b="1"/>
            </a:lvl8pPr>
            <a:lvl9pPr marL="0" indent="0" algn="ctr">
              <a:buFont typeface="Arial" panose="020B0604020202020204" pitchFamily="34" charset="0"/>
              <a:buNone/>
              <a:defRPr sz="1430" b="1"/>
            </a:lvl9pPr>
          </a:lstStyle>
          <a:p>
            <a:pPr lvl="0"/>
            <a:r>
              <a:rPr lang="en-US"/>
              <a:t>Add text</a:t>
            </a:r>
          </a:p>
          <a:p>
            <a:pPr lvl="1"/>
            <a:r>
              <a:rPr lang="en-US"/>
              <a:t>Second level</a:t>
            </a:r>
          </a:p>
        </p:txBody>
      </p:sp>
      <p:sp>
        <p:nvSpPr>
          <p:cNvPr id="20" name="Text Placeholder 13">
            <a:extLst>
              <a:ext uri="{FF2B5EF4-FFF2-40B4-BE49-F238E27FC236}">
                <a16:creationId xmlns:a16="http://schemas.microsoft.com/office/drawing/2014/main" id="{13B9C272-2649-E080-179B-6E164BD0AD93}"/>
              </a:ext>
            </a:extLst>
          </p:cNvPr>
          <p:cNvSpPr>
            <a:spLocks noGrp="1"/>
          </p:cNvSpPr>
          <p:nvPr>
            <p:ph type="body" sz="quarter" idx="16" hasCustomPrompt="1"/>
          </p:nvPr>
        </p:nvSpPr>
        <p:spPr>
          <a:xfrm>
            <a:off x="7416800" y="4626000"/>
            <a:ext cx="4775200" cy="2232000"/>
          </a:xfrm>
          <a:solidFill>
            <a:srgbClr val="F5F5F5"/>
          </a:solidFill>
          <a:ln w="12700">
            <a:solidFill>
              <a:schemeClr val="bg1"/>
            </a:solidFill>
          </a:ln>
        </p:spPr>
        <p:txBody>
          <a:bodyPr lIns="180000" tIns="504000" rIns="1296000" bIns="396000" anchor="t" anchorCtr="0"/>
          <a:lstStyle>
            <a:lvl1pPr marL="0" indent="0" algn="ctr">
              <a:spcAft>
                <a:spcPts val="0"/>
              </a:spcAft>
              <a:buFont typeface="Arial" panose="020B0604020202020204" pitchFamily="34" charset="0"/>
              <a:buNone/>
              <a:defRPr sz="5000" b="1">
                <a:solidFill>
                  <a:schemeClr val="accent4"/>
                </a:solidFill>
              </a:defRPr>
            </a:lvl1pPr>
            <a:lvl2pPr marL="0" indent="0" algn="ctr">
              <a:buNone/>
              <a:defRPr sz="1430" b="1"/>
            </a:lvl2pPr>
            <a:lvl3pPr marL="0" indent="0" algn="ctr">
              <a:buNone/>
              <a:defRPr sz="1430" b="1"/>
            </a:lvl3pPr>
            <a:lvl4pPr marL="0" indent="0" algn="ctr">
              <a:buFont typeface="Arial" panose="020B0604020202020204" pitchFamily="34" charset="0"/>
              <a:buNone/>
              <a:defRPr sz="1430" b="1"/>
            </a:lvl4pPr>
            <a:lvl5pPr marL="0" indent="0" algn="ctr">
              <a:buFont typeface="Arial" panose="020B0604020202020204" pitchFamily="34" charset="0"/>
              <a:buNone/>
              <a:defRPr sz="1430" b="1"/>
            </a:lvl5pPr>
            <a:lvl6pPr marL="0" indent="0" algn="ctr">
              <a:buFont typeface="Arial" panose="020B0604020202020204" pitchFamily="34" charset="0"/>
              <a:buNone/>
              <a:defRPr sz="1430" b="1"/>
            </a:lvl6pPr>
            <a:lvl7pPr marL="0" indent="0" algn="ctr">
              <a:buFont typeface="Arial" panose="020B0604020202020204" pitchFamily="34" charset="0"/>
              <a:buNone/>
              <a:defRPr sz="1430" b="1"/>
            </a:lvl7pPr>
            <a:lvl8pPr marL="0" indent="0" algn="ctr">
              <a:buFont typeface="Arial" panose="020B0604020202020204" pitchFamily="34" charset="0"/>
              <a:buNone/>
              <a:defRPr sz="1430" b="1"/>
            </a:lvl8pPr>
            <a:lvl9pPr marL="0" indent="0" algn="ctr">
              <a:buFont typeface="Arial" panose="020B0604020202020204" pitchFamily="34" charset="0"/>
              <a:buNone/>
              <a:defRPr sz="1430" b="1"/>
            </a:lvl9pPr>
          </a:lstStyle>
          <a:p>
            <a:pPr lvl="0"/>
            <a:r>
              <a:rPr lang="en-US"/>
              <a:t>Add text</a:t>
            </a:r>
          </a:p>
          <a:p>
            <a:pPr lvl="1"/>
            <a:r>
              <a:rPr lang="en-US"/>
              <a:t>Second level</a:t>
            </a:r>
          </a:p>
        </p:txBody>
      </p:sp>
      <p:sp>
        <p:nvSpPr>
          <p:cNvPr id="21" name="Text Placeholder 13">
            <a:extLst>
              <a:ext uri="{FF2B5EF4-FFF2-40B4-BE49-F238E27FC236}">
                <a16:creationId xmlns:a16="http://schemas.microsoft.com/office/drawing/2014/main" id="{7A22A5B4-57F1-186D-97C4-72CEAF7D13E8}"/>
              </a:ext>
            </a:extLst>
          </p:cNvPr>
          <p:cNvSpPr>
            <a:spLocks noGrp="1"/>
          </p:cNvSpPr>
          <p:nvPr>
            <p:ph type="body" sz="quarter" idx="17" hasCustomPrompt="1"/>
          </p:nvPr>
        </p:nvSpPr>
        <p:spPr>
          <a:xfrm>
            <a:off x="3708400" y="4626000"/>
            <a:ext cx="3708400" cy="2232000"/>
          </a:xfrm>
          <a:solidFill>
            <a:schemeClr val="bg1">
              <a:alpha val="85000"/>
            </a:schemeClr>
          </a:solidFill>
          <a:ln w="12700">
            <a:solidFill>
              <a:schemeClr val="bg1"/>
            </a:solidFill>
          </a:ln>
        </p:spPr>
        <p:txBody>
          <a:bodyPr lIns="180000" tIns="504000" rIns="180000" bIns="396000" anchor="t" anchorCtr="0"/>
          <a:lstStyle>
            <a:lvl1pPr marL="0" indent="0" algn="ctr">
              <a:spcAft>
                <a:spcPts val="0"/>
              </a:spcAft>
              <a:buFont typeface="Arial" panose="020B0604020202020204" pitchFamily="34" charset="0"/>
              <a:buNone/>
              <a:defRPr sz="5000" b="1">
                <a:solidFill>
                  <a:schemeClr val="accent4"/>
                </a:solidFill>
              </a:defRPr>
            </a:lvl1pPr>
            <a:lvl2pPr marL="0" indent="0" algn="ctr">
              <a:buNone/>
              <a:defRPr sz="1430" b="1"/>
            </a:lvl2pPr>
            <a:lvl3pPr marL="0" indent="0" algn="ctr">
              <a:buNone/>
              <a:defRPr sz="1430" b="1"/>
            </a:lvl3pPr>
            <a:lvl4pPr marL="0" indent="0" algn="ctr">
              <a:buFont typeface="Arial" panose="020B0604020202020204" pitchFamily="34" charset="0"/>
              <a:buNone/>
              <a:defRPr sz="1430" b="1"/>
            </a:lvl4pPr>
            <a:lvl5pPr marL="0" indent="0" algn="ctr">
              <a:buFont typeface="Arial" panose="020B0604020202020204" pitchFamily="34" charset="0"/>
              <a:buNone/>
              <a:defRPr sz="1430" b="1"/>
            </a:lvl5pPr>
            <a:lvl6pPr marL="0" indent="0" algn="ctr">
              <a:buFont typeface="Arial" panose="020B0604020202020204" pitchFamily="34" charset="0"/>
              <a:buNone/>
              <a:defRPr sz="1430" b="1"/>
            </a:lvl6pPr>
            <a:lvl7pPr marL="0" indent="0" algn="ctr">
              <a:buFont typeface="Arial" panose="020B0604020202020204" pitchFamily="34" charset="0"/>
              <a:buNone/>
              <a:defRPr sz="1430" b="1"/>
            </a:lvl7pPr>
            <a:lvl8pPr marL="0" indent="0" algn="ctr">
              <a:buFont typeface="Arial" panose="020B0604020202020204" pitchFamily="34" charset="0"/>
              <a:buNone/>
              <a:defRPr sz="1430" b="1"/>
            </a:lvl8pPr>
            <a:lvl9pPr marL="0" indent="0" algn="ctr">
              <a:buFont typeface="Arial" panose="020B0604020202020204" pitchFamily="34" charset="0"/>
              <a:buNone/>
              <a:defRPr sz="1430" b="1"/>
            </a:lvl9pPr>
          </a:lstStyle>
          <a:p>
            <a:pPr lvl="0"/>
            <a:r>
              <a:rPr lang="en-US"/>
              <a:t>Add text</a:t>
            </a:r>
          </a:p>
          <a:p>
            <a:pPr lvl="1"/>
            <a:r>
              <a:rPr lang="en-US"/>
              <a:t>Second level</a:t>
            </a:r>
          </a:p>
        </p:txBody>
      </p:sp>
      <p:sp>
        <p:nvSpPr>
          <p:cNvPr id="22" name="Text Placeholder 13">
            <a:extLst>
              <a:ext uri="{FF2B5EF4-FFF2-40B4-BE49-F238E27FC236}">
                <a16:creationId xmlns:a16="http://schemas.microsoft.com/office/drawing/2014/main" id="{398CF5B1-D385-825F-A76F-4B45B61CB87B}"/>
              </a:ext>
            </a:extLst>
          </p:cNvPr>
          <p:cNvSpPr>
            <a:spLocks noGrp="1"/>
          </p:cNvSpPr>
          <p:nvPr>
            <p:ph type="body" sz="quarter" idx="18" hasCustomPrompt="1"/>
          </p:nvPr>
        </p:nvSpPr>
        <p:spPr>
          <a:xfrm>
            <a:off x="0" y="4626000"/>
            <a:ext cx="3708000" cy="2232000"/>
          </a:xfrm>
          <a:solidFill>
            <a:srgbClr val="F5F5F5"/>
          </a:solidFill>
          <a:ln w="12700">
            <a:solidFill>
              <a:schemeClr val="bg1"/>
            </a:solidFill>
          </a:ln>
        </p:spPr>
        <p:txBody>
          <a:bodyPr lIns="576000" tIns="504000" rIns="180000" bIns="396000" anchor="t" anchorCtr="0"/>
          <a:lstStyle>
            <a:lvl1pPr marL="0" indent="0" algn="ctr">
              <a:spcAft>
                <a:spcPts val="0"/>
              </a:spcAft>
              <a:buFont typeface="Arial" panose="020B0604020202020204" pitchFamily="34" charset="0"/>
              <a:buNone/>
              <a:defRPr sz="5000" b="1">
                <a:solidFill>
                  <a:schemeClr val="accent4"/>
                </a:solidFill>
              </a:defRPr>
            </a:lvl1pPr>
            <a:lvl2pPr marL="0" indent="0" algn="ctr">
              <a:buNone/>
              <a:defRPr sz="1430" b="1"/>
            </a:lvl2pPr>
            <a:lvl3pPr marL="0" indent="0" algn="ctr">
              <a:buNone/>
              <a:defRPr sz="1430" b="1"/>
            </a:lvl3pPr>
            <a:lvl4pPr marL="0" indent="0" algn="ctr">
              <a:buFont typeface="Arial" panose="020B0604020202020204" pitchFamily="34" charset="0"/>
              <a:buNone/>
              <a:defRPr sz="1430" b="1"/>
            </a:lvl4pPr>
            <a:lvl5pPr marL="0" indent="0" algn="ctr">
              <a:buFont typeface="Arial" panose="020B0604020202020204" pitchFamily="34" charset="0"/>
              <a:buNone/>
              <a:defRPr sz="1430" b="1"/>
            </a:lvl5pPr>
            <a:lvl6pPr marL="0" indent="0" algn="ctr">
              <a:buFont typeface="Arial" panose="020B0604020202020204" pitchFamily="34" charset="0"/>
              <a:buNone/>
              <a:defRPr sz="1430" b="1"/>
            </a:lvl6pPr>
            <a:lvl7pPr marL="0" indent="0" algn="ctr">
              <a:buFont typeface="Arial" panose="020B0604020202020204" pitchFamily="34" charset="0"/>
              <a:buNone/>
              <a:defRPr sz="1430" b="1"/>
            </a:lvl7pPr>
            <a:lvl8pPr marL="0" indent="0" algn="ctr">
              <a:buFont typeface="Arial" panose="020B0604020202020204" pitchFamily="34" charset="0"/>
              <a:buNone/>
              <a:defRPr sz="1430" b="1"/>
            </a:lvl8pPr>
            <a:lvl9pPr marL="0" indent="0" algn="ctr">
              <a:buFont typeface="Arial" panose="020B0604020202020204" pitchFamily="34" charset="0"/>
              <a:buNone/>
              <a:defRPr sz="1430" b="1"/>
            </a:lvl9pPr>
          </a:lstStyle>
          <a:p>
            <a:pPr lvl="0"/>
            <a:r>
              <a:rPr lang="en-US"/>
              <a:t>Add text</a:t>
            </a:r>
          </a:p>
          <a:p>
            <a:pPr lvl="1"/>
            <a:r>
              <a:rPr lang="en-US"/>
              <a:t>Second level</a:t>
            </a:r>
          </a:p>
        </p:txBody>
      </p:sp>
      <p:sp>
        <p:nvSpPr>
          <p:cNvPr id="4" name="Date Placeholder 3">
            <a:extLst>
              <a:ext uri="{FF2B5EF4-FFF2-40B4-BE49-F238E27FC236}">
                <a16:creationId xmlns:a16="http://schemas.microsoft.com/office/drawing/2014/main" id="{68DAE43B-4907-E1F6-3AA1-F0CD48679FF5}"/>
              </a:ext>
            </a:extLst>
          </p:cNvPr>
          <p:cNvSpPr>
            <a:spLocks noGrp="1"/>
          </p:cNvSpPr>
          <p:nvPr>
            <p:ph type="dt" sz="half" idx="21"/>
          </p:nvPr>
        </p:nvSpPr>
        <p:spPr/>
        <p:txBody>
          <a:bodyPr/>
          <a:lstStyle/>
          <a:p>
            <a:fld id="{AD74A8F6-98C0-4F83-A88C-FDE65509EB13}" type="datetime1">
              <a:rPr lang="en-GB" smtClean="0"/>
              <a:t>25/05/2023</a:t>
            </a:fld>
            <a:endParaRPr lang="en-GB"/>
          </a:p>
        </p:txBody>
      </p:sp>
      <p:sp>
        <p:nvSpPr>
          <p:cNvPr id="7" name="Footer Placeholder 6">
            <a:extLst>
              <a:ext uri="{FF2B5EF4-FFF2-40B4-BE49-F238E27FC236}">
                <a16:creationId xmlns:a16="http://schemas.microsoft.com/office/drawing/2014/main" id="{CA1EFF81-8C3A-71F7-C509-5788625F21DF}"/>
              </a:ext>
            </a:extLst>
          </p:cNvPr>
          <p:cNvSpPr>
            <a:spLocks noGrp="1"/>
          </p:cNvSpPr>
          <p:nvPr>
            <p:ph type="ftr" sz="quarter" idx="22"/>
          </p:nvPr>
        </p:nvSpPr>
        <p:spPr/>
        <p:txBody>
          <a:bodyPr/>
          <a:lstStyle/>
          <a:p>
            <a:r>
              <a:rPr lang="en-US"/>
              <a:t>Freshwave Contiguous Coverage to Railway Tunnels</a:t>
            </a:r>
            <a:endParaRPr lang="en-GB"/>
          </a:p>
        </p:txBody>
      </p:sp>
      <p:sp>
        <p:nvSpPr>
          <p:cNvPr id="9" name="Slide Number Placeholder 8">
            <a:extLst>
              <a:ext uri="{FF2B5EF4-FFF2-40B4-BE49-F238E27FC236}">
                <a16:creationId xmlns:a16="http://schemas.microsoft.com/office/drawing/2014/main" id="{1F7ED5C9-5F0D-9ABA-C63F-607F1A4B65A0}"/>
              </a:ext>
            </a:extLst>
          </p:cNvPr>
          <p:cNvSpPr>
            <a:spLocks noGrp="1"/>
          </p:cNvSpPr>
          <p:nvPr>
            <p:ph type="sldNum" sz="quarter" idx="23"/>
          </p:nvPr>
        </p:nvSpPr>
        <p:spPr/>
        <p:txBody>
          <a:bodyPr/>
          <a:lstStyle/>
          <a:p>
            <a:fld id="{F5AEA0E0-5CC6-4BD0-905C-A0021E419432}" type="slidenum">
              <a:rPr lang="en-GB" smtClean="0"/>
              <a:pPr/>
              <a:t>‹#›</a:t>
            </a:fld>
            <a:endParaRPr lang="en-GB"/>
          </a:p>
        </p:txBody>
      </p:sp>
      <p:sp>
        <p:nvSpPr>
          <p:cNvPr id="2" name="Text Placeholder 13">
            <a:extLst>
              <a:ext uri="{FF2B5EF4-FFF2-40B4-BE49-F238E27FC236}">
                <a16:creationId xmlns:a16="http://schemas.microsoft.com/office/drawing/2014/main" id="{1C01A2AE-6C10-0249-76AD-611B8A01E448}"/>
              </a:ext>
            </a:extLst>
          </p:cNvPr>
          <p:cNvSpPr>
            <a:spLocks noGrp="1"/>
          </p:cNvSpPr>
          <p:nvPr>
            <p:ph type="body" sz="quarter" idx="24" hasCustomPrompt="1"/>
          </p:nvPr>
        </p:nvSpPr>
        <p:spPr>
          <a:xfrm>
            <a:off x="7416800" y="0"/>
            <a:ext cx="4775200" cy="2232000"/>
          </a:xfrm>
          <a:solidFill>
            <a:schemeClr val="bg1"/>
          </a:solidFill>
          <a:ln w="12700">
            <a:solidFill>
              <a:schemeClr val="bg1"/>
            </a:solidFill>
          </a:ln>
        </p:spPr>
        <p:txBody>
          <a:bodyPr lIns="180000" tIns="0" rIns="1296000" bIns="396000" anchor="b" anchorCtr="0"/>
          <a:lstStyle>
            <a:lvl1pPr marL="0" indent="0" algn="ctr">
              <a:spcAft>
                <a:spcPts val="0"/>
              </a:spcAft>
              <a:buFont typeface="Arial" panose="020B0604020202020204" pitchFamily="34" charset="0"/>
              <a:buNone/>
              <a:defRPr sz="5000" b="1">
                <a:solidFill>
                  <a:schemeClr val="accent4"/>
                </a:solidFill>
              </a:defRPr>
            </a:lvl1pPr>
            <a:lvl2pPr marL="0" indent="0" algn="ctr">
              <a:buNone/>
              <a:defRPr sz="1430" b="1"/>
            </a:lvl2pPr>
            <a:lvl3pPr marL="0" indent="0" algn="ctr">
              <a:buNone/>
              <a:defRPr sz="1430" b="1"/>
            </a:lvl3pPr>
            <a:lvl4pPr marL="0" indent="0" algn="ctr">
              <a:buFont typeface="Arial" panose="020B0604020202020204" pitchFamily="34" charset="0"/>
              <a:buNone/>
              <a:defRPr sz="1430" b="1"/>
            </a:lvl4pPr>
            <a:lvl5pPr marL="0" indent="0" algn="ctr">
              <a:buFont typeface="Arial" panose="020B0604020202020204" pitchFamily="34" charset="0"/>
              <a:buNone/>
              <a:defRPr sz="1430" b="1"/>
            </a:lvl5pPr>
            <a:lvl6pPr marL="0" indent="0" algn="ctr">
              <a:buFont typeface="Arial" panose="020B0604020202020204" pitchFamily="34" charset="0"/>
              <a:buNone/>
              <a:defRPr sz="1430" b="1"/>
            </a:lvl6pPr>
            <a:lvl7pPr marL="0" indent="0" algn="ctr">
              <a:buFont typeface="Arial" panose="020B0604020202020204" pitchFamily="34" charset="0"/>
              <a:buNone/>
              <a:defRPr sz="1430" b="1"/>
            </a:lvl7pPr>
            <a:lvl8pPr marL="0" indent="0" algn="ctr">
              <a:buFont typeface="Arial" panose="020B0604020202020204" pitchFamily="34" charset="0"/>
              <a:buNone/>
              <a:defRPr sz="1430" b="1"/>
            </a:lvl8pPr>
            <a:lvl9pPr marL="0" indent="0" algn="ctr">
              <a:buFont typeface="Arial" panose="020B0604020202020204" pitchFamily="34" charset="0"/>
              <a:buNone/>
              <a:defRPr sz="1430" b="1"/>
            </a:lvl9pPr>
          </a:lstStyle>
          <a:p>
            <a:pPr lvl="0"/>
            <a:r>
              <a:rPr lang="en-US"/>
              <a:t>Add text</a:t>
            </a:r>
          </a:p>
          <a:p>
            <a:pPr lvl="1"/>
            <a:r>
              <a:rPr lang="en-US"/>
              <a:t>Second level</a:t>
            </a:r>
          </a:p>
        </p:txBody>
      </p:sp>
      <p:sp>
        <p:nvSpPr>
          <p:cNvPr id="29" name="Text Placeholder 28">
            <a:extLst>
              <a:ext uri="{FF2B5EF4-FFF2-40B4-BE49-F238E27FC236}">
                <a16:creationId xmlns:a16="http://schemas.microsoft.com/office/drawing/2014/main" id="{EE9A78B2-19BE-A922-A12C-E2897EA55190}"/>
              </a:ext>
            </a:extLst>
          </p:cNvPr>
          <p:cNvSpPr>
            <a:spLocks noGrp="1"/>
          </p:cNvSpPr>
          <p:nvPr>
            <p:ph type="body" sz="quarter" idx="20" hasCustomPrompt="1"/>
          </p:nvPr>
        </p:nvSpPr>
        <p:spPr>
          <a:xfrm rot="16200000">
            <a:off x="10295416" y="1449523"/>
            <a:ext cx="3343715" cy="444673"/>
          </a:xfrm>
          <a:custGeom>
            <a:avLst/>
            <a:gdLst>
              <a:gd name="connsiteX0" fmla="*/ 3343715 w 3343715"/>
              <a:gd name="connsiteY0" fmla="*/ 935 h 444673"/>
              <a:gd name="connsiteX1" fmla="*/ 3343715 w 3343715"/>
              <a:gd name="connsiteY1" fmla="*/ 444673 h 444673"/>
              <a:gd name="connsiteX2" fmla="*/ 0 w 3343715"/>
              <a:gd name="connsiteY2" fmla="*/ 444673 h 444673"/>
              <a:gd name="connsiteX3" fmla="*/ 27671 w 3343715"/>
              <a:gd name="connsiteY3" fmla="*/ 415075 h 444673"/>
              <a:gd name="connsiteX4" fmla="*/ 314324 w 3343715"/>
              <a:gd name="connsiteY4" fmla="*/ 72001 h 444673"/>
              <a:gd name="connsiteX5" fmla="*/ 382615 w 3343715"/>
              <a:gd name="connsiteY5" fmla="*/ 16890 h 444673"/>
              <a:gd name="connsiteX6" fmla="*/ 453912 w 3343715"/>
              <a:gd name="connsiteY6" fmla="*/ 10 h 444673"/>
              <a:gd name="connsiteX7" fmla="*/ 487133 w 3343715"/>
              <a:gd name="connsiteY7" fmla="*/ 10 h 444673"/>
              <a:gd name="connsiteX8" fmla="*/ 3303095 w 3343715"/>
              <a:gd name="connsiteY8" fmla="*/ 241 h 444673"/>
              <a:gd name="connsiteX9" fmla="*/ 3343715 w 3343715"/>
              <a:gd name="connsiteY9" fmla="*/ 935 h 444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43715" h="444673">
                <a:moveTo>
                  <a:pt x="3343715" y="935"/>
                </a:moveTo>
                <a:lnTo>
                  <a:pt x="3343715" y="444673"/>
                </a:lnTo>
                <a:lnTo>
                  <a:pt x="0" y="444673"/>
                </a:lnTo>
                <a:cubicBezTo>
                  <a:pt x="9250" y="434807"/>
                  <a:pt x="19039" y="425403"/>
                  <a:pt x="27671" y="415075"/>
                </a:cubicBezTo>
                <a:cubicBezTo>
                  <a:pt x="123402" y="300845"/>
                  <a:pt x="219133" y="186616"/>
                  <a:pt x="314324" y="72001"/>
                </a:cubicBezTo>
                <a:cubicBezTo>
                  <a:pt x="333516" y="48878"/>
                  <a:pt x="355175" y="29531"/>
                  <a:pt x="382615" y="16890"/>
                </a:cubicBezTo>
                <a:cubicBezTo>
                  <a:pt x="405276" y="6485"/>
                  <a:pt x="428707" y="-298"/>
                  <a:pt x="453912" y="10"/>
                </a:cubicBezTo>
                <a:cubicBezTo>
                  <a:pt x="464934" y="164"/>
                  <a:pt x="476033" y="10"/>
                  <a:pt x="487133" y="10"/>
                </a:cubicBezTo>
                <a:cubicBezTo>
                  <a:pt x="1425787" y="10"/>
                  <a:pt x="2364441" y="164"/>
                  <a:pt x="3303095" y="241"/>
                </a:cubicBezTo>
                <a:cubicBezTo>
                  <a:pt x="3316661" y="241"/>
                  <a:pt x="3330149" y="704"/>
                  <a:pt x="3343715" y="935"/>
                </a:cubicBezTo>
                <a:close/>
              </a:path>
            </a:pathLst>
          </a:custGeom>
          <a:solidFill>
            <a:schemeClr val="tx1"/>
          </a:solidFill>
          <a:ln w="12700">
            <a:noFill/>
          </a:ln>
        </p:spPr>
        <p:txBody>
          <a:bodyPr wrap="square" lIns="756000" rIns="0" bIns="0" anchor="ctr">
            <a:noAutofit/>
          </a:bodyPr>
          <a:lstStyle>
            <a:lvl1pPr marL="0" indent="0" algn="l">
              <a:spcAft>
                <a:spcPts val="0"/>
              </a:spcAft>
              <a:buFont typeface="Arial" panose="020B0604020202020204" pitchFamily="34" charset="0"/>
              <a:buNone/>
              <a:defRPr sz="1240" b="0">
                <a:gradFill flip="none" rotWithShape="1">
                  <a:gsLst>
                    <a:gs pos="0">
                      <a:srgbClr val="16D6A8"/>
                    </a:gs>
                    <a:gs pos="100000">
                      <a:srgbClr val="2FA745"/>
                    </a:gs>
                  </a:gsLst>
                  <a:lin ang="16200000" scaled="1"/>
                  <a:tileRect/>
                </a:gradFill>
              </a:defRPr>
            </a:lvl1pPr>
            <a:lvl2pPr marL="0" indent="0" algn="l">
              <a:buNone/>
              <a:defRPr sz="1240" b="0">
                <a:solidFill>
                  <a:schemeClr val="tx1"/>
                </a:solidFill>
              </a:defRPr>
            </a:lvl2pPr>
            <a:lvl3pPr marL="0" indent="0" algn="l">
              <a:buNone/>
              <a:defRPr sz="1240" b="0"/>
            </a:lvl3pPr>
            <a:lvl4pPr marL="0" indent="0" algn="l">
              <a:buFont typeface="Arial" panose="020B0604020202020204" pitchFamily="34" charset="0"/>
              <a:buNone/>
              <a:defRPr sz="1240" b="0"/>
            </a:lvl4pPr>
            <a:lvl5pPr marL="0" indent="0" algn="l">
              <a:buFont typeface="Arial" panose="020B0604020202020204" pitchFamily="34" charset="0"/>
              <a:buNone/>
              <a:defRPr sz="1240" b="0"/>
            </a:lvl5pPr>
            <a:lvl6pPr marL="0" indent="0" algn="l">
              <a:buFont typeface="Arial" panose="020B0604020202020204" pitchFamily="34" charset="0"/>
              <a:buNone/>
              <a:defRPr sz="1240" b="0"/>
            </a:lvl6pPr>
            <a:lvl7pPr marL="0" indent="0" algn="l">
              <a:buFont typeface="Arial" panose="020B0604020202020204" pitchFamily="34" charset="0"/>
              <a:buNone/>
              <a:defRPr sz="1240" b="0"/>
            </a:lvl7pPr>
            <a:lvl8pPr marL="0" indent="0" algn="l">
              <a:buFont typeface="Arial" panose="020B0604020202020204" pitchFamily="34" charset="0"/>
              <a:buNone/>
              <a:defRPr sz="1240" b="0"/>
            </a:lvl8pPr>
            <a:lvl9pPr marL="0" indent="0" algn="l">
              <a:buFont typeface="Arial" panose="020B0604020202020204" pitchFamily="34" charset="0"/>
              <a:buNone/>
              <a:defRPr sz="1240" b="0"/>
            </a:lvl9pPr>
          </a:lstStyle>
          <a:p>
            <a:pPr lvl="0"/>
            <a:r>
              <a:rPr lang="en-US"/>
              <a:t>Click to add section title</a:t>
            </a:r>
          </a:p>
        </p:txBody>
      </p:sp>
      <p:sp>
        <p:nvSpPr>
          <p:cNvPr id="26" name="Text Placeholder 13">
            <a:extLst>
              <a:ext uri="{FF2B5EF4-FFF2-40B4-BE49-F238E27FC236}">
                <a16:creationId xmlns:a16="http://schemas.microsoft.com/office/drawing/2014/main" id="{33B141C1-A98F-A752-0B11-878619DFC251}"/>
              </a:ext>
            </a:extLst>
          </p:cNvPr>
          <p:cNvSpPr>
            <a:spLocks noGrp="1"/>
          </p:cNvSpPr>
          <p:nvPr>
            <p:ph type="body" sz="quarter" idx="19" hasCustomPrompt="1"/>
          </p:nvPr>
        </p:nvSpPr>
        <p:spPr>
          <a:xfrm rot="16200000">
            <a:off x="11834923" y="2622708"/>
            <a:ext cx="252000" cy="216000"/>
          </a:xfrm>
          <a:noFill/>
          <a:ln w="12700">
            <a:noFill/>
          </a:ln>
        </p:spPr>
        <p:txBody>
          <a:bodyPr lIns="0" rIns="0" bIns="0" anchor="ctr"/>
          <a:lstStyle>
            <a:lvl1pPr marL="0" indent="0" algn="l">
              <a:spcAft>
                <a:spcPts val="0"/>
              </a:spcAft>
              <a:buFont typeface="Arial" panose="020B0604020202020204" pitchFamily="34" charset="0"/>
              <a:buNone/>
              <a:defRPr sz="1240" b="1">
                <a:solidFill>
                  <a:schemeClr val="bg1"/>
                </a:solidFill>
              </a:defRPr>
            </a:lvl1pPr>
            <a:lvl2pPr marL="0" indent="0" algn="l">
              <a:buNone/>
              <a:defRPr sz="1240" b="1">
                <a:solidFill>
                  <a:schemeClr val="tx1"/>
                </a:solidFill>
              </a:defRPr>
            </a:lvl2pPr>
            <a:lvl3pPr marL="0" indent="0" algn="l">
              <a:buNone/>
              <a:defRPr sz="1240" b="1"/>
            </a:lvl3pPr>
            <a:lvl4pPr marL="0" indent="0" algn="l">
              <a:buFont typeface="Arial" panose="020B0604020202020204" pitchFamily="34" charset="0"/>
              <a:buNone/>
              <a:defRPr sz="1240" b="1"/>
            </a:lvl4pPr>
            <a:lvl5pPr marL="0" indent="0" algn="l">
              <a:buFont typeface="Arial" panose="020B0604020202020204" pitchFamily="34" charset="0"/>
              <a:buNone/>
              <a:defRPr sz="1240" b="1"/>
            </a:lvl5pPr>
            <a:lvl6pPr marL="0" indent="0" algn="l">
              <a:buFont typeface="Arial" panose="020B0604020202020204" pitchFamily="34" charset="0"/>
              <a:buNone/>
              <a:defRPr sz="1240" b="1"/>
            </a:lvl6pPr>
            <a:lvl7pPr marL="0" indent="0" algn="l">
              <a:buFont typeface="Arial" panose="020B0604020202020204" pitchFamily="34" charset="0"/>
              <a:buNone/>
              <a:defRPr sz="1240" b="1"/>
            </a:lvl7pPr>
            <a:lvl8pPr marL="0" indent="0" algn="l">
              <a:buFont typeface="Arial" panose="020B0604020202020204" pitchFamily="34" charset="0"/>
              <a:buNone/>
              <a:defRPr sz="1240" b="1"/>
            </a:lvl8pPr>
            <a:lvl9pPr marL="0" indent="0" algn="l">
              <a:buFont typeface="Arial" panose="020B0604020202020204" pitchFamily="34" charset="0"/>
              <a:buNone/>
              <a:defRPr sz="1240" b="1"/>
            </a:lvl9pPr>
          </a:lstStyle>
          <a:p>
            <a:pPr lvl="0"/>
            <a:r>
              <a:rPr lang="en-US"/>
              <a:t>00</a:t>
            </a:r>
          </a:p>
        </p:txBody>
      </p:sp>
    </p:spTree>
    <p:extLst>
      <p:ext uri="{BB962C8B-B14F-4D97-AF65-F5344CB8AC3E}">
        <p14:creationId xmlns:p14="http://schemas.microsoft.com/office/powerpoint/2010/main" val="2480416925"/>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Quote/Testimonials">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0C19FAB-5C99-9F08-9511-F0429E72C77C}"/>
              </a:ext>
            </a:extLst>
          </p:cNvPr>
          <p:cNvSpPr/>
          <p:nvPr userDrawn="1"/>
        </p:nvSpPr>
        <p:spPr>
          <a:xfrm>
            <a:off x="1" y="3428999"/>
            <a:ext cx="6094805" cy="3428999"/>
          </a:xfrm>
          <a:prstGeom prst="rect">
            <a:avLst/>
          </a:prstGeom>
          <a:gradFill>
            <a:gsLst>
              <a:gs pos="20000">
                <a:schemeClr val="bg1"/>
              </a:gs>
              <a:gs pos="100000">
                <a:srgbClr val="E8FAF4"/>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819"/>
          </a:p>
        </p:txBody>
      </p:sp>
      <p:sp>
        <p:nvSpPr>
          <p:cNvPr id="3" name="Rectangle 2">
            <a:extLst>
              <a:ext uri="{FF2B5EF4-FFF2-40B4-BE49-F238E27FC236}">
                <a16:creationId xmlns:a16="http://schemas.microsoft.com/office/drawing/2014/main" id="{D02956AF-8C7A-04C6-A427-A6E88CE52BB4}"/>
              </a:ext>
            </a:extLst>
          </p:cNvPr>
          <p:cNvSpPr/>
          <p:nvPr userDrawn="1"/>
        </p:nvSpPr>
        <p:spPr>
          <a:xfrm>
            <a:off x="0" y="0"/>
            <a:ext cx="6094805" cy="3428999"/>
          </a:xfrm>
          <a:prstGeom prst="rect">
            <a:avLst/>
          </a:prstGeom>
          <a:gradFill flip="none" rotWithShape="1">
            <a:gsLst>
              <a:gs pos="0">
                <a:srgbClr val="CCFEFF"/>
              </a:gs>
              <a:gs pos="97000">
                <a:srgbClr val="D5ECD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819"/>
          </a:p>
        </p:txBody>
      </p:sp>
      <p:sp>
        <p:nvSpPr>
          <p:cNvPr id="5" name="Rectangle 4">
            <a:extLst>
              <a:ext uri="{FF2B5EF4-FFF2-40B4-BE49-F238E27FC236}">
                <a16:creationId xmlns:a16="http://schemas.microsoft.com/office/drawing/2014/main" id="{7659014F-0CCF-DFDD-ABA1-17F917EA1059}"/>
              </a:ext>
            </a:extLst>
          </p:cNvPr>
          <p:cNvSpPr/>
          <p:nvPr userDrawn="1"/>
        </p:nvSpPr>
        <p:spPr>
          <a:xfrm>
            <a:off x="6094806" y="0"/>
            <a:ext cx="6094805" cy="3428999"/>
          </a:xfrm>
          <a:prstGeom prst="rect">
            <a:avLst/>
          </a:prstGeom>
          <a:gradFill>
            <a:gsLst>
              <a:gs pos="100000">
                <a:schemeClr val="bg1"/>
              </a:gs>
              <a:gs pos="26000">
                <a:srgbClr val="E8FAF4"/>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819"/>
          </a:p>
        </p:txBody>
      </p:sp>
      <p:sp>
        <p:nvSpPr>
          <p:cNvPr id="10" name="Rectangle 9">
            <a:extLst>
              <a:ext uri="{FF2B5EF4-FFF2-40B4-BE49-F238E27FC236}">
                <a16:creationId xmlns:a16="http://schemas.microsoft.com/office/drawing/2014/main" id="{DD46439C-5055-8D22-BB53-188E3716D01B}"/>
              </a:ext>
            </a:extLst>
          </p:cNvPr>
          <p:cNvSpPr/>
          <p:nvPr userDrawn="1"/>
        </p:nvSpPr>
        <p:spPr>
          <a:xfrm>
            <a:off x="6094806" y="3428999"/>
            <a:ext cx="6094805" cy="3428999"/>
          </a:xfrm>
          <a:prstGeom prst="rect">
            <a:avLst/>
          </a:prstGeom>
          <a:gradFill flip="none" rotWithShape="1">
            <a:gsLst>
              <a:gs pos="0">
                <a:srgbClr val="CCFEFF"/>
              </a:gs>
              <a:gs pos="97000">
                <a:srgbClr val="D5ECD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819"/>
          </a:p>
        </p:txBody>
      </p:sp>
      <p:sp>
        <p:nvSpPr>
          <p:cNvPr id="4" name="Date Placeholder 3">
            <a:extLst>
              <a:ext uri="{FF2B5EF4-FFF2-40B4-BE49-F238E27FC236}">
                <a16:creationId xmlns:a16="http://schemas.microsoft.com/office/drawing/2014/main" id="{68DAE43B-4907-E1F6-3AA1-F0CD48679FF5}"/>
              </a:ext>
            </a:extLst>
          </p:cNvPr>
          <p:cNvSpPr>
            <a:spLocks noGrp="1"/>
          </p:cNvSpPr>
          <p:nvPr userDrawn="1">
            <p:ph type="dt" sz="half" idx="21"/>
          </p:nvPr>
        </p:nvSpPr>
        <p:spPr/>
        <p:txBody>
          <a:bodyPr/>
          <a:lstStyle/>
          <a:p>
            <a:fld id="{A9E94B42-6914-400E-B55E-DFA32CD86197}" type="datetime1">
              <a:rPr lang="en-GB" smtClean="0"/>
              <a:t>25/05/2023</a:t>
            </a:fld>
            <a:endParaRPr lang="en-GB"/>
          </a:p>
        </p:txBody>
      </p:sp>
      <p:sp>
        <p:nvSpPr>
          <p:cNvPr id="7" name="Footer Placeholder 6">
            <a:extLst>
              <a:ext uri="{FF2B5EF4-FFF2-40B4-BE49-F238E27FC236}">
                <a16:creationId xmlns:a16="http://schemas.microsoft.com/office/drawing/2014/main" id="{CA1EFF81-8C3A-71F7-C509-5788625F21DF}"/>
              </a:ext>
            </a:extLst>
          </p:cNvPr>
          <p:cNvSpPr>
            <a:spLocks noGrp="1"/>
          </p:cNvSpPr>
          <p:nvPr userDrawn="1">
            <p:ph type="ftr" sz="quarter" idx="22"/>
          </p:nvPr>
        </p:nvSpPr>
        <p:spPr/>
        <p:txBody>
          <a:bodyPr/>
          <a:lstStyle/>
          <a:p>
            <a:r>
              <a:rPr lang="en-US"/>
              <a:t>Freshwave Contiguous Coverage to Railway Tunnels</a:t>
            </a:r>
            <a:endParaRPr lang="en-GB"/>
          </a:p>
        </p:txBody>
      </p:sp>
      <p:sp>
        <p:nvSpPr>
          <p:cNvPr id="9" name="Slide Number Placeholder 8">
            <a:extLst>
              <a:ext uri="{FF2B5EF4-FFF2-40B4-BE49-F238E27FC236}">
                <a16:creationId xmlns:a16="http://schemas.microsoft.com/office/drawing/2014/main" id="{1F7ED5C9-5F0D-9ABA-C63F-607F1A4B65A0}"/>
              </a:ext>
            </a:extLst>
          </p:cNvPr>
          <p:cNvSpPr>
            <a:spLocks noGrp="1"/>
          </p:cNvSpPr>
          <p:nvPr userDrawn="1">
            <p:ph type="sldNum" sz="quarter" idx="23"/>
          </p:nvPr>
        </p:nvSpPr>
        <p:spPr/>
        <p:txBody>
          <a:bodyPr/>
          <a:lstStyle/>
          <a:p>
            <a:fld id="{F5AEA0E0-5CC6-4BD0-905C-A0021E419432}" type="slidenum">
              <a:rPr lang="en-GB" smtClean="0"/>
              <a:pPr/>
              <a:t>‹#›</a:t>
            </a:fld>
            <a:endParaRPr lang="en-GB"/>
          </a:p>
        </p:txBody>
      </p:sp>
      <p:sp>
        <p:nvSpPr>
          <p:cNvPr id="29" name="Text Placeholder 28">
            <a:extLst>
              <a:ext uri="{FF2B5EF4-FFF2-40B4-BE49-F238E27FC236}">
                <a16:creationId xmlns:a16="http://schemas.microsoft.com/office/drawing/2014/main" id="{EE9A78B2-19BE-A922-A12C-E2897EA55190}"/>
              </a:ext>
            </a:extLst>
          </p:cNvPr>
          <p:cNvSpPr>
            <a:spLocks noGrp="1"/>
          </p:cNvSpPr>
          <p:nvPr userDrawn="1">
            <p:ph type="body" sz="quarter" idx="20" hasCustomPrompt="1"/>
          </p:nvPr>
        </p:nvSpPr>
        <p:spPr>
          <a:xfrm rot="16200000">
            <a:off x="10295416" y="1449523"/>
            <a:ext cx="3343715" cy="444673"/>
          </a:xfrm>
          <a:custGeom>
            <a:avLst/>
            <a:gdLst>
              <a:gd name="connsiteX0" fmla="*/ 3343715 w 3343715"/>
              <a:gd name="connsiteY0" fmla="*/ 935 h 444673"/>
              <a:gd name="connsiteX1" fmla="*/ 3343715 w 3343715"/>
              <a:gd name="connsiteY1" fmla="*/ 444673 h 444673"/>
              <a:gd name="connsiteX2" fmla="*/ 0 w 3343715"/>
              <a:gd name="connsiteY2" fmla="*/ 444673 h 444673"/>
              <a:gd name="connsiteX3" fmla="*/ 27671 w 3343715"/>
              <a:gd name="connsiteY3" fmla="*/ 415075 h 444673"/>
              <a:gd name="connsiteX4" fmla="*/ 314324 w 3343715"/>
              <a:gd name="connsiteY4" fmla="*/ 72001 h 444673"/>
              <a:gd name="connsiteX5" fmla="*/ 382615 w 3343715"/>
              <a:gd name="connsiteY5" fmla="*/ 16890 h 444673"/>
              <a:gd name="connsiteX6" fmla="*/ 453912 w 3343715"/>
              <a:gd name="connsiteY6" fmla="*/ 10 h 444673"/>
              <a:gd name="connsiteX7" fmla="*/ 487133 w 3343715"/>
              <a:gd name="connsiteY7" fmla="*/ 10 h 444673"/>
              <a:gd name="connsiteX8" fmla="*/ 3303095 w 3343715"/>
              <a:gd name="connsiteY8" fmla="*/ 241 h 444673"/>
              <a:gd name="connsiteX9" fmla="*/ 3343715 w 3343715"/>
              <a:gd name="connsiteY9" fmla="*/ 935 h 444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43715" h="444673">
                <a:moveTo>
                  <a:pt x="3343715" y="935"/>
                </a:moveTo>
                <a:lnTo>
                  <a:pt x="3343715" y="444673"/>
                </a:lnTo>
                <a:lnTo>
                  <a:pt x="0" y="444673"/>
                </a:lnTo>
                <a:cubicBezTo>
                  <a:pt x="9250" y="434807"/>
                  <a:pt x="19039" y="425403"/>
                  <a:pt x="27671" y="415075"/>
                </a:cubicBezTo>
                <a:cubicBezTo>
                  <a:pt x="123402" y="300845"/>
                  <a:pt x="219133" y="186616"/>
                  <a:pt x="314324" y="72001"/>
                </a:cubicBezTo>
                <a:cubicBezTo>
                  <a:pt x="333516" y="48878"/>
                  <a:pt x="355175" y="29531"/>
                  <a:pt x="382615" y="16890"/>
                </a:cubicBezTo>
                <a:cubicBezTo>
                  <a:pt x="405276" y="6485"/>
                  <a:pt x="428707" y="-298"/>
                  <a:pt x="453912" y="10"/>
                </a:cubicBezTo>
                <a:cubicBezTo>
                  <a:pt x="464934" y="164"/>
                  <a:pt x="476033" y="10"/>
                  <a:pt x="487133" y="10"/>
                </a:cubicBezTo>
                <a:cubicBezTo>
                  <a:pt x="1425787" y="10"/>
                  <a:pt x="2364441" y="164"/>
                  <a:pt x="3303095" y="241"/>
                </a:cubicBezTo>
                <a:cubicBezTo>
                  <a:pt x="3316661" y="241"/>
                  <a:pt x="3330149" y="704"/>
                  <a:pt x="3343715" y="935"/>
                </a:cubicBezTo>
                <a:close/>
              </a:path>
            </a:pathLst>
          </a:custGeom>
          <a:solidFill>
            <a:schemeClr val="tx1"/>
          </a:solidFill>
          <a:ln w="12700">
            <a:noFill/>
          </a:ln>
        </p:spPr>
        <p:txBody>
          <a:bodyPr wrap="square" lIns="756000" rIns="0" bIns="0" anchor="ctr">
            <a:noAutofit/>
          </a:bodyPr>
          <a:lstStyle>
            <a:lvl1pPr marL="0" indent="0" algn="l">
              <a:spcAft>
                <a:spcPts val="0"/>
              </a:spcAft>
              <a:buFont typeface="Arial" panose="020B0604020202020204" pitchFamily="34" charset="0"/>
              <a:buNone/>
              <a:defRPr sz="1240" b="0">
                <a:gradFill flip="none" rotWithShape="1">
                  <a:gsLst>
                    <a:gs pos="0">
                      <a:srgbClr val="16D6A8"/>
                    </a:gs>
                    <a:gs pos="100000">
                      <a:srgbClr val="2FA745"/>
                    </a:gs>
                  </a:gsLst>
                  <a:lin ang="16200000" scaled="1"/>
                  <a:tileRect/>
                </a:gradFill>
              </a:defRPr>
            </a:lvl1pPr>
            <a:lvl2pPr marL="0" indent="0" algn="l">
              <a:buNone/>
              <a:defRPr sz="1240" b="0">
                <a:solidFill>
                  <a:schemeClr val="tx1"/>
                </a:solidFill>
              </a:defRPr>
            </a:lvl2pPr>
            <a:lvl3pPr marL="0" indent="0" algn="l">
              <a:buNone/>
              <a:defRPr sz="1240" b="0"/>
            </a:lvl3pPr>
            <a:lvl4pPr marL="0" indent="0" algn="l">
              <a:buFont typeface="Arial" panose="020B0604020202020204" pitchFamily="34" charset="0"/>
              <a:buNone/>
              <a:defRPr sz="1240" b="0"/>
            </a:lvl4pPr>
            <a:lvl5pPr marL="0" indent="0" algn="l">
              <a:buFont typeface="Arial" panose="020B0604020202020204" pitchFamily="34" charset="0"/>
              <a:buNone/>
              <a:defRPr sz="1240" b="0"/>
            </a:lvl5pPr>
            <a:lvl6pPr marL="0" indent="0" algn="l">
              <a:buFont typeface="Arial" panose="020B0604020202020204" pitchFamily="34" charset="0"/>
              <a:buNone/>
              <a:defRPr sz="1240" b="0"/>
            </a:lvl6pPr>
            <a:lvl7pPr marL="0" indent="0" algn="l">
              <a:buFont typeface="Arial" panose="020B0604020202020204" pitchFamily="34" charset="0"/>
              <a:buNone/>
              <a:defRPr sz="1240" b="0"/>
            </a:lvl7pPr>
            <a:lvl8pPr marL="0" indent="0" algn="l">
              <a:buFont typeface="Arial" panose="020B0604020202020204" pitchFamily="34" charset="0"/>
              <a:buNone/>
              <a:defRPr sz="1240" b="0"/>
            </a:lvl8pPr>
            <a:lvl9pPr marL="0" indent="0" algn="l">
              <a:buFont typeface="Arial" panose="020B0604020202020204" pitchFamily="34" charset="0"/>
              <a:buNone/>
              <a:defRPr sz="1240" b="0"/>
            </a:lvl9pPr>
          </a:lstStyle>
          <a:p>
            <a:pPr lvl="0"/>
            <a:r>
              <a:rPr lang="en-US"/>
              <a:t>Click to add section title</a:t>
            </a:r>
          </a:p>
        </p:txBody>
      </p:sp>
      <p:sp>
        <p:nvSpPr>
          <p:cNvPr id="26" name="Text Placeholder 13">
            <a:extLst>
              <a:ext uri="{FF2B5EF4-FFF2-40B4-BE49-F238E27FC236}">
                <a16:creationId xmlns:a16="http://schemas.microsoft.com/office/drawing/2014/main" id="{33B141C1-A98F-A752-0B11-878619DFC251}"/>
              </a:ext>
            </a:extLst>
          </p:cNvPr>
          <p:cNvSpPr>
            <a:spLocks noGrp="1"/>
          </p:cNvSpPr>
          <p:nvPr userDrawn="1">
            <p:ph type="body" sz="quarter" idx="19" hasCustomPrompt="1"/>
          </p:nvPr>
        </p:nvSpPr>
        <p:spPr>
          <a:xfrm rot="16200000">
            <a:off x="11834923" y="2622708"/>
            <a:ext cx="252000" cy="216000"/>
          </a:xfrm>
          <a:noFill/>
          <a:ln w="12700">
            <a:noFill/>
          </a:ln>
        </p:spPr>
        <p:txBody>
          <a:bodyPr lIns="0" rIns="0" bIns="0" anchor="ctr"/>
          <a:lstStyle>
            <a:lvl1pPr marL="0" indent="0" algn="l">
              <a:spcAft>
                <a:spcPts val="0"/>
              </a:spcAft>
              <a:buFont typeface="Arial" panose="020B0604020202020204" pitchFamily="34" charset="0"/>
              <a:buNone/>
              <a:defRPr sz="1240" b="1">
                <a:solidFill>
                  <a:schemeClr val="bg1"/>
                </a:solidFill>
              </a:defRPr>
            </a:lvl1pPr>
            <a:lvl2pPr marL="0" indent="0" algn="l">
              <a:buNone/>
              <a:defRPr sz="1240" b="1">
                <a:solidFill>
                  <a:schemeClr val="tx1"/>
                </a:solidFill>
              </a:defRPr>
            </a:lvl2pPr>
            <a:lvl3pPr marL="0" indent="0" algn="l">
              <a:buNone/>
              <a:defRPr sz="1240" b="1"/>
            </a:lvl3pPr>
            <a:lvl4pPr marL="0" indent="0" algn="l">
              <a:buFont typeface="Arial" panose="020B0604020202020204" pitchFamily="34" charset="0"/>
              <a:buNone/>
              <a:defRPr sz="1240" b="1"/>
            </a:lvl4pPr>
            <a:lvl5pPr marL="0" indent="0" algn="l">
              <a:buFont typeface="Arial" panose="020B0604020202020204" pitchFamily="34" charset="0"/>
              <a:buNone/>
              <a:defRPr sz="1240" b="1"/>
            </a:lvl5pPr>
            <a:lvl6pPr marL="0" indent="0" algn="l">
              <a:buFont typeface="Arial" panose="020B0604020202020204" pitchFamily="34" charset="0"/>
              <a:buNone/>
              <a:defRPr sz="1240" b="1"/>
            </a:lvl6pPr>
            <a:lvl7pPr marL="0" indent="0" algn="l">
              <a:buFont typeface="Arial" panose="020B0604020202020204" pitchFamily="34" charset="0"/>
              <a:buNone/>
              <a:defRPr sz="1240" b="1"/>
            </a:lvl7pPr>
            <a:lvl8pPr marL="0" indent="0" algn="l">
              <a:buFont typeface="Arial" panose="020B0604020202020204" pitchFamily="34" charset="0"/>
              <a:buNone/>
              <a:defRPr sz="1240" b="1"/>
            </a:lvl8pPr>
            <a:lvl9pPr marL="0" indent="0" algn="l">
              <a:buFont typeface="Arial" panose="020B0604020202020204" pitchFamily="34" charset="0"/>
              <a:buNone/>
              <a:defRPr sz="1240" b="1"/>
            </a:lvl9pPr>
          </a:lstStyle>
          <a:p>
            <a:pPr lvl="0"/>
            <a:r>
              <a:rPr lang="en-US"/>
              <a:t>00</a:t>
            </a:r>
          </a:p>
        </p:txBody>
      </p:sp>
      <p:sp>
        <p:nvSpPr>
          <p:cNvPr id="13" name="Text Placeholder 6">
            <a:extLst>
              <a:ext uri="{FF2B5EF4-FFF2-40B4-BE49-F238E27FC236}">
                <a16:creationId xmlns:a16="http://schemas.microsoft.com/office/drawing/2014/main" id="{4FF31875-44B8-388E-1A40-E66CAB839B70}"/>
              </a:ext>
            </a:extLst>
          </p:cNvPr>
          <p:cNvSpPr>
            <a:spLocks noGrp="1"/>
          </p:cNvSpPr>
          <p:nvPr userDrawn="1">
            <p:ph type="body" sz="quarter" idx="24" hasCustomPrompt="1"/>
          </p:nvPr>
        </p:nvSpPr>
        <p:spPr>
          <a:xfrm>
            <a:off x="815401" y="796498"/>
            <a:ext cx="4464000" cy="1836000"/>
          </a:xfrm>
        </p:spPr>
        <p:txBody>
          <a:bodyPr/>
          <a:lstStyle>
            <a:lvl1pPr marL="0" indent="0">
              <a:spcBef>
                <a:spcPts val="0"/>
              </a:spcBef>
              <a:spcAft>
                <a:spcPts val="600"/>
              </a:spcAft>
              <a:buFont typeface="+mj-lt"/>
              <a:buNone/>
              <a:defRPr sz="1880" b="0">
                <a:solidFill>
                  <a:schemeClr val="tx1"/>
                </a:solidFill>
              </a:defRPr>
            </a:lvl1pPr>
            <a:lvl2pPr marL="0" indent="0">
              <a:lnSpc>
                <a:spcPct val="100000"/>
              </a:lnSpc>
              <a:spcBef>
                <a:spcPts val="0"/>
              </a:spcBef>
              <a:spcAft>
                <a:spcPts val="600"/>
              </a:spcAft>
              <a:buClr>
                <a:schemeClr val="accent4"/>
              </a:buClr>
              <a:buFont typeface="Wingdings" panose="05000000000000000000" pitchFamily="2" charset="2"/>
              <a:buNone/>
              <a:defRPr sz="1180" b="1" baseline="0">
                <a:solidFill>
                  <a:schemeClr val="accent4"/>
                </a:solidFill>
              </a:defRPr>
            </a:lvl2pPr>
            <a:lvl3pPr marL="0" indent="0">
              <a:buNone/>
              <a:defRPr sz="1000" b="0">
                <a:solidFill>
                  <a:schemeClr val="tx1"/>
                </a:solidFill>
              </a:defRPr>
            </a:lvl3pPr>
            <a:lvl4pPr marL="0">
              <a:spcBef>
                <a:spcPts val="0"/>
              </a:spcBef>
              <a:defRPr sz="1000" b="0">
                <a:solidFill>
                  <a:schemeClr val="tx1"/>
                </a:solidFill>
              </a:defRPr>
            </a:lvl4pPr>
            <a:lvl5pPr marL="0">
              <a:defRPr sz="1000" b="0">
                <a:solidFill>
                  <a:schemeClr val="tx1"/>
                </a:solidFill>
              </a:defRPr>
            </a:lvl5pPr>
            <a:lvl6pPr>
              <a:defRPr sz="1000" b="0">
                <a:solidFill>
                  <a:schemeClr val="tx1"/>
                </a:solidFill>
              </a:defRPr>
            </a:lvl6pPr>
            <a:lvl7pPr>
              <a:defRPr sz="1000" b="0">
                <a:solidFill>
                  <a:schemeClr val="tx1"/>
                </a:solidFill>
              </a:defRPr>
            </a:lvl7pPr>
            <a:lvl8pPr>
              <a:defRPr sz="1000" b="0">
                <a:solidFill>
                  <a:schemeClr val="tx1"/>
                </a:solidFill>
              </a:defRPr>
            </a:lvl8pPr>
            <a:lvl9pPr>
              <a:defRPr sz="1000" b="0">
                <a:solidFill>
                  <a:schemeClr val="tx1"/>
                </a:solidFill>
              </a:defRPr>
            </a:lvl9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a:p>
            <a:pPr lvl="5"/>
            <a:r>
              <a:rPr lang="en-US"/>
              <a:t>6</a:t>
            </a:r>
          </a:p>
          <a:p>
            <a:pPr lvl="6"/>
            <a:r>
              <a:rPr lang="en-US"/>
              <a:t>7</a:t>
            </a:r>
          </a:p>
          <a:p>
            <a:pPr lvl="7"/>
            <a:r>
              <a:rPr lang="en-US"/>
              <a:t>8</a:t>
            </a:r>
          </a:p>
          <a:p>
            <a:pPr lvl="8"/>
            <a:r>
              <a:rPr lang="en-US"/>
              <a:t>9</a:t>
            </a:r>
            <a:endParaRPr lang="en-GB"/>
          </a:p>
        </p:txBody>
      </p:sp>
      <p:sp>
        <p:nvSpPr>
          <p:cNvPr id="16" name="Text Placeholder 6">
            <a:extLst>
              <a:ext uri="{FF2B5EF4-FFF2-40B4-BE49-F238E27FC236}">
                <a16:creationId xmlns:a16="http://schemas.microsoft.com/office/drawing/2014/main" id="{908E0A39-CEA0-FFD0-E262-BA118F16934E}"/>
              </a:ext>
            </a:extLst>
          </p:cNvPr>
          <p:cNvSpPr>
            <a:spLocks noGrp="1"/>
          </p:cNvSpPr>
          <p:nvPr>
            <p:ph type="body" sz="quarter" idx="25" hasCustomPrompt="1"/>
          </p:nvPr>
        </p:nvSpPr>
        <p:spPr>
          <a:xfrm>
            <a:off x="6910207" y="796498"/>
            <a:ext cx="4464000" cy="1836000"/>
          </a:xfrm>
        </p:spPr>
        <p:txBody>
          <a:bodyPr/>
          <a:lstStyle>
            <a:lvl1pPr marL="0" indent="0">
              <a:spcBef>
                <a:spcPts val="0"/>
              </a:spcBef>
              <a:spcAft>
                <a:spcPts val="600"/>
              </a:spcAft>
              <a:buFont typeface="+mj-lt"/>
              <a:buNone/>
              <a:defRPr sz="1880" b="0">
                <a:solidFill>
                  <a:schemeClr val="tx1"/>
                </a:solidFill>
              </a:defRPr>
            </a:lvl1pPr>
            <a:lvl2pPr marL="0" indent="0">
              <a:lnSpc>
                <a:spcPct val="100000"/>
              </a:lnSpc>
              <a:spcBef>
                <a:spcPts val="0"/>
              </a:spcBef>
              <a:spcAft>
                <a:spcPts val="600"/>
              </a:spcAft>
              <a:buClr>
                <a:schemeClr val="accent4"/>
              </a:buClr>
              <a:buFont typeface="Wingdings" panose="05000000000000000000" pitchFamily="2" charset="2"/>
              <a:buNone/>
              <a:defRPr sz="1180" b="1" baseline="0">
                <a:solidFill>
                  <a:schemeClr val="accent4"/>
                </a:solidFill>
              </a:defRPr>
            </a:lvl2pPr>
            <a:lvl3pPr marL="0" indent="0">
              <a:buNone/>
              <a:defRPr sz="1000" b="0">
                <a:solidFill>
                  <a:schemeClr val="tx1"/>
                </a:solidFill>
              </a:defRPr>
            </a:lvl3pPr>
            <a:lvl4pPr marL="0">
              <a:spcBef>
                <a:spcPts val="0"/>
              </a:spcBef>
              <a:defRPr sz="1000" b="0">
                <a:solidFill>
                  <a:schemeClr val="tx1"/>
                </a:solidFill>
              </a:defRPr>
            </a:lvl4pPr>
            <a:lvl5pPr marL="0">
              <a:defRPr sz="1000" b="0">
                <a:solidFill>
                  <a:schemeClr val="tx1"/>
                </a:solidFill>
              </a:defRPr>
            </a:lvl5pPr>
            <a:lvl6pPr>
              <a:defRPr sz="1000" b="0">
                <a:solidFill>
                  <a:schemeClr val="tx1"/>
                </a:solidFill>
              </a:defRPr>
            </a:lvl6pPr>
            <a:lvl7pPr>
              <a:defRPr sz="1000" b="0">
                <a:solidFill>
                  <a:schemeClr val="tx1"/>
                </a:solidFill>
              </a:defRPr>
            </a:lvl7pPr>
            <a:lvl8pPr>
              <a:defRPr sz="1000" b="0">
                <a:solidFill>
                  <a:schemeClr val="tx1"/>
                </a:solidFill>
              </a:defRPr>
            </a:lvl8pPr>
            <a:lvl9pPr>
              <a:defRPr sz="1000" b="0">
                <a:solidFill>
                  <a:schemeClr val="tx1"/>
                </a:solidFill>
              </a:defRPr>
            </a:lvl9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a:p>
            <a:pPr lvl="5"/>
            <a:r>
              <a:rPr lang="en-US"/>
              <a:t>6</a:t>
            </a:r>
          </a:p>
          <a:p>
            <a:pPr lvl="6"/>
            <a:r>
              <a:rPr lang="en-US"/>
              <a:t>7</a:t>
            </a:r>
          </a:p>
          <a:p>
            <a:pPr lvl="7"/>
            <a:r>
              <a:rPr lang="en-US"/>
              <a:t>8</a:t>
            </a:r>
          </a:p>
          <a:p>
            <a:pPr lvl="8"/>
            <a:r>
              <a:rPr lang="en-US"/>
              <a:t>9</a:t>
            </a:r>
            <a:endParaRPr lang="en-GB"/>
          </a:p>
        </p:txBody>
      </p:sp>
      <p:sp>
        <p:nvSpPr>
          <p:cNvPr id="17" name="Text Placeholder 6">
            <a:extLst>
              <a:ext uri="{FF2B5EF4-FFF2-40B4-BE49-F238E27FC236}">
                <a16:creationId xmlns:a16="http://schemas.microsoft.com/office/drawing/2014/main" id="{92984EB0-E17E-5044-0F97-960B7A4022EE}"/>
              </a:ext>
            </a:extLst>
          </p:cNvPr>
          <p:cNvSpPr>
            <a:spLocks noGrp="1"/>
          </p:cNvSpPr>
          <p:nvPr>
            <p:ph type="body" sz="quarter" idx="26" hasCustomPrompt="1"/>
          </p:nvPr>
        </p:nvSpPr>
        <p:spPr>
          <a:xfrm>
            <a:off x="815401" y="4225497"/>
            <a:ext cx="4464000" cy="1836000"/>
          </a:xfrm>
        </p:spPr>
        <p:txBody>
          <a:bodyPr/>
          <a:lstStyle>
            <a:lvl1pPr marL="0" indent="0">
              <a:spcBef>
                <a:spcPts val="0"/>
              </a:spcBef>
              <a:spcAft>
                <a:spcPts val="600"/>
              </a:spcAft>
              <a:buFont typeface="+mj-lt"/>
              <a:buNone/>
              <a:defRPr sz="1880" b="0">
                <a:solidFill>
                  <a:schemeClr val="tx1"/>
                </a:solidFill>
              </a:defRPr>
            </a:lvl1pPr>
            <a:lvl2pPr marL="0" indent="0">
              <a:lnSpc>
                <a:spcPct val="100000"/>
              </a:lnSpc>
              <a:spcBef>
                <a:spcPts val="0"/>
              </a:spcBef>
              <a:spcAft>
                <a:spcPts val="600"/>
              </a:spcAft>
              <a:buClr>
                <a:schemeClr val="accent4"/>
              </a:buClr>
              <a:buFont typeface="Wingdings" panose="05000000000000000000" pitchFamily="2" charset="2"/>
              <a:buNone/>
              <a:defRPr sz="1180" b="1" baseline="0">
                <a:solidFill>
                  <a:schemeClr val="accent4"/>
                </a:solidFill>
              </a:defRPr>
            </a:lvl2pPr>
            <a:lvl3pPr marL="0" indent="0">
              <a:buNone/>
              <a:defRPr sz="1000" b="0">
                <a:solidFill>
                  <a:schemeClr val="tx1"/>
                </a:solidFill>
              </a:defRPr>
            </a:lvl3pPr>
            <a:lvl4pPr marL="0">
              <a:spcBef>
                <a:spcPts val="0"/>
              </a:spcBef>
              <a:defRPr sz="1000" b="0">
                <a:solidFill>
                  <a:schemeClr val="tx1"/>
                </a:solidFill>
              </a:defRPr>
            </a:lvl4pPr>
            <a:lvl5pPr marL="0">
              <a:defRPr sz="1000" b="0">
                <a:solidFill>
                  <a:schemeClr val="tx1"/>
                </a:solidFill>
              </a:defRPr>
            </a:lvl5pPr>
            <a:lvl6pPr>
              <a:defRPr sz="1000" b="0">
                <a:solidFill>
                  <a:schemeClr val="tx1"/>
                </a:solidFill>
              </a:defRPr>
            </a:lvl6pPr>
            <a:lvl7pPr>
              <a:defRPr sz="1000" b="0">
                <a:solidFill>
                  <a:schemeClr val="tx1"/>
                </a:solidFill>
              </a:defRPr>
            </a:lvl7pPr>
            <a:lvl8pPr>
              <a:defRPr sz="1000" b="0">
                <a:solidFill>
                  <a:schemeClr val="tx1"/>
                </a:solidFill>
              </a:defRPr>
            </a:lvl8pPr>
            <a:lvl9pPr>
              <a:defRPr sz="1000" b="0">
                <a:solidFill>
                  <a:schemeClr val="tx1"/>
                </a:solidFill>
              </a:defRPr>
            </a:lvl9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a:p>
            <a:pPr lvl="5"/>
            <a:r>
              <a:rPr lang="en-US"/>
              <a:t>6</a:t>
            </a:r>
          </a:p>
          <a:p>
            <a:pPr lvl="6"/>
            <a:r>
              <a:rPr lang="en-US"/>
              <a:t>7</a:t>
            </a:r>
          </a:p>
          <a:p>
            <a:pPr lvl="7"/>
            <a:r>
              <a:rPr lang="en-US"/>
              <a:t>8</a:t>
            </a:r>
          </a:p>
          <a:p>
            <a:pPr lvl="8"/>
            <a:r>
              <a:rPr lang="en-US"/>
              <a:t>9</a:t>
            </a:r>
            <a:endParaRPr lang="en-GB"/>
          </a:p>
        </p:txBody>
      </p:sp>
      <p:sp>
        <p:nvSpPr>
          <p:cNvPr id="19" name="Text Placeholder 6">
            <a:extLst>
              <a:ext uri="{FF2B5EF4-FFF2-40B4-BE49-F238E27FC236}">
                <a16:creationId xmlns:a16="http://schemas.microsoft.com/office/drawing/2014/main" id="{F924D338-3BE3-1EEF-F2EA-4A8D72F79212}"/>
              </a:ext>
            </a:extLst>
          </p:cNvPr>
          <p:cNvSpPr>
            <a:spLocks noGrp="1"/>
          </p:cNvSpPr>
          <p:nvPr>
            <p:ph type="body" sz="quarter" idx="27" hasCustomPrompt="1"/>
          </p:nvPr>
        </p:nvSpPr>
        <p:spPr>
          <a:xfrm>
            <a:off x="6910207" y="4225497"/>
            <a:ext cx="4464000" cy="1836000"/>
          </a:xfrm>
        </p:spPr>
        <p:txBody>
          <a:bodyPr/>
          <a:lstStyle>
            <a:lvl1pPr marL="0" indent="0">
              <a:spcBef>
                <a:spcPts val="0"/>
              </a:spcBef>
              <a:spcAft>
                <a:spcPts val="600"/>
              </a:spcAft>
              <a:buFont typeface="+mj-lt"/>
              <a:buNone/>
              <a:defRPr sz="1880" b="0">
                <a:solidFill>
                  <a:schemeClr val="tx1"/>
                </a:solidFill>
              </a:defRPr>
            </a:lvl1pPr>
            <a:lvl2pPr marL="0" indent="0">
              <a:lnSpc>
                <a:spcPct val="100000"/>
              </a:lnSpc>
              <a:spcBef>
                <a:spcPts val="0"/>
              </a:spcBef>
              <a:spcAft>
                <a:spcPts val="600"/>
              </a:spcAft>
              <a:buClr>
                <a:schemeClr val="accent4"/>
              </a:buClr>
              <a:buFont typeface="Wingdings" panose="05000000000000000000" pitchFamily="2" charset="2"/>
              <a:buNone/>
              <a:defRPr sz="1180" b="1" baseline="0">
                <a:solidFill>
                  <a:schemeClr val="accent4"/>
                </a:solidFill>
              </a:defRPr>
            </a:lvl2pPr>
            <a:lvl3pPr marL="0" indent="0">
              <a:buNone/>
              <a:defRPr sz="1000" b="0">
                <a:solidFill>
                  <a:schemeClr val="tx1"/>
                </a:solidFill>
              </a:defRPr>
            </a:lvl3pPr>
            <a:lvl4pPr marL="0">
              <a:spcBef>
                <a:spcPts val="0"/>
              </a:spcBef>
              <a:defRPr sz="1000" b="0">
                <a:solidFill>
                  <a:schemeClr val="tx1"/>
                </a:solidFill>
              </a:defRPr>
            </a:lvl4pPr>
            <a:lvl5pPr marL="0">
              <a:defRPr sz="1000" b="0">
                <a:solidFill>
                  <a:schemeClr val="tx1"/>
                </a:solidFill>
              </a:defRPr>
            </a:lvl5pPr>
            <a:lvl6pPr>
              <a:defRPr sz="1000" b="0">
                <a:solidFill>
                  <a:schemeClr val="tx1"/>
                </a:solidFill>
              </a:defRPr>
            </a:lvl6pPr>
            <a:lvl7pPr>
              <a:defRPr sz="1000" b="0">
                <a:solidFill>
                  <a:schemeClr val="tx1"/>
                </a:solidFill>
              </a:defRPr>
            </a:lvl7pPr>
            <a:lvl8pPr>
              <a:defRPr sz="1000" b="0">
                <a:solidFill>
                  <a:schemeClr val="tx1"/>
                </a:solidFill>
              </a:defRPr>
            </a:lvl8pPr>
            <a:lvl9pPr>
              <a:defRPr sz="1000" b="0">
                <a:solidFill>
                  <a:schemeClr val="tx1"/>
                </a:solidFill>
              </a:defRPr>
            </a:lvl9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a:p>
            <a:pPr lvl="5"/>
            <a:r>
              <a:rPr lang="en-US"/>
              <a:t>6</a:t>
            </a:r>
          </a:p>
          <a:p>
            <a:pPr lvl="6"/>
            <a:r>
              <a:rPr lang="en-US"/>
              <a:t>7</a:t>
            </a:r>
          </a:p>
          <a:p>
            <a:pPr lvl="7"/>
            <a:r>
              <a:rPr lang="en-US"/>
              <a:t>8</a:t>
            </a:r>
          </a:p>
          <a:p>
            <a:pPr lvl="8"/>
            <a:r>
              <a:rPr lang="en-US"/>
              <a:t>9</a:t>
            </a:r>
            <a:endParaRPr lang="en-GB"/>
          </a:p>
        </p:txBody>
      </p:sp>
    </p:spTree>
    <p:extLst>
      <p:ext uri="{BB962C8B-B14F-4D97-AF65-F5344CB8AC3E}">
        <p14:creationId xmlns:p14="http://schemas.microsoft.com/office/powerpoint/2010/main" val="32423947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A69313-3ED1-7158-CF2E-7473C4DB586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7F3F5272-F422-8876-9BF3-887F7CC53E4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3217DA2F-2026-F393-915E-7E54304282C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BF21FEE-E742-10F3-6361-293C32AC07C1}"/>
              </a:ext>
            </a:extLst>
          </p:cNvPr>
          <p:cNvSpPr>
            <a:spLocks noGrp="1"/>
          </p:cNvSpPr>
          <p:nvPr>
            <p:ph type="dt" sz="half" idx="10"/>
          </p:nvPr>
        </p:nvSpPr>
        <p:spPr/>
        <p:txBody>
          <a:bodyPr/>
          <a:lstStyle/>
          <a:p>
            <a:fld id="{AADB6FCE-3939-4B76-A463-4FDCC8903689}" type="datetimeFigureOut">
              <a:rPr lang="en-GB" smtClean="0"/>
              <a:t>25/05/2023</a:t>
            </a:fld>
            <a:endParaRPr lang="en-GB"/>
          </a:p>
        </p:txBody>
      </p:sp>
      <p:sp>
        <p:nvSpPr>
          <p:cNvPr id="6" name="Footer Placeholder 5">
            <a:extLst>
              <a:ext uri="{FF2B5EF4-FFF2-40B4-BE49-F238E27FC236}">
                <a16:creationId xmlns:a16="http://schemas.microsoft.com/office/drawing/2014/main" id="{58C0BD61-E388-868C-FB42-9F221E4EA6B1}"/>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5526A1FC-3513-F9AB-8D74-2A3E0216A612}"/>
              </a:ext>
            </a:extLst>
          </p:cNvPr>
          <p:cNvSpPr>
            <a:spLocks noGrp="1"/>
          </p:cNvSpPr>
          <p:nvPr>
            <p:ph type="sldNum" sz="quarter" idx="12"/>
          </p:nvPr>
        </p:nvSpPr>
        <p:spPr/>
        <p:txBody>
          <a:bodyPr/>
          <a:lstStyle/>
          <a:p>
            <a:fld id="{D991F6F8-DCC4-4C31-8DEE-AFF27E8DFDDD}" type="slidenum">
              <a:rPr lang="en-GB" smtClean="0"/>
              <a:t>‹#›</a:t>
            </a:fld>
            <a:endParaRPr lang="en-GB"/>
          </a:p>
        </p:txBody>
      </p:sp>
    </p:spTree>
    <p:extLst>
      <p:ext uri="{BB962C8B-B14F-4D97-AF65-F5344CB8AC3E}">
        <p14:creationId xmlns:p14="http://schemas.microsoft.com/office/powerpoint/2010/main" val="2897649773"/>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Percentage Infographic">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0C19FAB-5C99-9F08-9511-F0429E72C77C}"/>
              </a:ext>
            </a:extLst>
          </p:cNvPr>
          <p:cNvSpPr/>
          <p:nvPr userDrawn="1"/>
        </p:nvSpPr>
        <p:spPr>
          <a:xfrm>
            <a:off x="1" y="3428999"/>
            <a:ext cx="6094805" cy="3428999"/>
          </a:xfrm>
          <a:prstGeom prst="rect">
            <a:avLst/>
          </a:prstGeom>
          <a:gradFill>
            <a:gsLst>
              <a:gs pos="20000">
                <a:schemeClr val="bg1"/>
              </a:gs>
              <a:gs pos="100000">
                <a:srgbClr val="E8FAF4"/>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819"/>
          </a:p>
        </p:txBody>
      </p:sp>
      <p:sp>
        <p:nvSpPr>
          <p:cNvPr id="3" name="Rectangle 2">
            <a:extLst>
              <a:ext uri="{FF2B5EF4-FFF2-40B4-BE49-F238E27FC236}">
                <a16:creationId xmlns:a16="http://schemas.microsoft.com/office/drawing/2014/main" id="{D02956AF-8C7A-04C6-A427-A6E88CE52BB4}"/>
              </a:ext>
            </a:extLst>
          </p:cNvPr>
          <p:cNvSpPr/>
          <p:nvPr userDrawn="1"/>
        </p:nvSpPr>
        <p:spPr>
          <a:xfrm>
            <a:off x="0" y="0"/>
            <a:ext cx="6094805" cy="3428999"/>
          </a:xfrm>
          <a:prstGeom prst="rect">
            <a:avLst/>
          </a:prstGeom>
          <a:gradFill flip="none" rotWithShape="1">
            <a:gsLst>
              <a:gs pos="0">
                <a:srgbClr val="CCFEFF"/>
              </a:gs>
              <a:gs pos="97000">
                <a:srgbClr val="D5ECD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819"/>
          </a:p>
        </p:txBody>
      </p:sp>
      <p:sp>
        <p:nvSpPr>
          <p:cNvPr id="5" name="Rectangle 4">
            <a:extLst>
              <a:ext uri="{FF2B5EF4-FFF2-40B4-BE49-F238E27FC236}">
                <a16:creationId xmlns:a16="http://schemas.microsoft.com/office/drawing/2014/main" id="{7659014F-0CCF-DFDD-ABA1-17F917EA1059}"/>
              </a:ext>
            </a:extLst>
          </p:cNvPr>
          <p:cNvSpPr/>
          <p:nvPr userDrawn="1"/>
        </p:nvSpPr>
        <p:spPr>
          <a:xfrm>
            <a:off x="6094806" y="0"/>
            <a:ext cx="6094805" cy="3428999"/>
          </a:xfrm>
          <a:prstGeom prst="rect">
            <a:avLst/>
          </a:prstGeom>
          <a:gradFill>
            <a:gsLst>
              <a:gs pos="100000">
                <a:schemeClr val="bg1"/>
              </a:gs>
              <a:gs pos="26000">
                <a:srgbClr val="E8FAF4"/>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819"/>
          </a:p>
        </p:txBody>
      </p:sp>
      <p:sp>
        <p:nvSpPr>
          <p:cNvPr id="10" name="Rectangle 9">
            <a:extLst>
              <a:ext uri="{FF2B5EF4-FFF2-40B4-BE49-F238E27FC236}">
                <a16:creationId xmlns:a16="http://schemas.microsoft.com/office/drawing/2014/main" id="{DD46439C-5055-8D22-BB53-188E3716D01B}"/>
              </a:ext>
            </a:extLst>
          </p:cNvPr>
          <p:cNvSpPr/>
          <p:nvPr userDrawn="1"/>
        </p:nvSpPr>
        <p:spPr>
          <a:xfrm>
            <a:off x="6094806" y="3428999"/>
            <a:ext cx="6094805" cy="3428999"/>
          </a:xfrm>
          <a:prstGeom prst="rect">
            <a:avLst/>
          </a:prstGeom>
          <a:gradFill flip="none" rotWithShape="1">
            <a:gsLst>
              <a:gs pos="0">
                <a:srgbClr val="CCFEFF"/>
              </a:gs>
              <a:gs pos="97000">
                <a:srgbClr val="D5ECD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819"/>
          </a:p>
        </p:txBody>
      </p:sp>
      <p:sp>
        <p:nvSpPr>
          <p:cNvPr id="4" name="Date Placeholder 3">
            <a:extLst>
              <a:ext uri="{FF2B5EF4-FFF2-40B4-BE49-F238E27FC236}">
                <a16:creationId xmlns:a16="http://schemas.microsoft.com/office/drawing/2014/main" id="{68DAE43B-4907-E1F6-3AA1-F0CD48679FF5}"/>
              </a:ext>
            </a:extLst>
          </p:cNvPr>
          <p:cNvSpPr>
            <a:spLocks noGrp="1"/>
          </p:cNvSpPr>
          <p:nvPr userDrawn="1">
            <p:ph type="dt" sz="half" idx="21"/>
          </p:nvPr>
        </p:nvSpPr>
        <p:spPr/>
        <p:txBody>
          <a:bodyPr/>
          <a:lstStyle/>
          <a:p>
            <a:fld id="{3A5AF621-DCA5-4732-9818-4F6A3B3A6E8D}" type="datetime1">
              <a:rPr lang="en-GB" smtClean="0"/>
              <a:t>25/05/2023</a:t>
            </a:fld>
            <a:endParaRPr lang="en-GB"/>
          </a:p>
        </p:txBody>
      </p:sp>
      <p:sp>
        <p:nvSpPr>
          <p:cNvPr id="7" name="Footer Placeholder 6">
            <a:extLst>
              <a:ext uri="{FF2B5EF4-FFF2-40B4-BE49-F238E27FC236}">
                <a16:creationId xmlns:a16="http://schemas.microsoft.com/office/drawing/2014/main" id="{CA1EFF81-8C3A-71F7-C509-5788625F21DF}"/>
              </a:ext>
            </a:extLst>
          </p:cNvPr>
          <p:cNvSpPr>
            <a:spLocks noGrp="1"/>
          </p:cNvSpPr>
          <p:nvPr userDrawn="1">
            <p:ph type="ftr" sz="quarter" idx="22"/>
          </p:nvPr>
        </p:nvSpPr>
        <p:spPr/>
        <p:txBody>
          <a:bodyPr/>
          <a:lstStyle/>
          <a:p>
            <a:r>
              <a:rPr lang="en-US"/>
              <a:t>Freshwave Contiguous Coverage to Railway Tunnels</a:t>
            </a:r>
            <a:endParaRPr lang="en-GB"/>
          </a:p>
        </p:txBody>
      </p:sp>
      <p:sp>
        <p:nvSpPr>
          <p:cNvPr id="9" name="Slide Number Placeholder 8">
            <a:extLst>
              <a:ext uri="{FF2B5EF4-FFF2-40B4-BE49-F238E27FC236}">
                <a16:creationId xmlns:a16="http://schemas.microsoft.com/office/drawing/2014/main" id="{1F7ED5C9-5F0D-9ABA-C63F-607F1A4B65A0}"/>
              </a:ext>
            </a:extLst>
          </p:cNvPr>
          <p:cNvSpPr>
            <a:spLocks noGrp="1"/>
          </p:cNvSpPr>
          <p:nvPr userDrawn="1">
            <p:ph type="sldNum" sz="quarter" idx="23"/>
          </p:nvPr>
        </p:nvSpPr>
        <p:spPr/>
        <p:txBody>
          <a:bodyPr/>
          <a:lstStyle/>
          <a:p>
            <a:fld id="{F5AEA0E0-5CC6-4BD0-905C-A0021E419432}" type="slidenum">
              <a:rPr lang="en-GB" smtClean="0"/>
              <a:pPr/>
              <a:t>‹#›</a:t>
            </a:fld>
            <a:endParaRPr lang="en-GB"/>
          </a:p>
        </p:txBody>
      </p:sp>
      <p:sp>
        <p:nvSpPr>
          <p:cNvPr id="29" name="Text Placeholder 28">
            <a:extLst>
              <a:ext uri="{FF2B5EF4-FFF2-40B4-BE49-F238E27FC236}">
                <a16:creationId xmlns:a16="http://schemas.microsoft.com/office/drawing/2014/main" id="{EE9A78B2-19BE-A922-A12C-E2897EA55190}"/>
              </a:ext>
            </a:extLst>
          </p:cNvPr>
          <p:cNvSpPr>
            <a:spLocks noGrp="1"/>
          </p:cNvSpPr>
          <p:nvPr userDrawn="1">
            <p:ph type="body" sz="quarter" idx="20" hasCustomPrompt="1"/>
          </p:nvPr>
        </p:nvSpPr>
        <p:spPr>
          <a:xfrm rot="16200000">
            <a:off x="10295416" y="1449523"/>
            <a:ext cx="3343715" cy="444673"/>
          </a:xfrm>
          <a:custGeom>
            <a:avLst/>
            <a:gdLst>
              <a:gd name="connsiteX0" fmla="*/ 3343715 w 3343715"/>
              <a:gd name="connsiteY0" fmla="*/ 935 h 444673"/>
              <a:gd name="connsiteX1" fmla="*/ 3343715 w 3343715"/>
              <a:gd name="connsiteY1" fmla="*/ 444673 h 444673"/>
              <a:gd name="connsiteX2" fmla="*/ 0 w 3343715"/>
              <a:gd name="connsiteY2" fmla="*/ 444673 h 444673"/>
              <a:gd name="connsiteX3" fmla="*/ 27671 w 3343715"/>
              <a:gd name="connsiteY3" fmla="*/ 415075 h 444673"/>
              <a:gd name="connsiteX4" fmla="*/ 314324 w 3343715"/>
              <a:gd name="connsiteY4" fmla="*/ 72001 h 444673"/>
              <a:gd name="connsiteX5" fmla="*/ 382615 w 3343715"/>
              <a:gd name="connsiteY5" fmla="*/ 16890 h 444673"/>
              <a:gd name="connsiteX6" fmla="*/ 453912 w 3343715"/>
              <a:gd name="connsiteY6" fmla="*/ 10 h 444673"/>
              <a:gd name="connsiteX7" fmla="*/ 487133 w 3343715"/>
              <a:gd name="connsiteY7" fmla="*/ 10 h 444673"/>
              <a:gd name="connsiteX8" fmla="*/ 3303095 w 3343715"/>
              <a:gd name="connsiteY8" fmla="*/ 241 h 444673"/>
              <a:gd name="connsiteX9" fmla="*/ 3343715 w 3343715"/>
              <a:gd name="connsiteY9" fmla="*/ 935 h 444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43715" h="444673">
                <a:moveTo>
                  <a:pt x="3343715" y="935"/>
                </a:moveTo>
                <a:lnTo>
                  <a:pt x="3343715" y="444673"/>
                </a:lnTo>
                <a:lnTo>
                  <a:pt x="0" y="444673"/>
                </a:lnTo>
                <a:cubicBezTo>
                  <a:pt x="9250" y="434807"/>
                  <a:pt x="19039" y="425403"/>
                  <a:pt x="27671" y="415075"/>
                </a:cubicBezTo>
                <a:cubicBezTo>
                  <a:pt x="123402" y="300845"/>
                  <a:pt x="219133" y="186616"/>
                  <a:pt x="314324" y="72001"/>
                </a:cubicBezTo>
                <a:cubicBezTo>
                  <a:pt x="333516" y="48878"/>
                  <a:pt x="355175" y="29531"/>
                  <a:pt x="382615" y="16890"/>
                </a:cubicBezTo>
                <a:cubicBezTo>
                  <a:pt x="405276" y="6485"/>
                  <a:pt x="428707" y="-298"/>
                  <a:pt x="453912" y="10"/>
                </a:cubicBezTo>
                <a:cubicBezTo>
                  <a:pt x="464934" y="164"/>
                  <a:pt x="476033" y="10"/>
                  <a:pt x="487133" y="10"/>
                </a:cubicBezTo>
                <a:cubicBezTo>
                  <a:pt x="1425787" y="10"/>
                  <a:pt x="2364441" y="164"/>
                  <a:pt x="3303095" y="241"/>
                </a:cubicBezTo>
                <a:cubicBezTo>
                  <a:pt x="3316661" y="241"/>
                  <a:pt x="3330149" y="704"/>
                  <a:pt x="3343715" y="935"/>
                </a:cubicBezTo>
                <a:close/>
              </a:path>
            </a:pathLst>
          </a:custGeom>
          <a:solidFill>
            <a:schemeClr val="tx1"/>
          </a:solidFill>
          <a:ln w="12700">
            <a:noFill/>
          </a:ln>
        </p:spPr>
        <p:txBody>
          <a:bodyPr wrap="square" lIns="756000" rIns="0" bIns="0" anchor="ctr">
            <a:noAutofit/>
          </a:bodyPr>
          <a:lstStyle>
            <a:lvl1pPr marL="0" indent="0" algn="l">
              <a:spcAft>
                <a:spcPts val="0"/>
              </a:spcAft>
              <a:buFont typeface="Arial" panose="020B0604020202020204" pitchFamily="34" charset="0"/>
              <a:buNone/>
              <a:defRPr sz="1240" b="0">
                <a:gradFill flip="none" rotWithShape="1">
                  <a:gsLst>
                    <a:gs pos="0">
                      <a:srgbClr val="16D6A8"/>
                    </a:gs>
                    <a:gs pos="100000">
                      <a:srgbClr val="2FA745"/>
                    </a:gs>
                  </a:gsLst>
                  <a:lin ang="16200000" scaled="1"/>
                  <a:tileRect/>
                </a:gradFill>
              </a:defRPr>
            </a:lvl1pPr>
            <a:lvl2pPr marL="0" indent="0" algn="l">
              <a:buNone/>
              <a:defRPr sz="1240" b="0">
                <a:solidFill>
                  <a:schemeClr val="tx1"/>
                </a:solidFill>
              </a:defRPr>
            </a:lvl2pPr>
            <a:lvl3pPr marL="0" indent="0" algn="l">
              <a:buNone/>
              <a:defRPr sz="1240" b="0"/>
            </a:lvl3pPr>
            <a:lvl4pPr marL="0" indent="0" algn="l">
              <a:buFont typeface="Arial" panose="020B0604020202020204" pitchFamily="34" charset="0"/>
              <a:buNone/>
              <a:defRPr sz="1240" b="0"/>
            </a:lvl4pPr>
            <a:lvl5pPr marL="0" indent="0" algn="l">
              <a:buFont typeface="Arial" panose="020B0604020202020204" pitchFamily="34" charset="0"/>
              <a:buNone/>
              <a:defRPr sz="1240" b="0"/>
            </a:lvl5pPr>
            <a:lvl6pPr marL="0" indent="0" algn="l">
              <a:buFont typeface="Arial" panose="020B0604020202020204" pitchFamily="34" charset="0"/>
              <a:buNone/>
              <a:defRPr sz="1240" b="0"/>
            </a:lvl6pPr>
            <a:lvl7pPr marL="0" indent="0" algn="l">
              <a:buFont typeface="Arial" panose="020B0604020202020204" pitchFamily="34" charset="0"/>
              <a:buNone/>
              <a:defRPr sz="1240" b="0"/>
            </a:lvl7pPr>
            <a:lvl8pPr marL="0" indent="0" algn="l">
              <a:buFont typeface="Arial" panose="020B0604020202020204" pitchFamily="34" charset="0"/>
              <a:buNone/>
              <a:defRPr sz="1240" b="0"/>
            </a:lvl8pPr>
            <a:lvl9pPr marL="0" indent="0" algn="l">
              <a:buFont typeface="Arial" panose="020B0604020202020204" pitchFamily="34" charset="0"/>
              <a:buNone/>
              <a:defRPr sz="1240" b="0"/>
            </a:lvl9pPr>
          </a:lstStyle>
          <a:p>
            <a:pPr lvl="0"/>
            <a:r>
              <a:rPr lang="en-US"/>
              <a:t>Click to add section title</a:t>
            </a:r>
          </a:p>
        </p:txBody>
      </p:sp>
      <p:sp>
        <p:nvSpPr>
          <p:cNvPr id="26" name="Text Placeholder 13">
            <a:extLst>
              <a:ext uri="{FF2B5EF4-FFF2-40B4-BE49-F238E27FC236}">
                <a16:creationId xmlns:a16="http://schemas.microsoft.com/office/drawing/2014/main" id="{33B141C1-A98F-A752-0B11-878619DFC251}"/>
              </a:ext>
            </a:extLst>
          </p:cNvPr>
          <p:cNvSpPr>
            <a:spLocks noGrp="1"/>
          </p:cNvSpPr>
          <p:nvPr userDrawn="1">
            <p:ph type="body" sz="quarter" idx="19" hasCustomPrompt="1"/>
          </p:nvPr>
        </p:nvSpPr>
        <p:spPr>
          <a:xfrm rot="16200000">
            <a:off x="11834923" y="2622708"/>
            <a:ext cx="252000" cy="216000"/>
          </a:xfrm>
          <a:noFill/>
          <a:ln w="12700">
            <a:noFill/>
          </a:ln>
        </p:spPr>
        <p:txBody>
          <a:bodyPr lIns="0" rIns="0" bIns="0" anchor="ctr"/>
          <a:lstStyle>
            <a:lvl1pPr marL="0" indent="0" algn="l">
              <a:spcAft>
                <a:spcPts val="0"/>
              </a:spcAft>
              <a:buFont typeface="Arial" panose="020B0604020202020204" pitchFamily="34" charset="0"/>
              <a:buNone/>
              <a:defRPr sz="1240" b="1">
                <a:solidFill>
                  <a:schemeClr val="bg1"/>
                </a:solidFill>
              </a:defRPr>
            </a:lvl1pPr>
            <a:lvl2pPr marL="0" indent="0" algn="l">
              <a:buNone/>
              <a:defRPr sz="1240" b="1">
                <a:solidFill>
                  <a:schemeClr val="tx1"/>
                </a:solidFill>
              </a:defRPr>
            </a:lvl2pPr>
            <a:lvl3pPr marL="0" indent="0" algn="l">
              <a:buNone/>
              <a:defRPr sz="1240" b="1"/>
            </a:lvl3pPr>
            <a:lvl4pPr marL="0" indent="0" algn="l">
              <a:buFont typeface="Arial" panose="020B0604020202020204" pitchFamily="34" charset="0"/>
              <a:buNone/>
              <a:defRPr sz="1240" b="1"/>
            </a:lvl4pPr>
            <a:lvl5pPr marL="0" indent="0" algn="l">
              <a:buFont typeface="Arial" panose="020B0604020202020204" pitchFamily="34" charset="0"/>
              <a:buNone/>
              <a:defRPr sz="1240" b="1"/>
            </a:lvl5pPr>
            <a:lvl6pPr marL="0" indent="0" algn="l">
              <a:buFont typeface="Arial" panose="020B0604020202020204" pitchFamily="34" charset="0"/>
              <a:buNone/>
              <a:defRPr sz="1240" b="1"/>
            </a:lvl6pPr>
            <a:lvl7pPr marL="0" indent="0" algn="l">
              <a:buFont typeface="Arial" panose="020B0604020202020204" pitchFamily="34" charset="0"/>
              <a:buNone/>
              <a:defRPr sz="1240" b="1"/>
            </a:lvl7pPr>
            <a:lvl8pPr marL="0" indent="0" algn="l">
              <a:buFont typeface="Arial" panose="020B0604020202020204" pitchFamily="34" charset="0"/>
              <a:buNone/>
              <a:defRPr sz="1240" b="1"/>
            </a:lvl8pPr>
            <a:lvl9pPr marL="0" indent="0" algn="l">
              <a:buFont typeface="Arial" panose="020B0604020202020204" pitchFamily="34" charset="0"/>
              <a:buNone/>
              <a:defRPr sz="1240" b="1"/>
            </a:lvl9pPr>
          </a:lstStyle>
          <a:p>
            <a:pPr lvl="0"/>
            <a:r>
              <a:rPr lang="en-US"/>
              <a:t>00</a:t>
            </a:r>
          </a:p>
        </p:txBody>
      </p:sp>
      <p:sp>
        <p:nvSpPr>
          <p:cNvPr id="13" name="Text Placeholder 6">
            <a:extLst>
              <a:ext uri="{FF2B5EF4-FFF2-40B4-BE49-F238E27FC236}">
                <a16:creationId xmlns:a16="http://schemas.microsoft.com/office/drawing/2014/main" id="{4FF31875-44B8-388E-1A40-E66CAB839B70}"/>
              </a:ext>
            </a:extLst>
          </p:cNvPr>
          <p:cNvSpPr>
            <a:spLocks noGrp="1"/>
          </p:cNvSpPr>
          <p:nvPr userDrawn="1">
            <p:ph type="body" sz="quarter" idx="24" hasCustomPrompt="1"/>
          </p:nvPr>
        </p:nvSpPr>
        <p:spPr>
          <a:xfrm>
            <a:off x="3710515" y="796498"/>
            <a:ext cx="1568886" cy="1836000"/>
          </a:xfrm>
        </p:spPr>
        <p:txBody>
          <a:bodyPr anchor="ctr"/>
          <a:lstStyle>
            <a:lvl1pPr marL="0" indent="0">
              <a:spcBef>
                <a:spcPts val="0"/>
              </a:spcBef>
              <a:spcAft>
                <a:spcPts val="600"/>
              </a:spcAft>
              <a:buFont typeface="+mj-lt"/>
              <a:buNone/>
              <a:defRPr sz="1430" b="1">
                <a:solidFill>
                  <a:schemeClr val="tx1"/>
                </a:solidFill>
              </a:defRPr>
            </a:lvl1pPr>
            <a:lvl2pPr marL="0" indent="0">
              <a:lnSpc>
                <a:spcPct val="100000"/>
              </a:lnSpc>
              <a:spcBef>
                <a:spcPts val="0"/>
              </a:spcBef>
              <a:spcAft>
                <a:spcPts val="600"/>
              </a:spcAft>
              <a:buClr>
                <a:schemeClr val="accent4"/>
              </a:buClr>
              <a:buFont typeface="Wingdings" panose="05000000000000000000" pitchFamily="2" charset="2"/>
              <a:buNone/>
              <a:defRPr sz="1430" b="1" baseline="0">
                <a:solidFill>
                  <a:schemeClr val="tx1"/>
                </a:solidFill>
              </a:defRPr>
            </a:lvl2pPr>
            <a:lvl3pPr marL="0" indent="0">
              <a:buNone/>
              <a:defRPr sz="1430" b="1">
                <a:solidFill>
                  <a:schemeClr val="tx1"/>
                </a:solidFill>
              </a:defRPr>
            </a:lvl3pPr>
            <a:lvl4pPr marL="0">
              <a:spcBef>
                <a:spcPts val="0"/>
              </a:spcBef>
              <a:defRPr sz="1430" b="1">
                <a:solidFill>
                  <a:schemeClr val="tx1"/>
                </a:solidFill>
              </a:defRPr>
            </a:lvl4pPr>
            <a:lvl5pPr marL="0">
              <a:defRPr sz="1430" b="1">
                <a:solidFill>
                  <a:schemeClr val="tx1"/>
                </a:solidFill>
              </a:defRPr>
            </a:lvl5pPr>
            <a:lvl6pPr>
              <a:defRPr sz="1430" b="1">
                <a:solidFill>
                  <a:schemeClr val="tx1"/>
                </a:solidFill>
              </a:defRPr>
            </a:lvl6pPr>
            <a:lvl7pPr>
              <a:defRPr sz="1430" b="1">
                <a:solidFill>
                  <a:schemeClr val="tx1"/>
                </a:solidFill>
              </a:defRPr>
            </a:lvl7pPr>
            <a:lvl8pPr>
              <a:defRPr sz="1430" b="1">
                <a:solidFill>
                  <a:schemeClr val="tx1"/>
                </a:solidFill>
              </a:defRPr>
            </a:lvl8pPr>
            <a:lvl9pPr>
              <a:defRPr sz="1430" b="1">
                <a:solidFill>
                  <a:schemeClr val="tx1"/>
                </a:solidFill>
              </a:defRPr>
            </a:lvl9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a:p>
            <a:pPr lvl="5"/>
            <a:r>
              <a:rPr lang="en-US"/>
              <a:t>6</a:t>
            </a:r>
          </a:p>
          <a:p>
            <a:pPr lvl="6"/>
            <a:r>
              <a:rPr lang="en-US"/>
              <a:t>7</a:t>
            </a:r>
          </a:p>
          <a:p>
            <a:pPr lvl="7"/>
            <a:r>
              <a:rPr lang="en-US"/>
              <a:t>8</a:t>
            </a:r>
          </a:p>
          <a:p>
            <a:pPr lvl="8"/>
            <a:r>
              <a:rPr lang="en-US"/>
              <a:t>9</a:t>
            </a:r>
            <a:endParaRPr lang="en-GB"/>
          </a:p>
        </p:txBody>
      </p:sp>
      <p:sp>
        <p:nvSpPr>
          <p:cNvPr id="2" name="Text Placeholder 6">
            <a:extLst>
              <a:ext uri="{FF2B5EF4-FFF2-40B4-BE49-F238E27FC236}">
                <a16:creationId xmlns:a16="http://schemas.microsoft.com/office/drawing/2014/main" id="{1BEA3133-70F8-6BAF-992A-7E3C2D75A41B}"/>
              </a:ext>
            </a:extLst>
          </p:cNvPr>
          <p:cNvSpPr>
            <a:spLocks noGrp="1"/>
          </p:cNvSpPr>
          <p:nvPr>
            <p:ph type="body" sz="quarter" idx="28" hasCustomPrompt="1"/>
          </p:nvPr>
        </p:nvSpPr>
        <p:spPr>
          <a:xfrm>
            <a:off x="815401" y="796498"/>
            <a:ext cx="2556000" cy="1836000"/>
          </a:xfrm>
        </p:spPr>
        <p:txBody>
          <a:bodyPr anchor="ctr"/>
          <a:lstStyle>
            <a:lvl1pPr marL="0" indent="0">
              <a:spcBef>
                <a:spcPts val="0"/>
              </a:spcBef>
              <a:spcAft>
                <a:spcPts val="600"/>
              </a:spcAft>
              <a:buFont typeface="+mj-lt"/>
              <a:buNone/>
              <a:defRPr sz="9280" b="1">
                <a:solidFill>
                  <a:schemeClr val="accent4"/>
                </a:solidFill>
              </a:defRPr>
            </a:lvl1pPr>
            <a:lvl2pPr marL="0" indent="0">
              <a:lnSpc>
                <a:spcPct val="100000"/>
              </a:lnSpc>
              <a:spcBef>
                <a:spcPts val="0"/>
              </a:spcBef>
              <a:spcAft>
                <a:spcPts val="600"/>
              </a:spcAft>
              <a:buClr>
                <a:schemeClr val="accent4"/>
              </a:buClr>
              <a:buFont typeface="Wingdings" panose="05000000000000000000" pitchFamily="2" charset="2"/>
              <a:buNone/>
              <a:defRPr sz="1430" b="1" baseline="0">
                <a:solidFill>
                  <a:schemeClr val="accent4"/>
                </a:solidFill>
              </a:defRPr>
            </a:lvl2pPr>
            <a:lvl3pPr marL="0" indent="0">
              <a:buNone/>
              <a:defRPr sz="1430" b="1">
                <a:solidFill>
                  <a:schemeClr val="tx1"/>
                </a:solidFill>
              </a:defRPr>
            </a:lvl3pPr>
            <a:lvl4pPr marL="0">
              <a:spcBef>
                <a:spcPts val="0"/>
              </a:spcBef>
              <a:defRPr sz="1430" b="1">
                <a:solidFill>
                  <a:schemeClr val="tx1"/>
                </a:solidFill>
              </a:defRPr>
            </a:lvl4pPr>
            <a:lvl5pPr marL="0">
              <a:defRPr sz="1430" b="1">
                <a:solidFill>
                  <a:schemeClr val="tx1"/>
                </a:solidFill>
              </a:defRPr>
            </a:lvl5pPr>
            <a:lvl6pPr>
              <a:defRPr sz="1430" b="1">
                <a:solidFill>
                  <a:schemeClr val="tx1"/>
                </a:solidFill>
              </a:defRPr>
            </a:lvl6pPr>
            <a:lvl7pPr>
              <a:defRPr sz="1430" b="1">
                <a:solidFill>
                  <a:schemeClr val="tx1"/>
                </a:solidFill>
              </a:defRPr>
            </a:lvl7pPr>
            <a:lvl8pPr>
              <a:defRPr sz="1430" b="1">
                <a:solidFill>
                  <a:schemeClr val="tx1"/>
                </a:solidFill>
              </a:defRPr>
            </a:lvl8pPr>
            <a:lvl9pPr>
              <a:defRPr sz="1430" b="1">
                <a:solidFill>
                  <a:schemeClr val="tx1"/>
                </a:solidFill>
              </a:defRPr>
            </a:lvl9pPr>
          </a:lstStyle>
          <a:p>
            <a:pPr lvl="0"/>
            <a:r>
              <a:rPr lang="en-US"/>
              <a:t>00%</a:t>
            </a:r>
          </a:p>
        </p:txBody>
      </p:sp>
      <p:sp>
        <p:nvSpPr>
          <p:cNvPr id="12" name="Text Placeholder 6">
            <a:extLst>
              <a:ext uri="{FF2B5EF4-FFF2-40B4-BE49-F238E27FC236}">
                <a16:creationId xmlns:a16="http://schemas.microsoft.com/office/drawing/2014/main" id="{6027394F-EF53-F3BB-F78A-4722453137AD}"/>
              </a:ext>
            </a:extLst>
          </p:cNvPr>
          <p:cNvSpPr>
            <a:spLocks noGrp="1"/>
          </p:cNvSpPr>
          <p:nvPr>
            <p:ph type="body" sz="quarter" idx="29" hasCustomPrompt="1"/>
          </p:nvPr>
        </p:nvSpPr>
        <p:spPr>
          <a:xfrm>
            <a:off x="9805320" y="796498"/>
            <a:ext cx="1568886" cy="1836000"/>
          </a:xfrm>
        </p:spPr>
        <p:txBody>
          <a:bodyPr anchor="ctr"/>
          <a:lstStyle>
            <a:lvl1pPr marL="0" indent="0">
              <a:spcBef>
                <a:spcPts val="0"/>
              </a:spcBef>
              <a:spcAft>
                <a:spcPts val="600"/>
              </a:spcAft>
              <a:buFont typeface="+mj-lt"/>
              <a:buNone/>
              <a:defRPr sz="1430" b="1">
                <a:solidFill>
                  <a:schemeClr val="tx1"/>
                </a:solidFill>
              </a:defRPr>
            </a:lvl1pPr>
            <a:lvl2pPr marL="0" indent="0">
              <a:lnSpc>
                <a:spcPct val="100000"/>
              </a:lnSpc>
              <a:spcBef>
                <a:spcPts val="0"/>
              </a:spcBef>
              <a:spcAft>
                <a:spcPts val="600"/>
              </a:spcAft>
              <a:buClr>
                <a:schemeClr val="accent4"/>
              </a:buClr>
              <a:buFont typeface="Wingdings" panose="05000000000000000000" pitchFamily="2" charset="2"/>
              <a:buNone/>
              <a:defRPr sz="1430" b="1" baseline="0">
                <a:solidFill>
                  <a:schemeClr val="tx1"/>
                </a:solidFill>
              </a:defRPr>
            </a:lvl2pPr>
            <a:lvl3pPr marL="0" indent="0">
              <a:buNone/>
              <a:defRPr sz="1430" b="1">
                <a:solidFill>
                  <a:schemeClr val="tx1"/>
                </a:solidFill>
              </a:defRPr>
            </a:lvl3pPr>
            <a:lvl4pPr marL="0">
              <a:spcBef>
                <a:spcPts val="0"/>
              </a:spcBef>
              <a:defRPr sz="1430" b="1">
                <a:solidFill>
                  <a:schemeClr val="tx1"/>
                </a:solidFill>
              </a:defRPr>
            </a:lvl4pPr>
            <a:lvl5pPr marL="0">
              <a:defRPr sz="1430" b="1">
                <a:solidFill>
                  <a:schemeClr val="tx1"/>
                </a:solidFill>
              </a:defRPr>
            </a:lvl5pPr>
            <a:lvl6pPr>
              <a:defRPr sz="1430" b="1">
                <a:solidFill>
                  <a:schemeClr val="tx1"/>
                </a:solidFill>
              </a:defRPr>
            </a:lvl6pPr>
            <a:lvl7pPr>
              <a:defRPr sz="1430" b="1">
                <a:solidFill>
                  <a:schemeClr val="tx1"/>
                </a:solidFill>
              </a:defRPr>
            </a:lvl7pPr>
            <a:lvl8pPr>
              <a:defRPr sz="1430" b="1">
                <a:solidFill>
                  <a:schemeClr val="tx1"/>
                </a:solidFill>
              </a:defRPr>
            </a:lvl8pPr>
            <a:lvl9pPr>
              <a:defRPr sz="1430" b="1">
                <a:solidFill>
                  <a:schemeClr val="tx1"/>
                </a:solidFill>
              </a:defRPr>
            </a:lvl9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a:p>
            <a:pPr lvl="5"/>
            <a:r>
              <a:rPr lang="en-US"/>
              <a:t>6</a:t>
            </a:r>
          </a:p>
          <a:p>
            <a:pPr lvl="6"/>
            <a:r>
              <a:rPr lang="en-US"/>
              <a:t>7</a:t>
            </a:r>
          </a:p>
          <a:p>
            <a:pPr lvl="7"/>
            <a:r>
              <a:rPr lang="en-US"/>
              <a:t>8</a:t>
            </a:r>
          </a:p>
          <a:p>
            <a:pPr lvl="8"/>
            <a:r>
              <a:rPr lang="en-US"/>
              <a:t>9</a:t>
            </a:r>
            <a:endParaRPr lang="en-GB"/>
          </a:p>
        </p:txBody>
      </p:sp>
      <p:sp>
        <p:nvSpPr>
          <p:cNvPr id="14" name="Text Placeholder 6">
            <a:extLst>
              <a:ext uri="{FF2B5EF4-FFF2-40B4-BE49-F238E27FC236}">
                <a16:creationId xmlns:a16="http://schemas.microsoft.com/office/drawing/2014/main" id="{621E6613-AC91-9E94-6C37-CE96503877FE}"/>
              </a:ext>
            </a:extLst>
          </p:cNvPr>
          <p:cNvSpPr>
            <a:spLocks noGrp="1"/>
          </p:cNvSpPr>
          <p:nvPr>
            <p:ph type="body" sz="quarter" idx="30" hasCustomPrompt="1"/>
          </p:nvPr>
        </p:nvSpPr>
        <p:spPr>
          <a:xfrm>
            <a:off x="6910206" y="796498"/>
            <a:ext cx="2556000" cy="1836000"/>
          </a:xfrm>
        </p:spPr>
        <p:txBody>
          <a:bodyPr anchor="ctr"/>
          <a:lstStyle>
            <a:lvl1pPr marL="0" indent="0">
              <a:spcBef>
                <a:spcPts val="0"/>
              </a:spcBef>
              <a:spcAft>
                <a:spcPts val="600"/>
              </a:spcAft>
              <a:buFont typeface="+mj-lt"/>
              <a:buNone/>
              <a:defRPr sz="9280" b="1">
                <a:solidFill>
                  <a:schemeClr val="accent4"/>
                </a:solidFill>
              </a:defRPr>
            </a:lvl1pPr>
            <a:lvl2pPr marL="0" indent="0">
              <a:lnSpc>
                <a:spcPct val="100000"/>
              </a:lnSpc>
              <a:spcBef>
                <a:spcPts val="0"/>
              </a:spcBef>
              <a:spcAft>
                <a:spcPts val="600"/>
              </a:spcAft>
              <a:buClr>
                <a:schemeClr val="accent4"/>
              </a:buClr>
              <a:buFont typeface="Wingdings" panose="05000000000000000000" pitchFamily="2" charset="2"/>
              <a:buNone/>
              <a:defRPr sz="1430" b="1" baseline="0">
                <a:solidFill>
                  <a:schemeClr val="accent4"/>
                </a:solidFill>
              </a:defRPr>
            </a:lvl2pPr>
            <a:lvl3pPr marL="0" indent="0">
              <a:buNone/>
              <a:defRPr sz="1430" b="1">
                <a:solidFill>
                  <a:schemeClr val="tx1"/>
                </a:solidFill>
              </a:defRPr>
            </a:lvl3pPr>
            <a:lvl4pPr marL="0">
              <a:spcBef>
                <a:spcPts val="0"/>
              </a:spcBef>
              <a:defRPr sz="1430" b="1">
                <a:solidFill>
                  <a:schemeClr val="tx1"/>
                </a:solidFill>
              </a:defRPr>
            </a:lvl4pPr>
            <a:lvl5pPr marL="0">
              <a:defRPr sz="1430" b="1">
                <a:solidFill>
                  <a:schemeClr val="tx1"/>
                </a:solidFill>
              </a:defRPr>
            </a:lvl5pPr>
            <a:lvl6pPr>
              <a:defRPr sz="1430" b="1">
                <a:solidFill>
                  <a:schemeClr val="tx1"/>
                </a:solidFill>
              </a:defRPr>
            </a:lvl6pPr>
            <a:lvl7pPr>
              <a:defRPr sz="1430" b="1">
                <a:solidFill>
                  <a:schemeClr val="tx1"/>
                </a:solidFill>
              </a:defRPr>
            </a:lvl7pPr>
            <a:lvl8pPr>
              <a:defRPr sz="1430" b="1">
                <a:solidFill>
                  <a:schemeClr val="tx1"/>
                </a:solidFill>
              </a:defRPr>
            </a:lvl8pPr>
            <a:lvl9pPr>
              <a:defRPr sz="1430" b="1">
                <a:solidFill>
                  <a:schemeClr val="tx1"/>
                </a:solidFill>
              </a:defRPr>
            </a:lvl9pPr>
          </a:lstStyle>
          <a:p>
            <a:pPr lvl="0"/>
            <a:r>
              <a:rPr lang="en-US"/>
              <a:t>00%</a:t>
            </a:r>
          </a:p>
        </p:txBody>
      </p:sp>
      <p:sp>
        <p:nvSpPr>
          <p:cNvPr id="15" name="Text Placeholder 6">
            <a:extLst>
              <a:ext uri="{FF2B5EF4-FFF2-40B4-BE49-F238E27FC236}">
                <a16:creationId xmlns:a16="http://schemas.microsoft.com/office/drawing/2014/main" id="{EC556C80-8A52-B9DE-8DBF-EB89FB292BC4}"/>
              </a:ext>
            </a:extLst>
          </p:cNvPr>
          <p:cNvSpPr>
            <a:spLocks noGrp="1"/>
          </p:cNvSpPr>
          <p:nvPr>
            <p:ph type="body" sz="quarter" idx="31" hasCustomPrompt="1"/>
          </p:nvPr>
        </p:nvSpPr>
        <p:spPr>
          <a:xfrm>
            <a:off x="3710515" y="4225497"/>
            <a:ext cx="1568886" cy="1836000"/>
          </a:xfrm>
        </p:spPr>
        <p:txBody>
          <a:bodyPr anchor="ctr"/>
          <a:lstStyle>
            <a:lvl1pPr marL="0" indent="0">
              <a:spcBef>
                <a:spcPts val="0"/>
              </a:spcBef>
              <a:spcAft>
                <a:spcPts val="600"/>
              </a:spcAft>
              <a:buFont typeface="+mj-lt"/>
              <a:buNone/>
              <a:defRPr sz="1430" b="1">
                <a:solidFill>
                  <a:schemeClr val="tx1"/>
                </a:solidFill>
              </a:defRPr>
            </a:lvl1pPr>
            <a:lvl2pPr marL="0" indent="0">
              <a:lnSpc>
                <a:spcPct val="100000"/>
              </a:lnSpc>
              <a:spcBef>
                <a:spcPts val="0"/>
              </a:spcBef>
              <a:spcAft>
                <a:spcPts val="600"/>
              </a:spcAft>
              <a:buClr>
                <a:schemeClr val="accent4"/>
              </a:buClr>
              <a:buFont typeface="Wingdings" panose="05000000000000000000" pitchFamily="2" charset="2"/>
              <a:buNone/>
              <a:defRPr sz="1430" b="1" baseline="0">
                <a:solidFill>
                  <a:schemeClr val="tx1"/>
                </a:solidFill>
              </a:defRPr>
            </a:lvl2pPr>
            <a:lvl3pPr marL="0" indent="0">
              <a:buNone/>
              <a:defRPr sz="1430" b="1">
                <a:solidFill>
                  <a:schemeClr val="tx1"/>
                </a:solidFill>
              </a:defRPr>
            </a:lvl3pPr>
            <a:lvl4pPr marL="0">
              <a:spcBef>
                <a:spcPts val="0"/>
              </a:spcBef>
              <a:defRPr sz="1430" b="1">
                <a:solidFill>
                  <a:schemeClr val="tx1"/>
                </a:solidFill>
              </a:defRPr>
            </a:lvl4pPr>
            <a:lvl5pPr marL="0">
              <a:defRPr sz="1430" b="1">
                <a:solidFill>
                  <a:schemeClr val="tx1"/>
                </a:solidFill>
              </a:defRPr>
            </a:lvl5pPr>
            <a:lvl6pPr>
              <a:defRPr sz="1430" b="1">
                <a:solidFill>
                  <a:schemeClr val="tx1"/>
                </a:solidFill>
              </a:defRPr>
            </a:lvl6pPr>
            <a:lvl7pPr>
              <a:defRPr sz="1430" b="1">
                <a:solidFill>
                  <a:schemeClr val="tx1"/>
                </a:solidFill>
              </a:defRPr>
            </a:lvl7pPr>
            <a:lvl8pPr>
              <a:defRPr sz="1430" b="1">
                <a:solidFill>
                  <a:schemeClr val="tx1"/>
                </a:solidFill>
              </a:defRPr>
            </a:lvl8pPr>
            <a:lvl9pPr>
              <a:defRPr sz="1430" b="1">
                <a:solidFill>
                  <a:schemeClr val="tx1"/>
                </a:solidFill>
              </a:defRPr>
            </a:lvl9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a:p>
            <a:pPr lvl="5"/>
            <a:r>
              <a:rPr lang="en-US"/>
              <a:t>6</a:t>
            </a:r>
          </a:p>
          <a:p>
            <a:pPr lvl="6"/>
            <a:r>
              <a:rPr lang="en-US"/>
              <a:t>7</a:t>
            </a:r>
          </a:p>
          <a:p>
            <a:pPr lvl="7"/>
            <a:r>
              <a:rPr lang="en-US"/>
              <a:t>8</a:t>
            </a:r>
          </a:p>
          <a:p>
            <a:pPr lvl="8"/>
            <a:r>
              <a:rPr lang="en-US"/>
              <a:t>9</a:t>
            </a:r>
            <a:endParaRPr lang="en-GB"/>
          </a:p>
        </p:txBody>
      </p:sp>
      <p:sp>
        <p:nvSpPr>
          <p:cNvPr id="18" name="Text Placeholder 6">
            <a:extLst>
              <a:ext uri="{FF2B5EF4-FFF2-40B4-BE49-F238E27FC236}">
                <a16:creationId xmlns:a16="http://schemas.microsoft.com/office/drawing/2014/main" id="{F0E60ADD-FD88-4F7B-4539-1F2C51195263}"/>
              </a:ext>
            </a:extLst>
          </p:cNvPr>
          <p:cNvSpPr>
            <a:spLocks noGrp="1"/>
          </p:cNvSpPr>
          <p:nvPr>
            <p:ph type="body" sz="quarter" idx="32" hasCustomPrompt="1"/>
          </p:nvPr>
        </p:nvSpPr>
        <p:spPr>
          <a:xfrm>
            <a:off x="815401" y="4225497"/>
            <a:ext cx="2556000" cy="1836000"/>
          </a:xfrm>
        </p:spPr>
        <p:txBody>
          <a:bodyPr anchor="ctr"/>
          <a:lstStyle>
            <a:lvl1pPr marL="0" indent="0">
              <a:spcBef>
                <a:spcPts val="0"/>
              </a:spcBef>
              <a:spcAft>
                <a:spcPts val="600"/>
              </a:spcAft>
              <a:buFont typeface="+mj-lt"/>
              <a:buNone/>
              <a:defRPr sz="9280" b="1">
                <a:solidFill>
                  <a:schemeClr val="accent4"/>
                </a:solidFill>
              </a:defRPr>
            </a:lvl1pPr>
            <a:lvl2pPr marL="0" indent="0">
              <a:lnSpc>
                <a:spcPct val="100000"/>
              </a:lnSpc>
              <a:spcBef>
                <a:spcPts val="0"/>
              </a:spcBef>
              <a:spcAft>
                <a:spcPts val="600"/>
              </a:spcAft>
              <a:buClr>
                <a:schemeClr val="accent4"/>
              </a:buClr>
              <a:buFont typeface="Wingdings" panose="05000000000000000000" pitchFamily="2" charset="2"/>
              <a:buNone/>
              <a:defRPr sz="1430" b="1" baseline="0">
                <a:solidFill>
                  <a:schemeClr val="accent4"/>
                </a:solidFill>
              </a:defRPr>
            </a:lvl2pPr>
            <a:lvl3pPr marL="0" indent="0">
              <a:buNone/>
              <a:defRPr sz="1430" b="1">
                <a:solidFill>
                  <a:schemeClr val="tx1"/>
                </a:solidFill>
              </a:defRPr>
            </a:lvl3pPr>
            <a:lvl4pPr marL="0">
              <a:spcBef>
                <a:spcPts val="0"/>
              </a:spcBef>
              <a:defRPr sz="1430" b="1">
                <a:solidFill>
                  <a:schemeClr val="tx1"/>
                </a:solidFill>
              </a:defRPr>
            </a:lvl4pPr>
            <a:lvl5pPr marL="0">
              <a:defRPr sz="1430" b="1">
                <a:solidFill>
                  <a:schemeClr val="tx1"/>
                </a:solidFill>
              </a:defRPr>
            </a:lvl5pPr>
            <a:lvl6pPr>
              <a:defRPr sz="1430" b="1">
                <a:solidFill>
                  <a:schemeClr val="tx1"/>
                </a:solidFill>
              </a:defRPr>
            </a:lvl6pPr>
            <a:lvl7pPr>
              <a:defRPr sz="1430" b="1">
                <a:solidFill>
                  <a:schemeClr val="tx1"/>
                </a:solidFill>
              </a:defRPr>
            </a:lvl7pPr>
            <a:lvl8pPr>
              <a:defRPr sz="1430" b="1">
                <a:solidFill>
                  <a:schemeClr val="tx1"/>
                </a:solidFill>
              </a:defRPr>
            </a:lvl8pPr>
            <a:lvl9pPr>
              <a:defRPr sz="1430" b="1">
                <a:solidFill>
                  <a:schemeClr val="tx1"/>
                </a:solidFill>
              </a:defRPr>
            </a:lvl9pPr>
          </a:lstStyle>
          <a:p>
            <a:pPr lvl="0"/>
            <a:r>
              <a:rPr lang="en-US"/>
              <a:t>00%</a:t>
            </a:r>
          </a:p>
        </p:txBody>
      </p:sp>
      <p:sp>
        <p:nvSpPr>
          <p:cNvPr id="20" name="Text Placeholder 6">
            <a:extLst>
              <a:ext uri="{FF2B5EF4-FFF2-40B4-BE49-F238E27FC236}">
                <a16:creationId xmlns:a16="http://schemas.microsoft.com/office/drawing/2014/main" id="{30F1B3EC-A274-E275-5D38-22E064F4B94F}"/>
              </a:ext>
            </a:extLst>
          </p:cNvPr>
          <p:cNvSpPr>
            <a:spLocks noGrp="1"/>
          </p:cNvSpPr>
          <p:nvPr>
            <p:ph type="body" sz="quarter" idx="33" hasCustomPrompt="1"/>
          </p:nvPr>
        </p:nvSpPr>
        <p:spPr>
          <a:xfrm>
            <a:off x="9805320" y="4225497"/>
            <a:ext cx="1568886" cy="1836000"/>
          </a:xfrm>
        </p:spPr>
        <p:txBody>
          <a:bodyPr anchor="ctr"/>
          <a:lstStyle>
            <a:lvl1pPr marL="0" indent="0">
              <a:spcBef>
                <a:spcPts val="0"/>
              </a:spcBef>
              <a:spcAft>
                <a:spcPts val="600"/>
              </a:spcAft>
              <a:buFont typeface="+mj-lt"/>
              <a:buNone/>
              <a:defRPr sz="1430" b="1">
                <a:solidFill>
                  <a:schemeClr val="tx1"/>
                </a:solidFill>
              </a:defRPr>
            </a:lvl1pPr>
            <a:lvl2pPr marL="0" indent="0">
              <a:lnSpc>
                <a:spcPct val="100000"/>
              </a:lnSpc>
              <a:spcBef>
                <a:spcPts val="0"/>
              </a:spcBef>
              <a:spcAft>
                <a:spcPts val="600"/>
              </a:spcAft>
              <a:buClr>
                <a:schemeClr val="accent4"/>
              </a:buClr>
              <a:buFont typeface="Wingdings" panose="05000000000000000000" pitchFamily="2" charset="2"/>
              <a:buNone/>
              <a:defRPr sz="1430" b="1" baseline="0">
                <a:solidFill>
                  <a:schemeClr val="tx1"/>
                </a:solidFill>
              </a:defRPr>
            </a:lvl2pPr>
            <a:lvl3pPr marL="0" indent="0">
              <a:buNone/>
              <a:defRPr sz="1430" b="1">
                <a:solidFill>
                  <a:schemeClr val="tx1"/>
                </a:solidFill>
              </a:defRPr>
            </a:lvl3pPr>
            <a:lvl4pPr marL="0">
              <a:spcBef>
                <a:spcPts val="0"/>
              </a:spcBef>
              <a:defRPr sz="1430" b="1">
                <a:solidFill>
                  <a:schemeClr val="tx1"/>
                </a:solidFill>
              </a:defRPr>
            </a:lvl4pPr>
            <a:lvl5pPr marL="0">
              <a:defRPr sz="1430" b="1">
                <a:solidFill>
                  <a:schemeClr val="tx1"/>
                </a:solidFill>
              </a:defRPr>
            </a:lvl5pPr>
            <a:lvl6pPr>
              <a:defRPr sz="1430" b="1">
                <a:solidFill>
                  <a:schemeClr val="tx1"/>
                </a:solidFill>
              </a:defRPr>
            </a:lvl6pPr>
            <a:lvl7pPr>
              <a:defRPr sz="1430" b="1">
                <a:solidFill>
                  <a:schemeClr val="tx1"/>
                </a:solidFill>
              </a:defRPr>
            </a:lvl7pPr>
            <a:lvl8pPr>
              <a:defRPr sz="1430" b="1">
                <a:solidFill>
                  <a:schemeClr val="tx1"/>
                </a:solidFill>
              </a:defRPr>
            </a:lvl8pPr>
            <a:lvl9pPr>
              <a:defRPr sz="1430" b="1">
                <a:solidFill>
                  <a:schemeClr val="tx1"/>
                </a:solidFill>
              </a:defRPr>
            </a:lvl9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a:p>
            <a:pPr lvl="5"/>
            <a:r>
              <a:rPr lang="en-US"/>
              <a:t>6</a:t>
            </a:r>
          </a:p>
          <a:p>
            <a:pPr lvl="6"/>
            <a:r>
              <a:rPr lang="en-US"/>
              <a:t>7</a:t>
            </a:r>
          </a:p>
          <a:p>
            <a:pPr lvl="7"/>
            <a:r>
              <a:rPr lang="en-US"/>
              <a:t>8</a:t>
            </a:r>
          </a:p>
          <a:p>
            <a:pPr lvl="8"/>
            <a:r>
              <a:rPr lang="en-US"/>
              <a:t>9</a:t>
            </a:r>
            <a:endParaRPr lang="en-GB"/>
          </a:p>
        </p:txBody>
      </p:sp>
      <p:sp>
        <p:nvSpPr>
          <p:cNvPr id="21" name="Text Placeholder 6">
            <a:extLst>
              <a:ext uri="{FF2B5EF4-FFF2-40B4-BE49-F238E27FC236}">
                <a16:creationId xmlns:a16="http://schemas.microsoft.com/office/drawing/2014/main" id="{C1D270E9-1855-0F72-6F71-E190EAE1D0D4}"/>
              </a:ext>
            </a:extLst>
          </p:cNvPr>
          <p:cNvSpPr>
            <a:spLocks noGrp="1"/>
          </p:cNvSpPr>
          <p:nvPr>
            <p:ph type="body" sz="quarter" idx="34" hasCustomPrompt="1"/>
          </p:nvPr>
        </p:nvSpPr>
        <p:spPr>
          <a:xfrm>
            <a:off x="6910206" y="4225497"/>
            <a:ext cx="2556000" cy="1836000"/>
          </a:xfrm>
        </p:spPr>
        <p:txBody>
          <a:bodyPr anchor="ctr"/>
          <a:lstStyle>
            <a:lvl1pPr marL="0" indent="0">
              <a:spcBef>
                <a:spcPts val="0"/>
              </a:spcBef>
              <a:spcAft>
                <a:spcPts val="600"/>
              </a:spcAft>
              <a:buFont typeface="+mj-lt"/>
              <a:buNone/>
              <a:defRPr sz="9280" b="1">
                <a:solidFill>
                  <a:schemeClr val="accent4"/>
                </a:solidFill>
              </a:defRPr>
            </a:lvl1pPr>
            <a:lvl2pPr marL="0" indent="0">
              <a:lnSpc>
                <a:spcPct val="100000"/>
              </a:lnSpc>
              <a:spcBef>
                <a:spcPts val="0"/>
              </a:spcBef>
              <a:spcAft>
                <a:spcPts val="600"/>
              </a:spcAft>
              <a:buClr>
                <a:schemeClr val="accent4"/>
              </a:buClr>
              <a:buFont typeface="Wingdings" panose="05000000000000000000" pitchFamily="2" charset="2"/>
              <a:buNone/>
              <a:defRPr sz="1430" b="1" baseline="0">
                <a:solidFill>
                  <a:schemeClr val="accent4"/>
                </a:solidFill>
              </a:defRPr>
            </a:lvl2pPr>
            <a:lvl3pPr marL="0" indent="0">
              <a:buNone/>
              <a:defRPr sz="1430" b="1">
                <a:solidFill>
                  <a:schemeClr val="tx1"/>
                </a:solidFill>
              </a:defRPr>
            </a:lvl3pPr>
            <a:lvl4pPr marL="0">
              <a:spcBef>
                <a:spcPts val="0"/>
              </a:spcBef>
              <a:defRPr sz="1430" b="1">
                <a:solidFill>
                  <a:schemeClr val="tx1"/>
                </a:solidFill>
              </a:defRPr>
            </a:lvl4pPr>
            <a:lvl5pPr marL="0">
              <a:defRPr sz="1430" b="1">
                <a:solidFill>
                  <a:schemeClr val="tx1"/>
                </a:solidFill>
              </a:defRPr>
            </a:lvl5pPr>
            <a:lvl6pPr>
              <a:defRPr sz="1430" b="1">
                <a:solidFill>
                  <a:schemeClr val="tx1"/>
                </a:solidFill>
              </a:defRPr>
            </a:lvl6pPr>
            <a:lvl7pPr>
              <a:defRPr sz="1430" b="1">
                <a:solidFill>
                  <a:schemeClr val="tx1"/>
                </a:solidFill>
              </a:defRPr>
            </a:lvl7pPr>
            <a:lvl8pPr>
              <a:defRPr sz="1430" b="1">
                <a:solidFill>
                  <a:schemeClr val="tx1"/>
                </a:solidFill>
              </a:defRPr>
            </a:lvl8pPr>
            <a:lvl9pPr>
              <a:defRPr sz="1430" b="1">
                <a:solidFill>
                  <a:schemeClr val="tx1"/>
                </a:solidFill>
              </a:defRPr>
            </a:lvl9pPr>
          </a:lstStyle>
          <a:p>
            <a:pPr lvl="0"/>
            <a:r>
              <a:rPr lang="en-US"/>
              <a:t>00%</a:t>
            </a:r>
          </a:p>
        </p:txBody>
      </p:sp>
    </p:spTree>
    <p:extLst>
      <p:ext uri="{BB962C8B-B14F-4D97-AF65-F5344CB8AC3E}">
        <p14:creationId xmlns:p14="http://schemas.microsoft.com/office/powerpoint/2010/main" val="1518604962"/>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Title, floating text and image">
    <p:spTree>
      <p:nvGrpSpPr>
        <p:cNvPr id="1" name=""/>
        <p:cNvGrpSpPr/>
        <p:nvPr/>
      </p:nvGrpSpPr>
      <p:grpSpPr>
        <a:xfrm>
          <a:off x="0" y="0"/>
          <a:ext cx="0" cy="0"/>
          <a:chOff x="0" y="0"/>
          <a:chExt cx="0" cy="0"/>
        </a:xfrm>
      </p:grpSpPr>
      <p:pic>
        <p:nvPicPr>
          <p:cNvPr id="5" name="Picture 4" descr="Background pattern&#10;&#10;Description automatically generated">
            <a:extLst>
              <a:ext uri="{FF2B5EF4-FFF2-40B4-BE49-F238E27FC236}">
                <a16:creationId xmlns:a16="http://schemas.microsoft.com/office/drawing/2014/main" id="{91C93B67-A1B1-EF29-3078-5701353CA1B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040"/>
            <a:ext cx="12213281" cy="6856961"/>
          </a:xfrm>
          <a:prstGeom prst="rect">
            <a:avLst/>
          </a:prstGeom>
        </p:spPr>
      </p:pic>
      <p:sp>
        <p:nvSpPr>
          <p:cNvPr id="4" name="Picture Placeholder 7">
            <a:extLst>
              <a:ext uri="{FF2B5EF4-FFF2-40B4-BE49-F238E27FC236}">
                <a16:creationId xmlns:a16="http://schemas.microsoft.com/office/drawing/2014/main" id="{7E0070A7-6456-7346-B7CC-BF6EE6012E98}"/>
              </a:ext>
            </a:extLst>
          </p:cNvPr>
          <p:cNvSpPr>
            <a:spLocks noGrp="1"/>
          </p:cNvSpPr>
          <p:nvPr>
            <p:ph type="pic" sz="quarter" idx="14" hasCustomPrompt="1"/>
          </p:nvPr>
        </p:nvSpPr>
        <p:spPr>
          <a:xfrm>
            <a:off x="0" y="0"/>
            <a:ext cx="12192000" cy="6858000"/>
          </a:xfrm>
          <a:noFill/>
        </p:spPr>
        <p:txBody>
          <a:bodyPr lIns="216000" tIns="216000" rIns="2160000" bIns="216000"/>
          <a:lstStyle>
            <a:lvl1pPr>
              <a:defRPr sz="1400">
                <a:solidFill>
                  <a:schemeClr val="tx1"/>
                </a:solidFill>
              </a:defRPr>
            </a:lvl1pPr>
          </a:lstStyle>
          <a:p>
            <a:r>
              <a:rPr lang="en-AU"/>
              <a:t>To insert an image, select ‘Insert Picture’, or click on icon. Select ‘Picture Format &gt; Crop’ to edit size and position of picture.</a:t>
            </a:r>
          </a:p>
        </p:txBody>
      </p:sp>
      <p:sp>
        <p:nvSpPr>
          <p:cNvPr id="29" name="Text Placeholder 28">
            <a:extLst>
              <a:ext uri="{FF2B5EF4-FFF2-40B4-BE49-F238E27FC236}">
                <a16:creationId xmlns:a16="http://schemas.microsoft.com/office/drawing/2014/main" id="{EE9A78B2-19BE-A922-A12C-E2897EA55190}"/>
              </a:ext>
            </a:extLst>
          </p:cNvPr>
          <p:cNvSpPr>
            <a:spLocks noGrp="1"/>
          </p:cNvSpPr>
          <p:nvPr userDrawn="1">
            <p:ph type="body" sz="quarter" idx="20" hasCustomPrompt="1"/>
          </p:nvPr>
        </p:nvSpPr>
        <p:spPr>
          <a:xfrm rot="16200000">
            <a:off x="10295416" y="1449523"/>
            <a:ext cx="3343715" cy="444673"/>
          </a:xfrm>
          <a:custGeom>
            <a:avLst/>
            <a:gdLst>
              <a:gd name="connsiteX0" fmla="*/ 3343715 w 3343715"/>
              <a:gd name="connsiteY0" fmla="*/ 935 h 444673"/>
              <a:gd name="connsiteX1" fmla="*/ 3343715 w 3343715"/>
              <a:gd name="connsiteY1" fmla="*/ 444673 h 444673"/>
              <a:gd name="connsiteX2" fmla="*/ 0 w 3343715"/>
              <a:gd name="connsiteY2" fmla="*/ 444673 h 444673"/>
              <a:gd name="connsiteX3" fmla="*/ 27671 w 3343715"/>
              <a:gd name="connsiteY3" fmla="*/ 415075 h 444673"/>
              <a:gd name="connsiteX4" fmla="*/ 314324 w 3343715"/>
              <a:gd name="connsiteY4" fmla="*/ 72001 h 444673"/>
              <a:gd name="connsiteX5" fmla="*/ 382615 w 3343715"/>
              <a:gd name="connsiteY5" fmla="*/ 16890 h 444673"/>
              <a:gd name="connsiteX6" fmla="*/ 453912 w 3343715"/>
              <a:gd name="connsiteY6" fmla="*/ 10 h 444673"/>
              <a:gd name="connsiteX7" fmla="*/ 487133 w 3343715"/>
              <a:gd name="connsiteY7" fmla="*/ 10 h 444673"/>
              <a:gd name="connsiteX8" fmla="*/ 3303095 w 3343715"/>
              <a:gd name="connsiteY8" fmla="*/ 241 h 444673"/>
              <a:gd name="connsiteX9" fmla="*/ 3343715 w 3343715"/>
              <a:gd name="connsiteY9" fmla="*/ 935 h 444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43715" h="444673">
                <a:moveTo>
                  <a:pt x="3343715" y="935"/>
                </a:moveTo>
                <a:lnTo>
                  <a:pt x="3343715" y="444673"/>
                </a:lnTo>
                <a:lnTo>
                  <a:pt x="0" y="444673"/>
                </a:lnTo>
                <a:cubicBezTo>
                  <a:pt x="9250" y="434807"/>
                  <a:pt x="19039" y="425403"/>
                  <a:pt x="27671" y="415075"/>
                </a:cubicBezTo>
                <a:cubicBezTo>
                  <a:pt x="123402" y="300845"/>
                  <a:pt x="219133" y="186616"/>
                  <a:pt x="314324" y="72001"/>
                </a:cubicBezTo>
                <a:cubicBezTo>
                  <a:pt x="333516" y="48878"/>
                  <a:pt x="355175" y="29531"/>
                  <a:pt x="382615" y="16890"/>
                </a:cubicBezTo>
                <a:cubicBezTo>
                  <a:pt x="405276" y="6485"/>
                  <a:pt x="428707" y="-298"/>
                  <a:pt x="453912" y="10"/>
                </a:cubicBezTo>
                <a:cubicBezTo>
                  <a:pt x="464934" y="164"/>
                  <a:pt x="476033" y="10"/>
                  <a:pt x="487133" y="10"/>
                </a:cubicBezTo>
                <a:cubicBezTo>
                  <a:pt x="1425787" y="10"/>
                  <a:pt x="2364441" y="164"/>
                  <a:pt x="3303095" y="241"/>
                </a:cubicBezTo>
                <a:cubicBezTo>
                  <a:pt x="3316661" y="241"/>
                  <a:pt x="3330149" y="704"/>
                  <a:pt x="3343715" y="935"/>
                </a:cubicBezTo>
                <a:close/>
              </a:path>
            </a:pathLst>
          </a:custGeom>
          <a:solidFill>
            <a:schemeClr val="tx1"/>
          </a:solidFill>
          <a:ln w="12700">
            <a:noFill/>
          </a:ln>
        </p:spPr>
        <p:txBody>
          <a:bodyPr wrap="square" lIns="756000" rIns="0" bIns="0" anchor="ctr">
            <a:noAutofit/>
          </a:bodyPr>
          <a:lstStyle>
            <a:lvl1pPr marL="0" indent="0" algn="l">
              <a:spcAft>
                <a:spcPts val="0"/>
              </a:spcAft>
              <a:buFont typeface="Arial" panose="020B0604020202020204" pitchFamily="34" charset="0"/>
              <a:buNone/>
              <a:defRPr sz="1240" b="0">
                <a:gradFill flip="none" rotWithShape="1">
                  <a:gsLst>
                    <a:gs pos="0">
                      <a:srgbClr val="16D6A8"/>
                    </a:gs>
                    <a:gs pos="100000">
                      <a:srgbClr val="2FA745"/>
                    </a:gs>
                  </a:gsLst>
                  <a:lin ang="16200000" scaled="1"/>
                  <a:tileRect/>
                </a:gradFill>
              </a:defRPr>
            </a:lvl1pPr>
            <a:lvl2pPr marL="0" indent="0" algn="l">
              <a:buNone/>
              <a:defRPr sz="1240" b="0">
                <a:solidFill>
                  <a:schemeClr val="tx1"/>
                </a:solidFill>
              </a:defRPr>
            </a:lvl2pPr>
            <a:lvl3pPr marL="0" indent="0" algn="l">
              <a:buNone/>
              <a:defRPr sz="1240" b="0"/>
            </a:lvl3pPr>
            <a:lvl4pPr marL="0" indent="0" algn="l">
              <a:buFont typeface="Arial" panose="020B0604020202020204" pitchFamily="34" charset="0"/>
              <a:buNone/>
              <a:defRPr sz="1240" b="0"/>
            </a:lvl4pPr>
            <a:lvl5pPr marL="0" indent="0" algn="l">
              <a:buFont typeface="Arial" panose="020B0604020202020204" pitchFamily="34" charset="0"/>
              <a:buNone/>
              <a:defRPr sz="1240" b="0"/>
            </a:lvl5pPr>
            <a:lvl6pPr marL="0" indent="0" algn="l">
              <a:buFont typeface="Arial" panose="020B0604020202020204" pitchFamily="34" charset="0"/>
              <a:buNone/>
              <a:defRPr sz="1240" b="0"/>
            </a:lvl6pPr>
            <a:lvl7pPr marL="0" indent="0" algn="l">
              <a:buFont typeface="Arial" panose="020B0604020202020204" pitchFamily="34" charset="0"/>
              <a:buNone/>
              <a:defRPr sz="1240" b="0"/>
            </a:lvl7pPr>
            <a:lvl8pPr marL="0" indent="0" algn="l">
              <a:buFont typeface="Arial" panose="020B0604020202020204" pitchFamily="34" charset="0"/>
              <a:buNone/>
              <a:defRPr sz="1240" b="0"/>
            </a:lvl8pPr>
            <a:lvl9pPr marL="0" indent="0" algn="l">
              <a:buFont typeface="Arial" panose="020B0604020202020204" pitchFamily="34" charset="0"/>
              <a:buNone/>
              <a:defRPr sz="1240" b="0"/>
            </a:lvl9pPr>
          </a:lstStyle>
          <a:p>
            <a:pPr lvl="0"/>
            <a:r>
              <a:rPr lang="en-US"/>
              <a:t>Click to add section title</a:t>
            </a:r>
          </a:p>
        </p:txBody>
      </p:sp>
      <p:sp>
        <p:nvSpPr>
          <p:cNvPr id="26" name="Text Placeholder 13">
            <a:extLst>
              <a:ext uri="{FF2B5EF4-FFF2-40B4-BE49-F238E27FC236}">
                <a16:creationId xmlns:a16="http://schemas.microsoft.com/office/drawing/2014/main" id="{33B141C1-A98F-A752-0B11-878619DFC251}"/>
              </a:ext>
            </a:extLst>
          </p:cNvPr>
          <p:cNvSpPr>
            <a:spLocks noGrp="1"/>
          </p:cNvSpPr>
          <p:nvPr userDrawn="1">
            <p:ph type="body" sz="quarter" idx="19" hasCustomPrompt="1"/>
          </p:nvPr>
        </p:nvSpPr>
        <p:spPr>
          <a:xfrm rot="16200000">
            <a:off x="11834923" y="2622708"/>
            <a:ext cx="252000" cy="216000"/>
          </a:xfrm>
          <a:noFill/>
          <a:ln w="12700">
            <a:noFill/>
          </a:ln>
        </p:spPr>
        <p:txBody>
          <a:bodyPr lIns="0" rIns="0" bIns="0" anchor="ctr"/>
          <a:lstStyle>
            <a:lvl1pPr marL="0" indent="0" algn="l">
              <a:spcAft>
                <a:spcPts val="0"/>
              </a:spcAft>
              <a:buFont typeface="Arial" panose="020B0604020202020204" pitchFamily="34" charset="0"/>
              <a:buNone/>
              <a:defRPr sz="1240" b="1">
                <a:solidFill>
                  <a:schemeClr val="bg1"/>
                </a:solidFill>
              </a:defRPr>
            </a:lvl1pPr>
            <a:lvl2pPr marL="0" indent="0" algn="l">
              <a:buNone/>
              <a:defRPr sz="1240" b="1">
                <a:solidFill>
                  <a:schemeClr val="tx1"/>
                </a:solidFill>
              </a:defRPr>
            </a:lvl2pPr>
            <a:lvl3pPr marL="0" indent="0" algn="l">
              <a:buNone/>
              <a:defRPr sz="1240" b="1"/>
            </a:lvl3pPr>
            <a:lvl4pPr marL="0" indent="0" algn="l">
              <a:buFont typeface="Arial" panose="020B0604020202020204" pitchFamily="34" charset="0"/>
              <a:buNone/>
              <a:defRPr sz="1240" b="1"/>
            </a:lvl4pPr>
            <a:lvl5pPr marL="0" indent="0" algn="l">
              <a:buFont typeface="Arial" panose="020B0604020202020204" pitchFamily="34" charset="0"/>
              <a:buNone/>
              <a:defRPr sz="1240" b="1"/>
            </a:lvl5pPr>
            <a:lvl6pPr marL="0" indent="0" algn="l">
              <a:buFont typeface="Arial" panose="020B0604020202020204" pitchFamily="34" charset="0"/>
              <a:buNone/>
              <a:defRPr sz="1240" b="1"/>
            </a:lvl6pPr>
            <a:lvl7pPr marL="0" indent="0" algn="l">
              <a:buFont typeface="Arial" panose="020B0604020202020204" pitchFamily="34" charset="0"/>
              <a:buNone/>
              <a:defRPr sz="1240" b="1"/>
            </a:lvl7pPr>
            <a:lvl8pPr marL="0" indent="0" algn="l">
              <a:buFont typeface="Arial" panose="020B0604020202020204" pitchFamily="34" charset="0"/>
              <a:buNone/>
              <a:defRPr sz="1240" b="1"/>
            </a:lvl8pPr>
            <a:lvl9pPr marL="0" indent="0" algn="l">
              <a:buFont typeface="Arial" panose="020B0604020202020204" pitchFamily="34" charset="0"/>
              <a:buNone/>
              <a:defRPr sz="1240" b="1"/>
            </a:lvl9pPr>
          </a:lstStyle>
          <a:p>
            <a:pPr lvl="0"/>
            <a:r>
              <a:rPr lang="en-US"/>
              <a:t>00</a:t>
            </a:r>
          </a:p>
        </p:txBody>
      </p:sp>
      <p:sp>
        <p:nvSpPr>
          <p:cNvPr id="13" name="Text Placeholder 6">
            <a:extLst>
              <a:ext uri="{FF2B5EF4-FFF2-40B4-BE49-F238E27FC236}">
                <a16:creationId xmlns:a16="http://schemas.microsoft.com/office/drawing/2014/main" id="{DC7B9D63-61BA-95E1-EC13-C089DC57760D}"/>
              </a:ext>
            </a:extLst>
          </p:cNvPr>
          <p:cNvSpPr>
            <a:spLocks noGrp="1"/>
          </p:cNvSpPr>
          <p:nvPr>
            <p:ph type="body" sz="quarter" idx="10" hasCustomPrompt="1"/>
          </p:nvPr>
        </p:nvSpPr>
        <p:spPr>
          <a:xfrm>
            <a:off x="5568616" y="3626758"/>
            <a:ext cx="5688000" cy="2412000"/>
          </a:xfrm>
        </p:spPr>
        <p:txBody>
          <a:bodyPr numCol="2" spcCol="288000"/>
          <a:lstStyle>
            <a:lvl1pPr marL="0" indent="0">
              <a:spcBef>
                <a:spcPts val="2400"/>
              </a:spcBef>
              <a:buFont typeface="+mj-lt"/>
              <a:buNone/>
              <a:defRPr sz="1880" b="1">
                <a:solidFill>
                  <a:schemeClr val="accent4"/>
                </a:solidFill>
              </a:defRPr>
            </a:lvl1pPr>
            <a:lvl2pPr marL="285737" indent="-285737">
              <a:spcAft>
                <a:spcPts val="0"/>
              </a:spcAft>
              <a:buClr>
                <a:schemeClr val="accent4"/>
              </a:buClr>
              <a:buFont typeface="Wingdings" panose="05000000000000000000" pitchFamily="2" charset="2"/>
              <a:buChar char="ü"/>
              <a:defRPr sz="1700">
                <a:solidFill>
                  <a:schemeClr val="tx1"/>
                </a:solidFill>
              </a:defRPr>
            </a:lvl2pPr>
            <a:lvl3pPr marL="0" indent="0">
              <a:buNone/>
              <a:defRPr sz="1700">
                <a:solidFill>
                  <a:schemeClr val="tx1"/>
                </a:solidFill>
              </a:defRPr>
            </a:lvl3pPr>
            <a:lvl4pPr marL="0">
              <a:defRPr sz="1700" b="0">
                <a:solidFill>
                  <a:schemeClr val="tx1"/>
                </a:solidFill>
              </a:defRPr>
            </a:lvl4pPr>
            <a:lvl5pPr marL="0">
              <a:defRPr sz="1700">
                <a:solidFill>
                  <a:schemeClr val="tx1"/>
                </a:solidFill>
              </a:defRPr>
            </a:lvl5pPr>
            <a:lvl6pPr>
              <a:defRPr sz="1700"/>
            </a:lvl6pPr>
            <a:lvl7pPr>
              <a:defRPr sz="1700"/>
            </a:lvl7pPr>
            <a:lvl8pPr>
              <a:defRPr sz="1700"/>
            </a:lvl8pPr>
            <a:lvl9pPr>
              <a:defRPr sz="1700"/>
            </a:lvl9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a:p>
            <a:pPr lvl="5"/>
            <a:r>
              <a:rPr lang="en-US"/>
              <a:t>6</a:t>
            </a:r>
          </a:p>
          <a:p>
            <a:pPr lvl="6"/>
            <a:r>
              <a:rPr lang="en-US"/>
              <a:t>7</a:t>
            </a:r>
          </a:p>
          <a:p>
            <a:pPr lvl="7"/>
            <a:r>
              <a:rPr lang="en-US"/>
              <a:t>8</a:t>
            </a:r>
          </a:p>
          <a:p>
            <a:pPr lvl="8"/>
            <a:r>
              <a:rPr lang="en-US"/>
              <a:t>9</a:t>
            </a:r>
            <a:endParaRPr lang="en-GB"/>
          </a:p>
        </p:txBody>
      </p:sp>
      <p:sp>
        <p:nvSpPr>
          <p:cNvPr id="2" name="Text Placeholder 6">
            <a:extLst>
              <a:ext uri="{FF2B5EF4-FFF2-40B4-BE49-F238E27FC236}">
                <a16:creationId xmlns:a16="http://schemas.microsoft.com/office/drawing/2014/main" id="{7EF4C231-BBAE-6A63-910D-876F7C3E68DE}"/>
              </a:ext>
            </a:extLst>
          </p:cNvPr>
          <p:cNvSpPr>
            <a:spLocks noGrp="1"/>
          </p:cNvSpPr>
          <p:nvPr>
            <p:ph type="body" sz="quarter" idx="21" hasCustomPrompt="1"/>
          </p:nvPr>
        </p:nvSpPr>
        <p:spPr>
          <a:xfrm>
            <a:off x="5568615" y="1730466"/>
            <a:ext cx="4464000" cy="1584000"/>
          </a:xfrm>
        </p:spPr>
        <p:txBody>
          <a:bodyPr/>
          <a:lstStyle>
            <a:lvl1pPr marL="0" indent="0">
              <a:spcBef>
                <a:spcPts val="1600"/>
              </a:spcBef>
              <a:spcAft>
                <a:spcPts val="1200"/>
              </a:spcAft>
              <a:buFont typeface="+mj-lt"/>
              <a:buNone/>
              <a:defRPr sz="1880" b="1">
                <a:solidFill>
                  <a:schemeClr val="tx1"/>
                </a:solidFill>
              </a:defRPr>
            </a:lvl1pPr>
            <a:lvl2pPr marL="0" indent="0">
              <a:lnSpc>
                <a:spcPct val="80000"/>
              </a:lnSpc>
              <a:spcAft>
                <a:spcPts val="0"/>
              </a:spcAft>
              <a:buClr>
                <a:schemeClr val="accent4"/>
              </a:buClr>
              <a:buFont typeface="Wingdings" panose="05000000000000000000" pitchFamily="2" charset="2"/>
              <a:buNone/>
              <a:defRPr sz="4550" b="1">
                <a:gradFill>
                  <a:gsLst>
                    <a:gs pos="0">
                      <a:srgbClr val="16D6A8"/>
                    </a:gs>
                    <a:gs pos="100000">
                      <a:srgbClr val="2FA745"/>
                    </a:gs>
                  </a:gsLst>
                  <a:lin ang="0" scaled="1"/>
                </a:gradFill>
              </a:defRPr>
            </a:lvl2pPr>
            <a:lvl3pPr marL="0" indent="0">
              <a:buNone/>
              <a:defRPr sz="1700" b="1">
                <a:solidFill>
                  <a:schemeClr val="tx1"/>
                </a:solidFill>
              </a:defRPr>
            </a:lvl3pPr>
            <a:lvl4pPr marL="0">
              <a:defRPr sz="1700" b="1">
                <a:solidFill>
                  <a:schemeClr val="tx1"/>
                </a:solidFill>
              </a:defRPr>
            </a:lvl4pPr>
            <a:lvl5pPr marL="0">
              <a:defRPr sz="1700" b="1">
                <a:solidFill>
                  <a:schemeClr val="tx1"/>
                </a:solidFill>
              </a:defRPr>
            </a:lvl5pPr>
            <a:lvl6pPr>
              <a:defRPr sz="1700" b="1"/>
            </a:lvl6pPr>
            <a:lvl7pPr>
              <a:defRPr sz="1700" b="1"/>
            </a:lvl7pPr>
            <a:lvl8pPr>
              <a:defRPr sz="1700" b="1"/>
            </a:lvl8pPr>
            <a:lvl9pPr>
              <a:defRPr sz="1700" b="1"/>
            </a:lvl9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a:p>
            <a:pPr lvl="5"/>
            <a:r>
              <a:rPr lang="en-US"/>
              <a:t>6</a:t>
            </a:r>
          </a:p>
          <a:p>
            <a:pPr lvl="6"/>
            <a:r>
              <a:rPr lang="en-US"/>
              <a:t>7</a:t>
            </a:r>
          </a:p>
          <a:p>
            <a:pPr lvl="7"/>
            <a:r>
              <a:rPr lang="en-US"/>
              <a:t>8</a:t>
            </a:r>
          </a:p>
          <a:p>
            <a:pPr lvl="8"/>
            <a:r>
              <a:rPr lang="en-US"/>
              <a:t>9</a:t>
            </a:r>
            <a:endParaRPr lang="en-GB"/>
          </a:p>
        </p:txBody>
      </p:sp>
      <p:sp>
        <p:nvSpPr>
          <p:cNvPr id="12" name="Date Placeholder 11">
            <a:extLst>
              <a:ext uri="{FF2B5EF4-FFF2-40B4-BE49-F238E27FC236}">
                <a16:creationId xmlns:a16="http://schemas.microsoft.com/office/drawing/2014/main" id="{91765E9A-7DA3-6B85-2CAF-243E6BC61B4E}"/>
              </a:ext>
            </a:extLst>
          </p:cNvPr>
          <p:cNvSpPr>
            <a:spLocks noGrp="1"/>
          </p:cNvSpPr>
          <p:nvPr>
            <p:ph type="dt" sz="half" idx="22"/>
          </p:nvPr>
        </p:nvSpPr>
        <p:spPr/>
        <p:txBody>
          <a:bodyPr/>
          <a:lstStyle/>
          <a:p>
            <a:fld id="{875C5238-BEA3-4291-96A2-3DC7DD5326E5}" type="datetime1">
              <a:rPr lang="en-GB" smtClean="0"/>
              <a:t>25/05/2023</a:t>
            </a:fld>
            <a:endParaRPr lang="en-GB"/>
          </a:p>
        </p:txBody>
      </p:sp>
      <p:sp>
        <p:nvSpPr>
          <p:cNvPr id="14" name="Footer Placeholder 13">
            <a:extLst>
              <a:ext uri="{FF2B5EF4-FFF2-40B4-BE49-F238E27FC236}">
                <a16:creationId xmlns:a16="http://schemas.microsoft.com/office/drawing/2014/main" id="{D811445D-333C-B76E-6FC1-831A10BF975B}"/>
              </a:ext>
            </a:extLst>
          </p:cNvPr>
          <p:cNvSpPr>
            <a:spLocks noGrp="1"/>
          </p:cNvSpPr>
          <p:nvPr>
            <p:ph type="ftr" sz="quarter" idx="23"/>
          </p:nvPr>
        </p:nvSpPr>
        <p:spPr/>
        <p:txBody>
          <a:bodyPr/>
          <a:lstStyle/>
          <a:p>
            <a:r>
              <a:rPr lang="en-US"/>
              <a:t>Freshwave Contiguous Coverage to Railway Tunnels</a:t>
            </a:r>
            <a:endParaRPr lang="en-GB"/>
          </a:p>
        </p:txBody>
      </p:sp>
      <p:sp>
        <p:nvSpPr>
          <p:cNvPr id="15" name="Slide Number Placeholder 14">
            <a:extLst>
              <a:ext uri="{FF2B5EF4-FFF2-40B4-BE49-F238E27FC236}">
                <a16:creationId xmlns:a16="http://schemas.microsoft.com/office/drawing/2014/main" id="{89AE3FEA-D54B-CC23-B65E-6FDC56BB319A}"/>
              </a:ext>
            </a:extLst>
          </p:cNvPr>
          <p:cNvSpPr>
            <a:spLocks noGrp="1"/>
          </p:cNvSpPr>
          <p:nvPr>
            <p:ph type="sldNum" sz="quarter" idx="24"/>
          </p:nvPr>
        </p:nvSpPr>
        <p:spPr/>
        <p:txBody>
          <a:bodyPr/>
          <a:lstStyle/>
          <a:p>
            <a:fld id="{F5AEA0E0-5CC6-4BD0-905C-A0021E419432}" type="slidenum">
              <a:rPr lang="en-GB" smtClean="0"/>
              <a:pPr/>
              <a:t>‹#›</a:t>
            </a:fld>
            <a:endParaRPr lang="en-GB"/>
          </a:p>
        </p:txBody>
      </p:sp>
    </p:spTree>
    <p:extLst>
      <p:ext uri="{BB962C8B-B14F-4D97-AF65-F5344CB8AC3E}">
        <p14:creationId xmlns:p14="http://schemas.microsoft.com/office/powerpoint/2010/main" val="54091211"/>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Title and Three Textbox Conten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0C19FAB-5C99-9F08-9511-F0429E72C77C}"/>
              </a:ext>
            </a:extLst>
          </p:cNvPr>
          <p:cNvSpPr/>
          <p:nvPr userDrawn="1"/>
        </p:nvSpPr>
        <p:spPr>
          <a:xfrm>
            <a:off x="0" y="0"/>
            <a:ext cx="12192000" cy="6858000"/>
          </a:xfrm>
          <a:prstGeom prst="rect">
            <a:avLst/>
          </a:prstGeom>
          <a:solidFill>
            <a:srgbClr val="E8FA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819"/>
          </a:p>
        </p:txBody>
      </p:sp>
      <p:pic>
        <p:nvPicPr>
          <p:cNvPr id="25" name="Picture 24" descr="A picture containing shape&#10;&#10;Description automatically generated">
            <a:extLst>
              <a:ext uri="{FF2B5EF4-FFF2-40B4-BE49-F238E27FC236}">
                <a16:creationId xmlns:a16="http://schemas.microsoft.com/office/drawing/2014/main" id="{A0AE8243-E1F8-1663-89F5-DDD093EC0D5E}"/>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2335870" y="362"/>
            <a:ext cx="9740630" cy="6857639"/>
          </a:xfrm>
          <a:prstGeom prst="rect">
            <a:avLst/>
          </a:prstGeom>
        </p:spPr>
      </p:pic>
      <p:sp>
        <p:nvSpPr>
          <p:cNvPr id="2" name="Text Placeholder 6">
            <a:extLst>
              <a:ext uri="{FF2B5EF4-FFF2-40B4-BE49-F238E27FC236}">
                <a16:creationId xmlns:a16="http://schemas.microsoft.com/office/drawing/2014/main" id="{7EF4C231-BBAE-6A63-910D-876F7C3E68DE}"/>
              </a:ext>
            </a:extLst>
          </p:cNvPr>
          <p:cNvSpPr>
            <a:spLocks noGrp="1"/>
          </p:cNvSpPr>
          <p:nvPr>
            <p:ph type="body" sz="quarter" idx="21" hasCustomPrompt="1"/>
          </p:nvPr>
        </p:nvSpPr>
        <p:spPr>
          <a:xfrm>
            <a:off x="4971102" y="1480135"/>
            <a:ext cx="6120000" cy="1440000"/>
          </a:xfrm>
          <a:prstGeom prst="roundRect">
            <a:avLst>
              <a:gd name="adj" fmla="val 7848"/>
            </a:avLst>
          </a:prstGeom>
          <a:gradFill>
            <a:gsLst>
              <a:gs pos="100000">
                <a:schemeClr val="accent3"/>
              </a:gs>
              <a:gs pos="14000">
                <a:srgbClr val="2FA745"/>
              </a:gs>
            </a:gsLst>
            <a:lin ang="0" scaled="1"/>
          </a:gradFill>
        </p:spPr>
        <p:txBody>
          <a:bodyPr lIns="2232000" anchor="ctr" anchorCtr="0"/>
          <a:lstStyle>
            <a:lvl1pPr marL="0" indent="0">
              <a:lnSpc>
                <a:spcPct val="100000"/>
              </a:lnSpc>
              <a:spcBef>
                <a:spcPts val="0"/>
              </a:spcBef>
              <a:spcAft>
                <a:spcPts val="600"/>
              </a:spcAft>
              <a:buFont typeface="+mj-lt"/>
              <a:buNone/>
              <a:defRPr sz="1580" b="0">
                <a:solidFill>
                  <a:schemeClr val="tx1"/>
                </a:solidFill>
              </a:defRPr>
            </a:lvl1pPr>
            <a:lvl2pPr marL="0" indent="0">
              <a:lnSpc>
                <a:spcPct val="100000"/>
              </a:lnSpc>
              <a:spcAft>
                <a:spcPts val="600"/>
              </a:spcAft>
              <a:buClr>
                <a:schemeClr val="accent4"/>
              </a:buClr>
              <a:buFont typeface="Wingdings" panose="05000000000000000000" pitchFamily="2" charset="2"/>
              <a:buNone/>
              <a:defRPr sz="1580" b="0">
                <a:solidFill>
                  <a:schemeClr val="tx1"/>
                </a:solidFill>
              </a:defRPr>
            </a:lvl2pPr>
            <a:lvl3pPr marL="0" indent="0">
              <a:lnSpc>
                <a:spcPct val="100000"/>
              </a:lnSpc>
              <a:buNone/>
              <a:defRPr sz="1580" b="0">
                <a:solidFill>
                  <a:schemeClr val="tx1"/>
                </a:solidFill>
              </a:defRPr>
            </a:lvl3pPr>
            <a:lvl4pPr marL="0">
              <a:lnSpc>
                <a:spcPct val="100000"/>
              </a:lnSpc>
              <a:spcBef>
                <a:spcPts val="0"/>
              </a:spcBef>
              <a:defRPr sz="1580" b="0">
                <a:solidFill>
                  <a:schemeClr val="tx1"/>
                </a:solidFill>
              </a:defRPr>
            </a:lvl4pPr>
            <a:lvl5pPr marL="0">
              <a:lnSpc>
                <a:spcPct val="100000"/>
              </a:lnSpc>
              <a:defRPr sz="1580" b="0">
                <a:solidFill>
                  <a:schemeClr val="tx1"/>
                </a:solidFill>
              </a:defRPr>
            </a:lvl5pPr>
            <a:lvl6pPr>
              <a:lnSpc>
                <a:spcPct val="100000"/>
              </a:lnSpc>
              <a:defRPr sz="1580" b="0">
                <a:solidFill>
                  <a:schemeClr val="tx1"/>
                </a:solidFill>
              </a:defRPr>
            </a:lvl6pPr>
            <a:lvl7pPr>
              <a:lnSpc>
                <a:spcPct val="100000"/>
              </a:lnSpc>
              <a:defRPr sz="1580" b="0">
                <a:solidFill>
                  <a:schemeClr val="tx1"/>
                </a:solidFill>
              </a:defRPr>
            </a:lvl7pPr>
            <a:lvl8pPr>
              <a:lnSpc>
                <a:spcPct val="100000"/>
              </a:lnSpc>
              <a:defRPr sz="1580" b="0">
                <a:solidFill>
                  <a:schemeClr val="tx1"/>
                </a:solidFill>
              </a:defRPr>
            </a:lvl8pPr>
            <a:lvl9pPr>
              <a:lnSpc>
                <a:spcPct val="100000"/>
              </a:lnSpc>
              <a:defRPr sz="1580" b="0">
                <a:solidFill>
                  <a:schemeClr val="tx1"/>
                </a:solidFill>
              </a:defRPr>
            </a:lvl9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a:p>
            <a:pPr lvl="5"/>
            <a:r>
              <a:rPr lang="en-US"/>
              <a:t>6</a:t>
            </a:r>
          </a:p>
          <a:p>
            <a:pPr lvl="6"/>
            <a:r>
              <a:rPr lang="en-US"/>
              <a:t>7</a:t>
            </a:r>
          </a:p>
          <a:p>
            <a:pPr lvl="7"/>
            <a:r>
              <a:rPr lang="en-US"/>
              <a:t>8</a:t>
            </a:r>
          </a:p>
          <a:p>
            <a:pPr lvl="8"/>
            <a:r>
              <a:rPr lang="en-US"/>
              <a:t>9</a:t>
            </a:r>
            <a:endParaRPr lang="en-GB"/>
          </a:p>
        </p:txBody>
      </p:sp>
      <p:sp>
        <p:nvSpPr>
          <p:cNvPr id="17" name="Text Placeholder 6">
            <a:extLst>
              <a:ext uri="{FF2B5EF4-FFF2-40B4-BE49-F238E27FC236}">
                <a16:creationId xmlns:a16="http://schemas.microsoft.com/office/drawing/2014/main" id="{825639F3-3852-3BF4-AA14-E6A7FC91B465}"/>
              </a:ext>
            </a:extLst>
          </p:cNvPr>
          <p:cNvSpPr>
            <a:spLocks noGrp="1"/>
          </p:cNvSpPr>
          <p:nvPr>
            <p:ph type="body" sz="quarter" idx="22" hasCustomPrompt="1"/>
          </p:nvPr>
        </p:nvSpPr>
        <p:spPr>
          <a:xfrm>
            <a:off x="4971102" y="3123889"/>
            <a:ext cx="6120000" cy="1440000"/>
          </a:xfrm>
          <a:prstGeom prst="roundRect">
            <a:avLst>
              <a:gd name="adj" fmla="val 7848"/>
            </a:avLst>
          </a:prstGeom>
          <a:gradFill>
            <a:gsLst>
              <a:gs pos="100000">
                <a:schemeClr val="accent3"/>
              </a:gs>
              <a:gs pos="14000">
                <a:srgbClr val="2FA745"/>
              </a:gs>
            </a:gsLst>
            <a:lin ang="0" scaled="1"/>
          </a:gradFill>
        </p:spPr>
        <p:txBody>
          <a:bodyPr lIns="2232000" anchor="ctr" anchorCtr="0"/>
          <a:lstStyle>
            <a:lvl1pPr marL="0" indent="0">
              <a:lnSpc>
                <a:spcPct val="100000"/>
              </a:lnSpc>
              <a:spcBef>
                <a:spcPts val="0"/>
              </a:spcBef>
              <a:spcAft>
                <a:spcPts val="600"/>
              </a:spcAft>
              <a:buFont typeface="+mj-lt"/>
              <a:buNone/>
              <a:defRPr sz="1580" b="0">
                <a:solidFill>
                  <a:schemeClr val="tx1"/>
                </a:solidFill>
              </a:defRPr>
            </a:lvl1pPr>
            <a:lvl2pPr marL="0" indent="0">
              <a:lnSpc>
                <a:spcPct val="100000"/>
              </a:lnSpc>
              <a:spcAft>
                <a:spcPts val="600"/>
              </a:spcAft>
              <a:buClr>
                <a:schemeClr val="accent4"/>
              </a:buClr>
              <a:buFont typeface="Wingdings" panose="05000000000000000000" pitchFamily="2" charset="2"/>
              <a:buNone/>
              <a:defRPr sz="1580" b="0">
                <a:solidFill>
                  <a:schemeClr val="tx1"/>
                </a:solidFill>
              </a:defRPr>
            </a:lvl2pPr>
            <a:lvl3pPr marL="0" indent="0">
              <a:lnSpc>
                <a:spcPct val="100000"/>
              </a:lnSpc>
              <a:buNone/>
              <a:defRPr sz="1580" b="0">
                <a:solidFill>
                  <a:schemeClr val="tx1"/>
                </a:solidFill>
              </a:defRPr>
            </a:lvl3pPr>
            <a:lvl4pPr marL="0">
              <a:lnSpc>
                <a:spcPct val="100000"/>
              </a:lnSpc>
              <a:spcBef>
                <a:spcPts val="0"/>
              </a:spcBef>
              <a:defRPr sz="1580" b="0">
                <a:solidFill>
                  <a:schemeClr val="tx1"/>
                </a:solidFill>
              </a:defRPr>
            </a:lvl4pPr>
            <a:lvl5pPr marL="0">
              <a:lnSpc>
                <a:spcPct val="100000"/>
              </a:lnSpc>
              <a:defRPr sz="1580" b="0">
                <a:solidFill>
                  <a:schemeClr val="tx1"/>
                </a:solidFill>
              </a:defRPr>
            </a:lvl5pPr>
            <a:lvl6pPr>
              <a:lnSpc>
                <a:spcPct val="100000"/>
              </a:lnSpc>
              <a:defRPr sz="1580" b="0">
                <a:solidFill>
                  <a:schemeClr val="tx1"/>
                </a:solidFill>
              </a:defRPr>
            </a:lvl6pPr>
            <a:lvl7pPr>
              <a:lnSpc>
                <a:spcPct val="100000"/>
              </a:lnSpc>
              <a:defRPr sz="1580" b="0">
                <a:solidFill>
                  <a:schemeClr val="tx1"/>
                </a:solidFill>
              </a:defRPr>
            </a:lvl7pPr>
            <a:lvl8pPr>
              <a:lnSpc>
                <a:spcPct val="100000"/>
              </a:lnSpc>
              <a:defRPr sz="1580" b="0">
                <a:solidFill>
                  <a:schemeClr val="tx1"/>
                </a:solidFill>
              </a:defRPr>
            </a:lvl8pPr>
            <a:lvl9pPr>
              <a:lnSpc>
                <a:spcPct val="100000"/>
              </a:lnSpc>
              <a:defRPr sz="1580" b="0">
                <a:solidFill>
                  <a:schemeClr val="tx1"/>
                </a:solidFill>
              </a:defRPr>
            </a:lvl9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a:p>
            <a:pPr lvl="5"/>
            <a:r>
              <a:rPr lang="en-US"/>
              <a:t>6</a:t>
            </a:r>
          </a:p>
          <a:p>
            <a:pPr lvl="6"/>
            <a:r>
              <a:rPr lang="en-US"/>
              <a:t>7</a:t>
            </a:r>
          </a:p>
          <a:p>
            <a:pPr lvl="7"/>
            <a:r>
              <a:rPr lang="en-US"/>
              <a:t>8</a:t>
            </a:r>
          </a:p>
          <a:p>
            <a:pPr lvl="8"/>
            <a:r>
              <a:rPr lang="en-US"/>
              <a:t>9</a:t>
            </a:r>
            <a:endParaRPr lang="en-GB"/>
          </a:p>
        </p:txBody>
      </p:sp>
      <p:sp>
        <p:nvSpPr>
          <p:cNvPr id="18" name="Text Placeholder 6">
            <a:extLst>
              <a:ext uri="{FF2B5EF4-FFF2-40B4-BE49-F238E27FC236}">
                <a16:creationId xmlns:a16="http://schemas.microsoft.com/office/drawing/2014/main" id="{326573AB-DABC-70DE-38D4-72FCB9AE624D}"/>
              </a:ext>
            </a:extLst>
          </p:cNvPr>
          <p:cNvSpPr>
            <a:spLocks noGrp="1"/>
          </p:cNvSpPr>
          <p:nvPr>
            <p:ph type="body" sz="quarter" idx="23" hasCustomPrompt="1"/>
          </p:nvPr>
        </p:nvSpPr>
        <p:spPr>
          <a:xfrm>
            <a:off x="4971102" y="4767643"/>
            <a:ext cx="6120000" cy="1440000"/>
          </a:xfrm>
          <a:prstGeom prst="roundRect">
            <a:avLst>
              <a:gd name="adj" fmla="val 7848"/>
            </a:avLst>
          </a:prstGeom>
          <a:gradFill>
            <a:gsLst>
              <a:gs pos="100000">
                <a:schemeClr val="accent3"/>
              </a:gs>
              <a:gs pos="14000">
                <a:srgbClr val="2FA745"/>
              </a:gs>
            </a:gsLst>
            <a:lin ang="0" scaled="1"/>
          </a:gradFill>
        </p:spPr>
        <p:txBody>
          <a:bodyPr lIns="2232000" anchor="ctr" anchorCtr="0"/>
          <a:lstStyle>
            <a:lvl1pPr marL="0" indent="0">
              <a:lnSpc>
                <a:spcPct val="100000"/>
              </a:lnSpc>
              <a:spcBef>
                <a:spcPts val="0"/>
              </a:spcBef>
              <a:spcAft>
                <a:spcPts val="600"/>
              </a:spcAft>
              <a:buFont typeface="+mj-lt"/>
              <a:buNone/>
              <a:defRPr sz="1580" b="0">
                <a:solidFill>
                  <a:schemeClr val="tx1"/>
                </a:solidFill>
              </a:defRPr>
            </a:lvl1pPr>
            <a:lvl2pPr marL="0" indent="0">
              <a:lnSpc>
                <a:spcPct val="100000"/>
              </a:lnSpc>
              <a:spcAft>
                <a:spcPts val="600"/>
              </a:spcAft>
              <a:buClr>
                <a:schemeClr val="accent4"/>
              </a:buClr>
              <a:buFont typeface="Wingdings" panose="05000000000000000000" pitchFamily="2" charset="2"/>
              <a:buNone/>
              <a:defRPr sz="1580" b="0">
                <a:solidFill>
                  <a:schemeClr val="tx1"/>
                </a:solidFill>
              </a:defRPr>
            </a:lvl2pPr>
            <a:lvl3pPr marL="0" indent="0">
              <a:lnSpc>
                <a:spcPct val="100000"/>
              </a:lnSpc>
              <a:buNone/>
              <a:defRPr sz="1580" b="0">
                <a:solidFill>
                  <a:schemeClr val="tx1"/>
                </a:solidFill>
              </a:defRPr>
            </a:lvl3pPr>
            <a:lvl4pPr marL="0">
              <a:lnSpc>
                <a:spcPct val="100000"/>
              </a:lnSpc>
              <a:spcBef>
                <a:spcPts val="0"/>
              </a:spcBef>
              <a:defRPr sz="1580" b="0">
                <a:solidFill>
                  <a:schemeClr val="tx1"/>
                </a:solidFill>
              </a:defRPr>
            </a:lvl4pPr>
            <a:lvl5pPr marL="0">
              <a:lnSpc>
                <a:spcPct val="100000"/>
              </a:lnSpc>
              <a:defRPr sz="1580" b="0">
                <a:solidFill>
                  <a:schemeClr val="tx1"/>
                </a:solidFill>
              </a:defRPr>
            </a:lvl5pPr>
            <a:lvl6pPr>
              <a:lnSpc>
                <a:spcPct val="100000"/>
              </a:lnSpc>
              <a:defRPr sz="1580" b="0">
                <a:solidFill>
                  <a:schemeClr val="tx1"/>
                </a:solidFill>
              </a:defRPr>
            </a:lvl6pPr>
            <a:lvl7pPr>
              <a:lnSpc>
                <a:spcPct val="100000"/>
              </a:lnSpc>
              <a:defRPr sz="1580" b="0">
                <a:solidFill>
                  <a:schemeClr val="tx1"/>
                </a:solidFill>
              </a:defRPr>
            </a:lvl7pPr>
            <a:lvl8pPr>
              <a:lnSpc>
                <a:spcPct val="100000"/>
              </a:lnSpc>
              <a:defRPr sz="1580" b="0">
                <a:solidFill>
                  <a:schemeClr val="tx1"/>
                </a:solidFill>
              </a:defRPr>
            </a:lvl8pPr>
            <a:lvl9pPr>
              <a:lnSpc>
                <a:spcPct val="100000"/>
              </a:lnSpc>
              <a:defRPr sz="1580" b="0">
                <a:solidFill>
                  <a:schemeClr val="tx1"/>
                </a:solidFill>
              </a:defRPr>
            </a:lvl9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a:p>
            <a:pPr lvl="5"/>
            <a:r>
              <a:rPr lang="en-US"/>
              <a:t>6</a:t>
            </a:r>
          </a:p>
          <a:p>
            <a:pPr lvl="6"/>
            <a:r>
              <a:rPr lang="en-US"/>
              <a:t>7</a:t>
            </a:r>
          </a:p>
          <a:p>
            <a:pPr lvl="7"/>
            <a:r>
              <a:rPr lang="en-US"/>
              <a:t>8</a:t>
            </a:r>
          </a:p>
          <a:p>
            <a:pPr lvl="8"/>
            <a:r>
              <a:rPr lang="en-US"/>
              <a:t>9</a:t>
            </a:r>
            <a:endParaRPr lang="en-GB"/>
          </a:p>
        </p:txBody>
      </p:sp>
      <p:sp>
        <p:nvSpPr>
          <p:cNvPr id="31" name="Text Placeholder 6">
            <a:extLst>
              <a:ext uri="{FF2B5EF4-FFF2-40B4-BE49-F238E27FC236}">
                <a16:creationId xmlns:a16="http://schemas.microsoft.com/office/drawing/2014/main" id="{88C074D9-07B6-420E-CDC5-7ADF7EC409CC}"/>
              </a:ext>
            </a:extLst>
          </p:cNvPr>
          <p:cNvSpPr>
            <a:spLocks noGrp="1"/>
          </p:cNvSpPr>
          <p:nvPr>
            <p:ph type="body" sz="quarter" idx="24" hasCustomPrompt="1"/>
          </p:nvPr>
        </p:nvSpPr>
        <p:spPr>
          <a:xfrm>
            <a:off x="5930966" y="1660135"/>
            <a:ext cx="1080000" cy="1080000"/>
          </a:xfrm>
          <a:prstGeom prst="rect">
            <a:avLst/>
          </a:prstGeom>
          <a:noFill/>
        </p:spPr>
        <p:txBody>
          <a:bodyPr lIns="0" anchor="ctr" anchorCtr="0"/>
          <a:lstStyle>
            <a:lvl1pPr marL="0" indent="0">
              <a:lnSpc>
                <a:spcPct val="100000"/>
              </a:lnSpc>
              <a:spcBef>
                <a:spcPts val="0"/>
              </a:spcBef>
              <a:spcAft>
                <a:spcPts val="600"/>
              </a:spcAft>
              <a:buFont typeface="+mj-lt"/>
              <a:buNone/>
              <a:defRPr sz="7400" b="1">
                <a:solidFill>
                  <a:schemeClr val="bg1"/>
                </a:solidFill>
              </a:defRPr>
            </a:lvl1pPr>
            <a:lvl2pPr marL="0" indent="0">
              <a:lnSpc>
                <a:spcPct val="100000"/>
              </a:lnSpc>
              <a:spcAft>
                <a:spcPts val="600"/>
              </a:spcAft>
              <a:buClr>
                <a:schemeClr val="accent4"/>
              </a:buClr>
              <a:buFont typeface="Wingdings" panose="05000000000000000000" pitchFamily="2" charset="2"/>
              <a:buNone/>
              <a:defRPr sz="7400" b="1">
                <a:solidFill>
                  <a:schemeClr val="bg1"/>
                </a:solidFill>
              </a:defRPr>
            </a:lvl2pPr>
            <a:lvl3pPr marL="0" indent="0">
              <a:lnSpc>
                <a:spcPct val="100000"/>
              </a:lnSpc>
              <a:buNone/>
              <a:defRPr sz="7400" b="1">
                <a:solidFill>
                  <a:schemeClr val="bg1"/>
                </a:solidFill>
              </a:defRPr>
            </a:lvl3pPr>
            <a:lvl4pPr marL="0">
              <a:lnSpc>
                <a:spcPct val="100000"/>
              </a:lnSpc>
              <a:spcBef>
                <a:spcPts val="0"/>
              </a:spcBef>
              <a:defRPr sz="7400" b="1">
                <a:solidFill>
                  <a:schemeClr val="bg1"/>
                </a:solidFill>
              </a:defRPr>
            </a:lvl4pPr>
            <a:lvl5pPr marL="0">
              <a:lnSpc>
                <a:spcPct val="100000"/>
              </a:lnSpc>
              <a:defRPr sz="7400" b="1">
                <a:solidFill>
                  <a:schemeClr val="bg1"/>
                </a:solidFill>
              </a:defRPr>
            </a:lvl5pPr>
            <a:lvl6pPr>
              <a:lnSpc>
                <a:spcPct val="100000"/>
              </a:lnSpc>
              <a:defRPr sz="7400" b="1">
                <a:solidFill>
                  <a:schemeClr val="bg1"/>
                </a:solidFill>
              </a:defRPr>
            </a:lvl6pPr>
            <a:lvl7pPr>
              <a:lnSpc>
                <a:spcPct val="100000"/>
              </a:lnSpc>
              <a:defRPr sz="7400" b="1">
                <a:solidFill>
                  <a:schemeClr val="bg1"/>
                </a:solidFill>
              </a:defRPr>
            </a:lvl7pPr>
            <a:lvl8pPr>
              <a:lnSpc>
                <a:spcPct val="100000"/>
              </a:lnSpc>
              <a:defRPr sz="7400" b="1">
                <a:solidFill>
                  <a:schemeClr val="bg1"/>
                </a:solidFill>
              </a:defRPr>
            </a:lvl8pPr>
            <a:lvl9pPr>
              <a:lnSpc>
                <a:spcPct val="100000"/>
              </a:lnSpc>
              <a:defRPr sz="7400" b="1">
                <a:solidFill>
                  <a:schemeClr val="bg1"/>
                </a:solidFill>
              </a:defRPr>
            </a:lvl9pPr>
          </a:lstStyle>
          <a:p>
            <a:pPr lvl="0"/>
            <a:r>
              <a:rPr lang="en-US"/>
              <a:t>00</a:t>
            </a:r>
            <a:endParaRPr lang="en-GB"/>
          </a:p>
        </p:txBody>
      </p:sp>
      <p:sp>
        <p:nvSpPr>
          <p:cNvPr id="32" name="Text Placeholder 6">
            <a:extLst>
              <a:ext uri="{FF2B5EF4-FFF2-40B4-BE49-F238E27FC236}">
                <a16:creationId xmlns:a16="http://schemas.microsoft.com/office/drawing/2014/main" id="{1D77A3A9-7621-E85F-7AF9-66D32E467AB5}"/>
              </a:ext>
            </a:extLst>
          </p:cNvPr>
          <p:cNvSpPr>
            <a:spLocks noGrp="1"/>
          </p:cNvSpPr>
          <p:nvPr>
            <p:ph type="body" sz="quarter" idx="25" hasCustomPrompt="1"/>
          </p:nvPr>
        </p:nvSpPr>
        <p:spPr>
          <a:xfrm>
            <a:off x="5930966" y="3303889"/>
            <a:ext cx="1080000" cy="1080000"/>
          </a:xfrm>
          <a:prstGeom prst="rect">
            <a:avLst/>
          </a:prstGeom>
          <a:noFill/>
        </p:spPr>
        <p:txBody>
          <a:bodyPr lIns="0" anchor="ctr" anchorCtr="0"/>
          <a:lstStyle>
            <a:lvl1pPr marL="0" indent="0">
              <a:lnSpc>
                <a:spcPct val="100000"/>
              </a:lnSpc>
              <a:spcBef>
                <a:spcPts val="0"/>
              </a:spcBef>
              <a:spcAft>
                <a:spcPts val="600"/>
              </a:spcAft>
              <a:buFont typeface="+mj-lt"/>
              <a:buNone/>
              <a:defRPr sz="7400" b="1">
                <a:solidFill>
                  <a:schemeClr val="bg1"/>
                </a:solidFill>
              </a:defRPr>
            </a:lvl1pPr>
            <a:lvl2pPr marL="0" indent="0">
              <a:lnSpc>
                <a:spcPct val="100000"/>
              </a:lnSpc>
              <a:spcAft>
                <a:spcPts val="600"/>
              </a:spcAft>
              <a:buClr>
                <a:schemeClr val="accent4"/>
              </a:buClr>
              <a:buFont typeface="Wingdings" panose="05000000000000000000" pitchFamily="2" charset="2"/>
              <a:buNone/>
              <a:defRPr sz="7400" b="1">
                <a:solidFill>
                  <a:schemeClr val="bg1"/>
                </a:solidFill>
              </a:defRPr>
            </a:lvl2pPr>
            <a:lvl3pPr marL="0" indent="0">
              <a:lnSpc>
                <a:spcPct val="100000"/>
              </a:lnSpc>
              <a:buNone/>
              <a:defRPr sz="7400" b="1">
                <a:solidFill>
                  <a:schemeClr val="bg1"/>
                </a:solidFill>
              </a:defRPr>
            </a:lvl3pPr>
            <a:lvl4pPr marL="0">
              <a:lnSpc>
                <a:spcPct val="100000"/>
              </a:lnSpc>
              <a:spcBef>
                <a:spcPts val="0"/>
              </a:spcBef>
              <a:defRPr sz="7400" b="1">
                <a:solidFill>
                  <a:schemeClr val="bg1"/>
                </a:solidFill>
              </a:defRPr>
            </a:lvl4pPr>
            <a:lvl5pPr marL="0">
              <a:lnSpc>
                <a:spcPct val="100000"/>
              </a:lnSpc>
              <a:defRPr sz="7400" b="1">
                <a:solidFill>
                  <a:schemeClr val="bg1"/>
                </a:solidFill>
              </a:defRPr>
            </a:lvl5pPr>
            <a:lvl6pPr>
              <a:lnSpc>
                <a:spcPct val="100000"/>
              </a:lnSpc>
              <a:defRPr sz="7400" b="1">
                <a:solidFill>
                  <a:schemeClr val="bg1"/>
                </a:solidFill>
              </a:defRPr>
            </a:lvl6pPr>
            <a:lvl7pPr>
              <a:lnSpc>
                <a:spcPct val="100000"/>
              </a:lnSpc>
              <a:defRPr sz="7400" b="1">
                <a:solidFill>
                  <a:schemeClr val="bg1"/>
                </a:solidFill>
              </a:defRPr>
            </a:lvl7pPr>
            <a:lvl8pPr>
              <a:lnSpc>
                <a:spcPct val="100000"/>
              </a:lnSpc>
              <a:defRPr sz="7400" b="1">
                <a:solidFill>
                  <a:schemeClr val="bg1"/>
                </a:solidFill>
              </a:defRPr>
            </a:lvl8pPr>
            <a:lvl9pPr>
              <a:lnSpc>
                <a:spcPct val="100000"/>
              </a:lnSpc>
              <a:defRPr sz="7400" b="1">
                <a:solidFill>
                  <a:schemeClr val="bg1"/>
                </a:solidFill>
              </a:defRPr>
            </a:lvl9pPr>
          </a:lstStyle>
          <a:p>
            <a:pPr lvl="0"/>
            <a:r>
              <a:rPr lang="en-US"/>
              <a:t>00</a:t>
            </a:r>
            <a:endParaRPr lang="en-GB"/>
          </a:p>
        </p:txBody>
      </p:sp>
      <p:sp>
        <p:nvSpPr>
          <p:cNvPr id="33" name="Text Placeholder 6">
            <a:extLst>
              <a:ext uri="{FF2B5EF4-FFF2-40B4-BE49-F238E27FC236}">
                <a16:creationId xmlns:a16="http://schemas.microsoft.com/office/drawing/2014/main" id="{6D30584F-D764-1B78-E7BD-C9AF382635B4}"/>
              </a:ext>
            </a:extLst>
          </p:cNvPr>
          <p:cNvSpPr>
            <a:spLocks noGrp="1"/>
          </p:cNvSpPr>
          <p:nvPr>
            <p:ph type="body" sz="quarter" idx="26" hasCustomPrompt="1"/>
          </p:nvPr>
        </p:nvSpPr>
        <p:spPr>
          <a:xfrm>
            <a:off x="5930966" y="4947643"/>
            <a:ext cx="1080000" cy="1080000"/>
          </a:xfrm>
          <a:prstGeom prst="rect">
            <a:avLst/>
          </a:prstGeom>
          <a:noFill/>
        </p:spPr>
        <p:txBody>
          <a:bodyPr lIns="0" anchor="ctr" anchorCtr="0"/>
          <a:lstStyle>
            <a:lvl1pPr marL="0" indent="0">
              <a:lnSpc>
                <a:spcPct val="100000"/>
              </a:lnSpc>
              <a:spcBef>
                <a:spcPts val="0"/>
              </a:spcBef>
              <a:spcAft>
                <a:spcPts val="600"/>
              </a:spcAft>
              <a:buFont typeface="+mj-lt"/>
              <a:buNone/>
              <a:defRPr sz="7400" b="1">
                <a:solidFill>
                  <a:schemeClr val="bg1"/>
                </a:solidFill>
              </a:defRPr>
            </a:lvl1pPr>
            <a:lvl2pPr marL="0" indent="0">
              <a:lnSpc>
                <a:spcPct val="100000"/>
              </a:lnSpc>
              <a:spcAft>
                <a:spcPts val="600"/>
              </a:spcAft>
              <a:buClr>
                <a:schemeClr val="accent4"/>
              </a:buClr>
              <a:buFont typeface="Wingdings" panose="05000000000000000000" pitchFamily="2" charset="2"/>
              <a:buNone/>
              <a:defRPr sz="7400" b="1">
                <a:solidFill>
                  <a:schemeClr val="bg1"/>
                </a:solidFill>
              </a:defRPr>
            </a:lvl2pPr>
            <a:lvl3pPr marL="0" indent="0">
              <a:lnSpc>
                <a:spcPct val="100000"/>
              </a:lnSpc>
              <a:buNone/>
              <a:defRPr sz="7400" b="1">
                <a:solidFill>
                  <a:schemeClr val="bg1"/>
                </a:solidFill>
              </a:defRPr>
            </a:lvl3pPr>
            <a:lvl4pPr marL="0">
              <a:lnSpc>
                <a:spcPct val="100000"/>
              </a:lnSpc>
              <a:spcBef>
                <a:spcPts val="0"/>
              </a:spcBef>
              <a:defRPr sz="7400" b="1">
                <a:solidFill>
                  <a:schemeClr val="bg1"/>
                </a:solidFill>
              </a:defRPr>
            </a:lvl4pPr>
            <a:lvl5pPr marL="0">
              <a:lnSpc>
                <a:spcPct val="100000"/>
              </a:lnSpc>
              <a:defRPr sz="7400" b="1">
                <a:solidFill>
                  <a:schemeClr val="bg1"/>
                </a:solidFill>
              </a:defRPr>
            </a:lvl5pPr>
            <a:lvl6pPr>
              <a:lnSpc>
                <a:spcPct val="100000"/>
              </a:lnSpc>
              <a:defRPr sz="7400" b="1">
                <a:solidFill>
                  <a:schemeClr val="bg1"/>
                </a:solidFill>
              </a:defRPr>
            </a:lvl6pPr>
            <a:lvl7pPr>
              <a:lnSpc>
                <a:spcPct val="100000"/>
              </a:lnSpc>
              <a:defRPr sz="7400" b="1">
                <a:solidFill>
                  <a:schemeClr val="bg1"/>
                </a:solidFill>
              </a:defRPr>
            </a:lvl7pPr>
            <a:lvl8pPr>
              <a:lnSpc>
                <a:spcPct val="100000"/>
              </a:lnSpc>
              <a:defRPr sz="7400" b="1">
                <a:solidFill>
                  <a:schemeClr val="bg1"/>
                </a:solidFill>
              </a:defRPr>
            </a:lvl8pPr>
            <a:lvl9pPr>
              <a:lnSpc>
                <a:spcPct val="100000"/>
              </a:lnSpc>
              <a:defRPr sz="7400" b="1">
                <a:solidFill>
                  <a:schemeClr val="bg1"/>
                </a:solidFill>
              </a:defRPr>
            </a:lvl9pPr>
          </a:lstStyle>
          <a:p>
            <a:pPr lvl="0"/>
            <a:r>
              <a:rPr lang="en-US"/>
              <a:t>00</a:t>
            </a:r>
            <a:endParaRPr lang="en-GB"/>
          </a:p>
        </p:txBody>
      </p:sp>
      <p:sp>
        <p:nvSpPr>
          <p:cNvPr id="29" name="Text Placeholder 28">
            <a:extLst>
              <a:ext uri="{FF2B5EF4-FFF2-40B4-BE49-F238E27FC236}">
                <a16:creationId xmlns:a16="http://schemas.microsoft.com/office/drawing/2014/main" id="{EE9A78B2-19BE-A922-A12C-E2897EA55190}"/>
              </a:ext>
            </a:extLst>
          </p:cNvPr>
          <p:cNvSpPr>
            <a:spLocks noGrp="1"/>
          </p:cNvSpPr>
          <p:nvPr userDrawn="1">
            <p:ph type="body" sz="quarter" idx="20" hasCustomPrompt="1"/>
          </p:nvPr>
        </p:nvSpPr>
        <p:spPr>
          <a:xfrm rot="16200000">
            <a:off x="10295416" y="1449523"/>
            <a:ext cx="3343715" cy="444673"/>
          </a:xfrm>
          <a:custGeom>
            <a:avLst/>
            <a:gdLst>
              <a:gd name="connsiteX0" fmla="*/ 3343715 w 3343715"/>
              <a:gd name="connsiteY0" fmla="*/ 935 h 444673"/>
              <a:gd name="connsiteX1" fmla="*/ 3343715 w 3343715"/>
              <a:gd name="connsiteY1" fmla="*/ 444673 h 444673"/>
              <a:gd name="connsiteX2" fmla="*/ 0 w 3343715"/>
              <a:gd name="connsiteY2" fmla="*/ 444673 h 444673"/>
              <a:gd name="connsiteX3" fmla="*/ 27671 w 3343715"/>
              <a:gd name="connsiteY3" fmla="*/ 415075 h 444673"/>
              <a:gd name="connsiteX4" fmla="*/ 314324 w 3343715"/>
              <a:gd name="connsiteY4" fmla="*/ 72001 h 444673"/>
              <a:gd name="connsiteX5" fmla="*/ 382615 w 3343715"/>
              <a:gd name="connsiteY5" fmla="*/ 16890 h 444673"/>
              <a:gd name="connsiteX6" fmla="*/ 453912 w 3343715"/>
              <a:gd name="connsiteY6" fmla="*/ 10 h 444673"/>
              <a:gd name="connsiteX7" fmla="*/ 487133 w 3343715"/>
              <a:gd name="connsiteY7" fmla="*/ 10 h 444673"/>
              <a:gd name="connsiteX8" fmla="*/ 3303095 w 3343715"/>
              <a:gd name="connsiteY8" fmla="*/ 241 h 444673"/>
              <a:gd name="connsiteX9" fmla="*/ 3343715 w 3343715"/>
              <a:gd name="connsiteY9" fmla="*/ 935 h 444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43715" h="444673">
                <a:moveTo>
                  <a:pt x="3343715" y="935"/>
                </a:moveTo>
                <a:lnTo>
                  <a:pt x="3343715" y="444673"/>
                </a:lnTo>
                <a:lnTo>
                  <a:pt x="0" y="444673"/>
                </a:lnTo>
                <a:cubicBezTo>
                  <a:pt x="9250" y="434807"/>
                  <a:pt x="19039" y="425403"/>
                  <a:pt x="27671" y="415075"/>
                </a:cubicBezTo>
                <a:cubicBezTo>
                  <a:pt x="123402" y="300845"/>
                  <a:pt x="219133" y="186616"/>
                  <a:pt x="314324" y="72001"/>
                </a:cubicBezTo>
                <a:cubicBezTo>
                  <a:pt x="333516" y="48878"/>
                  <a:pt x="355175" y="29531"/>
                  <a:pt x="382615" y="16890"/>
                </a:cubicBezTo>
                <a:cubicBezTo>
                  <a:pt x="405276" y="6485"/>
                  <a:pt x="428707" y="-298"/>
                  <a:pt x="453912" y="10"/>
                </a:cubicBezTo>
                <a:cubicBezTo>
                  <a:pt x="464934" y="164"/>
                  <a:pt x="476033" y="10"/>
                  <a:pt x="487133" y="10"/>
                </a:cubicBezTo>
                <a:cubicBezTo>
                  <a:pt x="1425787" y="10"/>
                  <a:pt x="2364441" y="164"/>
                  <a:pt x="3303095" y="241"/>
                </a:cubicBezTo>
                <a:cubicBezTo>
                  <a:pt x="3316661" y="241"/>
                  <a:pt x="3330149" y="704"/>
                  <a:pt x="3343715" y="935"/>
                </a:cubicBezTo>
                <a:close/>
              </a:path>
            </a:pathLst>
          </a:custGeom>
          <a:solidFill>
            <a:schemeClr val="tx1"/>
          </a:solidFill>
          <a:ln w="12700">
            <a:noFill/>
          </a:ln>
        </p:spPr>
        <p:txBody>
          <a:bodyPr wrap="square" lIns="756000" rIns="0" bIns="0" anchor="ctr">
            <a:noAutofit/>
          </a:bodyPr>
          <a:lstStyle>
            <a:lvl1pPr marL="0" indent="0" algn="l">
              <a:spcAft>
                <a:spcPts val="0"/>
              </a:spcAft>
              <a:buFont typeface="Arial" panose="020B0604020202020204" pitchFamily="34" charset="0"/>
              <a:buNone/>
              <a:defRPr sz="1240" b="0">
                <a:gradFill flip="none" rotWithShape="1">
                  <a:gsLst>
                    <a:gs pos="0">
                      <a:srgbClr val="16D6A8"/>
                    </a:gs>
                    <a:gs pos="100000">
                      <a:srgbClr val="2FA745"/>
                    </a:gs>
                  </a:gsLst>
                  <a:lin ang="16200000" scaled="1"/>
                  <a:tileRect/>
                </a:gradFill>
              </a:defRPr>
            </a:lvl1pPr>
            <a:lvl2pPr marL="0" indent="0" algn="l">
              <a:buNone/>
              <a:defRPr sz="1240" b="0">
                <a:solidFill>
                  <a:schemeClr val="tx1"/>
                </a:solidFill>
              </a:defRPr>
            </a:lvl2pPr>
            <a:lvl3pPr marL="0" indent="0" algn="l">
              <a:buNone/>
              <a:defRPr sz="1240" b="0"/>
            </a:lvl3pPr>
            <a:lvl4pPr marL="0" indent="0" algn="l">
              <a:buFont typeface="Arial" panose="020B0604020202020204" pitchFamily="34" charset="0"/>
              <a:buNone/>
              <a:defRPr sz="1240" b="0"/>
            </a:lvl4pPr>
            <a:lvl5pPr marL="0" indent="0" algn="l">
              <a:buFont typeface="Arial" panose="020B0604020202020204" pitchFamily="34" charset="0"/>
              <a:buNone/>
              <a:defRPr sz="1240" b="0"/>
            </a:lvl5pPr>
            <a:lvl6pPr marL="0" indent="0" algn="l">
              <a:buFont typeface="Arial" panose="020B0604020202020204" pitchFamily="34" charset="0"/>
              <a:buNone/>
              <a:defRPr sz="1240" b="0"/>
            </a:lvl6pPr>
            <a:lvl7pPr marL="0" indent="0" algn="l">
              <a:buFont typeface="Arial" panose="020B0604020202020204" pitchFamily="34" charset="0"/>
              <a:buNone/>
              <a:defRPr sz="1240" b="0"/>
            </a:lvl7pPr>
            <a:lvl8pPr marL="0" indent="0" algn="l">
              <a:buFont typeface="Arial" panose="020B0604020202020204" pitchFamily="34" charset="0"/>
              <a:buNone/>
              <a:defRPr sz="1240" b="0"/>
            </a:lvl8pPr>
            <a:lvl9pPr marL="0" indent="0" algn="l">
              <a:buFont typeface="Arial" panose="020B0604020202020204" pitchFamily="34" charset="0"/>
              <a:buNone/>
              <a:defRPr sz="1240" b="0"/>
            </a:lvl9pPr>
          </a:lstStyle>
          <a:p>
            <a:pPr lvl="0"/>
            <a:r>
              <a:rPr lang="en-US"/>
              <a:t>Click to add section title</a:t>
            </a:r>
          </a:p>
        </p:txBody>
      </p:sp>
      <p:sp>
        <p:nvSpPr>
          <p:cNvPr id="26" name="Text Placeholder 13">
            <a:extLst>
              <a:ext uri="{FF2B5EF4-FFF2-40B4-BE49-F238E27FC236}">
                <a16:creationId xmlns:a16="http://schemas.microsoft.com/office/drawing/2014/main" id="{33B141C1-A98F-A752-0B11-878619DFC251}"/>
              </a:ext>
            </a:extLst>
          </p:cNvPr>
          <p:cNvSpPr>
            <a:spLocks noGrp="1"/>
          </p:cNvSpPr>
          <p:nvPr userDrawn="1">
            <p:ph type="body" sz="quarter" idx="19" hasCustomPrompt="1"/>
          </p:nvPr>
        </p:nvSpPr>
        <p:spPr>
          <a:xfrm rot="16200000">
            <a:off x="11834923" y="2622708"/>
            <a:ext cx="252000" cy="216000"/>
          </a:xfrm>
          <a:noFill/>
          <a:ln w="12700">
            <a:noFill/>
          </a:ln>
        </p:spPr>
        <p:txBody>
          <a:bodyPr lIns="0" rIns="0" bIns="0" anchor="ctr"/>
          <a:lstStyle>
            <a:lvl1pPr marL="0" indent="0" algn="l">
              <a:spcAft>
                <a:spcPts val="0"/>
              </a:spcAft>
              <a:buFont typeface="Arial" panose="020B0604020202020204" pitchFamily="34" charset="0"/>
              <a:buNone/>
              <a:defRPr sz="1240" b="1">
                <a:solidFill>
                  <a:schemeClr val="bg1"/>
                </a:solidFill>
              </a:defRPr>
            </a:lvl1pPr>
            <a:lvl2pPr marL="0" indent="0" algn="l">
              <a:buNone/>
              <a:defRPr sz="1240" b="1">
                <a:solidFill>
                  <a:schemeClr val="tx1"/>
                </a:solidFill>
              </a:defRPr>
            </a:lvl2pPr>
            <a:lvl3pPr marL="0" indent="0" algn="l">
              <a:buNone/>
              <a:defRPr sz="1240" b="1"/>
            </a:lvl3pPr>
            <a:lvl4pPr marL="0" indent="0" algn="l">
              <a:buFont typeface="Arial" panose="020B0604020202020204" pitchFamily="34" charset="0"/>
              <a:buNone/>
              <a:defRPr sz="1240" b="1"/>
            </a:lvl4pPr>
            <a:lvl5pPr marL="0" indent="0" algn="l">
              <a:buFont typeface="Arial" panose="020B0604020202020204" pitchFamily="34" charset="0"/>
              <a:buNone/>
              <a:defRPr sz="1240" b="1"/>
            </a:lvl5pPr>
            <a:lvl6pPr marL="0" indent="0" algn="l">
              <a:buFont typeface="Arial" panose="020B0604020202020204" pitchFamily="34" charset="0"/>
              <a:buNone/>
              <a:defRPr sz="1240" b="1"/>
            </a:lvl6pPr>
            <a:lvl7pPr marL="0" indent="0" algn="l">
              <a:buFont typeface="Arial" panose="020B0604020202020204" pitchFamily="34" charset="0"/>
              <a:buNone/>
              <a:defRPr sz="1240" b="1"/>
            </a:lvl7pPr>
            <a:lvl8pPr marL="0" indent="0" algn="l">
              <a:buFont typeface="Arial" panose="020B0604020202020204" pitchFamily="34" charset="0"/>
              <a:buNone/>
              <a:defRPr sz="1240" b="1"/>
            </a:lvl8pPr>
            <a:lvl9pPr marL="0" indent="0" algn="l">
              <a:buFont typeface="Arial" panose="020B0604020202020204" pitchFamily="34" charset="0"/>
              <a:buNone/>
              <a:defRPr sz="1240" b="1"/>
            </a:lvl9pPr>
          </a:lstStyle>
          <a:p>
            <a:pPr lvl="0"/>
            <a:r>
              <a:rPr lang="en-US"/>
              <a:t>00</a:t>
            </a:r>
          </a:p>
        </p:txBody>
      </p:sp>
      <p:sp>
        <p:nvSpPr>
          <p:cNvPr id="21" name="Text Placeholder 20">
            <a:extLst>
              <a:ext uri="{FF2B5EF4-FFF2-40B4-BE49-F238E27FC236}">
                <a16:creationId xmlns:a16="http://schemas.microsoft.com/office/drawing/2014/main" id="{D9B1CC51-19E1-A829-CCF1-57FC3D7BBE58}"/>
              </a:ext>
            </a:extLst>
          </p:cNvPr>
          <p:cNvSpPr>
            <a:spLocks noGrp="1"/>
          </p:cNvSpPr>
          <p:nvPr>
            <p:ph type="body" sz="quarter" idx="10" hasCustomPrompt="1"/>
          </p:nvPr>
        </p:nvSpPr>
        <p:spPr>
          <a:xfrm>
            <a:off x="1" y="0"/>
            <a:ext cx="5694597" cy="6858000"/>
          </a:xfrm>
          <a:custGeom>
            <a:avLst/>
            <a:gdLst>
              <a:gd name="connsiteX0" fmla="*/ 0 w 5694597"/>
              <a:gd name="connsiteY0" fmla="*/ 0 h 6858000"/>
              <a:gd name="connsiteX1" fmla="*/ 860410 w 5694597"/>
              <a:gd name="connsiteY1" fmla="*/ 0 h 6858000"/>
              <a:gd name="connsiteX2" fmla="*/ 2482766 w 5694597"/>
              <a:gd name="connsiteY2" fmla="*/ 0 h 6858000"/>
              <a:gd name="connsiteX3" fmla="*/ 5305212 w 5694597"/>
              <a:gd name="connsiteY3" fmla="*/ 0 h 6858000"/>
              <a:gd name="connsiteX4" fmla="*/ 5368352 w 5694597"/>
              <a:gd name="connsiteY4" fmla="*/ 159294 h 6858000"/>
              <a:gd name="connsiteX5" fmla="*/ 5506035 w 5694597"/>
              <a:gd name="connsiteY5" fmla="*/ 703039 h 6858000"/>
              <a:gd name="connsiteX6" fmla="*/ 5640652 w 5694597"/>
              <a:gd name="connsiteY6" fmla="*/ 1730024 h 6858000"/>
              <a:gd name="connsiteX7" fmla="*/ 5694597 w 5694597"/>
              <a:gd name="connsiteY7" fmla="*/ 3339040 h 6858000"/>
              <a:gd name="connsiteX8" fmla="*/ 5668476 w 5694597"/>
              <a:gd name="connsiteY8" fmla="*/ 4222402 h 6858000"/>
              <a:gd name="connsiteX9" fmla="*/ 5607172 w 5694597"/>
              <a:gd name="connsiteY9" fmla="*/ 4883187 h 6858000"/>
              <a:gd name="connsiteX10" fmla="*/ 5463350 w 5694597"/>
              <a:gd name="connsiteY10" fmla="*/ 5651095 h 6858000"/>
              <a:gd name="connsiteX11" fmla="*/ 5189673 w 5694597"/>
              <a:gd name="connsiteY11" fmla="*/ 6855824 h 6858000"/>
              <a:gd name="connsiteX12" fmla="*/ 2482766 w 5694597"/>
              <a:gd name="connsiteY12" fmla="*/ 6855824 h 6858000"/>
              <a:gd name="connsiteX13" fmla="*/ 2482766 w 5694597"/>
              <a:gd name="connsiteY13" fmla="*/ 6858000 h 6858000"/>
              <a:gd name="connsiteX14" fmla="*/ 0 w 5694597"/>
              <a:gd name="connsiteY14" fmla="*/ 6858000 h 6858000"/>
              <a:gd name="connsiteX15" fmla="*/ 0 w 5694597"/>
              <a:gd name="connsiteY15" fmla="*/ 5064794 h 6858000"/>
              <a:gd name="connsiteX16" fmla="*/ 0 w 5694597"/>
              <a:gd name="connsiteY16" fmla="*/ 265279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694597" h="6858000">
                <a:moveTo>
                  <a:pt x="0" y="0"/>
                </a:moveTo>
                <a:lnTo>
                  <a:pt x="860410" y="0"/>
                </a:lnTo>
                <a:lnTo>
                  <a:pt x="2482766" y="0"/>
                </a:lnTo>
                <a:lnTo>
                  <a:pt x="5305212" y="0"/>
                </a:lnTo>
                <a:lnTo>
                  <a:pt x="5368352" y="159294"/>
                </a:lnTo>
                <a:lnTo>
                  <a:pt x="5506035" y="703039"/>
                </a:lnTo>
                <a:lnTo>
                  <a:pt x="5640652" y="1730024"/>
                </a:lnTo>
                <a:lnTo>
                  <a:pt x="5694597" y="3339040"/>
                </a:lnTo>
                <a:lnTo>
                  <a:pt x="5668476" y="4222402"/>
                </a:lnTo>
                <a:lnTo>
                  <a:pt x="5607172" y="4883187"/>
                </a:lnTo>
                <a:lnTo>
                  <a:pt x="5463350" y="5651095"/>
                </a:lnTo>
                <a:lnTo>
                  <a:pt x="5189673" y="6855824"/>
                </a:lnTo>
                <a:lnTo>
                  <a:pt x="2482766" y="6855824"/>
                </a:lnTo>
                <a:lnTo>
                  <a:pt x="2482766" y="6858000"/>
                </a:lnTo>
                <a:lnTo>
                  <a:pt x="0" y="6858000"/>
                </a:lnTo>
                <a:lnTo>
                  <a:pt x="0" y="5064794"/>
                </a:lnTo>
                <a:lnTo>
                  <a:pt x="0" y="2652794"/>
                </a:lnTo>
                <a:close/>
              </a:path>
            </a:pathLst>
          </a:custGeom>
          <a:solidFill>
            <a:schemeClr val="bg1"/>
          </a:solidFill>
        </p:spPr>
        <p:txBody>
          <a:bodyPr wrap="square" lIns="648000" tIns="792000" rIns="648000" numCol="1" spcCol="0">
            <a:noAutofit/>
          </a:bodyPr>
          <a:lstStyle>
            <a:lvl1pPr marL="0" indent="0">
              <a:spcBef>
                <a:spcPts val="0"/>
              </a:spcBef>
              <a:spcAft>
                <a:spcPts val="5200"/>
              </a:spcAft>
              <a:buFont typeface="+mj-lt"/>
              <a:buNone/>
              <a:defRPr sz="3760" b="1">
                <a:solidFill>
                  <a:schemeClr val="tx1"/>
                </a:solidFill>
              </a:defRPr>
            </a:lvl1pPr>
            <a:lvl2pPr marL="0" indent="0">
              <a:spcAft>
                <a:spcPts val="0"/>
              </a:spcAft>
              <a:buClr>
                <a:schemeClr val="accent4"/>
              </a:buClr>
              <a:buFont typeface="Wingdings" panose="05000000000000000000" pitchFamily="2" charset="2"/>
              <a:buNone/>
              <a:defRPr sz="5610" b="1">
                <a:gradFill>
                  <a:gsLst>
                    <a:gs pos="100000">
                      <a:schemeClr val="accent3"/>
                    </a:gs>
                    <a:gs pos="14000">
                      <a:srgbClr val="2FA745"/>
                    </a:gs>
                  </a:gsLst>
                  <a:lin ang="0" scaled="1"/>
                </a:gradFill>
              </a:defRPr>
            </a:lvl2pPr>
            <a:lvl3pPr marL="0" indent="0">
              <a:buNone/>
              <a:defRPr sz="2600">
                <a:solidFill>
                  <a:schemeClr val="tx1"/>
                </a:solidFill>
              </a:defRPr>
            </a:lvl3pPr>
            <a:lvl4pPr marL="0">
              <a:defRPr sz="2600" b="0">
                <a:solidFill>
                  <a:schemeClr val="tx1"/>
                </a:solidFill>
              </a:defRPr>
            </a:lvl4pPr>
            <a:lvl5pPr marL="0">
              <a:defRPr sz="2600">
                <a:solidFill>
                  <a:schemeClr val="tx1"/>
                </a:solidFill>
              </a:defRPr>
            </a:lvl5pPr>
            <a:lvl6pPr>
              <a:defRPr sz="2600"/>
            </a:lvl6pPr>
            <a:lvl7pPr>
              <a:defRPr sz="2600"/>
            </a:lvl7pPr>
            <a:lvl8pPr>
              <a:defRPr sz="2600"/>
            </a:lvl8pPr>
            <a:lvl9pPr>
              <a:defRPr sz="2600"/>
            </a:lvl9pPr>
          </a:lstStyle>
          <a:p>
            <a:pPr lvl="0"/>
            <a:r>
              <a:rPr lang="en-US"/>
              <a:t>Click to add text</a:t>
            </a:r>
          </a:p>
          <a:p>
            <a:pPr lvl="1"/>
            <a:r>
              <a:rPr lang="en-US"/>
              <a:t>Second level</a:t>
            </a:r>
          </a:p>
        </p:txBody>
      </p:sp>
      <p:sp>
        <p:nvSpPr>
          <p:cNvPr id="34" name="Date Placeholder 33">
            <a:extLst>
              <a:ext uri="{FF2B5EF4-FFF2-40B4-BE49-F238E27FC236}">
                <a16:creationId xmlns:a16="http://schemas.microsoft.com/office/drawing/2014/main" id="{630D7D64-BDF9-C86F-FECE-252E4CFD6BDD}"/>
              </a:ext>
            </a:extLst>
          </p:cNvPr>
          <p:cNvSpPr>
            <a:spLocks noGrp="1"/>
          </p:cNvSpPr>
          <p:nvPr>
            <p:ph type="dt" sz="half" idx="27"/>
          </p:nvPr>
        </p:nvSpPr>
        <p:spPr/>
        <p:txBody>
          <a:bodyPr/>
          <a:lstStyle/>
          <a:p>
            <a:fld id="{F591F8A5-C646-4C13-AD37-ABA3A86EC52D}" type="datetime1">
              <a:rPr lang="en-GB" smtClean="0"/>
              <a:t>25/05/2023</a:t>
            </a:fld>
            <a:endParaRPr lang="en-GB"/>
          </a:p>
        </p:txBody>
      </p:sp>
      <p:sp>
        <p:nvSpPr>
          <p:cNvPr id="35" name="Footer Placeholder 34">
            <a:extLst>
              <a:ext uri="{FF2B5EF4-FFF2-40B4-BE49-F238E27FC236}">
                <a16:creationId xmlns:a16="http://schemas.microsoft.com/office/drawing/2014/main" id="{7D2D65B1-676B-9708-043C-0515D74E4AFB}"/>
              </a:ext>
            </a:extLst>
          </p:cNvPr>
          <p:cNvSpPr>
            <a:spLocks noGrp="1"/>
          </p:cNvSpPr>
          <p:nvPr>
            <p:ph type="ftr" sz="quarter" idx="28"/>
          </p:nvPr>
        </p:nvSpPr>
        <p:spPr/>
        <p:txBody>
          <a:bodyPr/>
          <a:lstStyle/>
          <a:p>
            <a:r>
              <a:rPr lang="en-US"/>
              <a:t>Freshwave Contiguous Coverage to Railway Tunnels</a:t>
            </a:r>
            <a:endParaRPr lang="en-GB"/>
          </a:p>
        </p:txBody>
      </p:sp>
      <p:sp>
        <p:nvSpPr>
          <p:cNvPr id="36" name="Slide Number Placeholder 35">
            <a:extLst>
              <a:ext uri="{FF2B5EF4-FFF2-40B4-BE49-F238E27FC236}">
                <a16:creationId xmlns:a16="http://schemas.microsoft.com/office/drawing/2014/main" id="{331280A2-3D64-E65A-EE0A-797378873DBE}"/>
              </a:ext>
            </a:extLst>
          </p:cNvPr>
          <p:cNvSpPr>
            <a:spLocks noGrp="1"/>
          </p:cNvSpPr>
          <p:nvPr>
            <p:ph type="sldNum" sz="quarter" idx="29"/>
          </p:nvPr>
        </p:nvSpPr>
        <p:spPr/>
        <p:txBody>
          <a:bodyPr/>
          <a:lstStyle/>
          <a:p>
            <a:fld id="{F5AEA0E0-5CC6-4BD0-905C-A0021E419432}" type="slidenum">
              <a:rPr lang="en-GB" smtClean="0"/>
              <a:pPr/>
              <a:t>‹#›</a:t>
            </a:fld>
            <a:endParaRPr lang="en-GB"/>
          </a:p>
        </p:txBody>
      </p:sp>
      <p:sp>
        <p:nvSpPr>
          <p:cNvPr id="3" name="Text Placeholder 6">
            <a:extLst>
              <a:ext uri="{FF2B5EF4-FFF2-40B4-BE49-F238E27FC236}">
                <a16:creationId xmlns:a16="http://schemas.microsoft.com/office/drawing/2014/main" id="{CC187748-55BF-920E-6B26-4CA4BBBDC4D7}"/>
              </a:ext>
            </a:extLst>
          </p:cNvPr>
          <p:cNvSpPr>
            <a:spLocks noGrp="1"/>
          </p:cNvSpPr>
          <p:nvPr>
            <p:ph type="body" sz="quarter" idx="30" hasCustomPrompt="1"/>
          </p:nvPr>
        </p:nvSpPr>
        <p:spPr>
          <a:xfrm>
            <a:off x="5930966" y="950092"/>
            <a:ext cx="5148000" cy="360000"/>
          </a:xfrm>
        </p:spPr>
        <p:txBody>
          <a:bodyPr/>
          <a:lstStyle>
            <a:lvl1pPr marL="107995" indent="-359983">
              <a:spcBef>
                <a:spcPts val="0"/>
              </a:spcBef>
              <a:spcAft>
                <a:spcPts val="600"/>
              </a:spcAft>
              <a:buFont typeface="+mj-lt"/>
              <a:buNone/>
              <a:defRPr sz="2400" b="1">
                <a:solidFill>
                  <a:schemeClr val="tx1"/>
                </a:solidFill>
              </a:defRPr>
            </a:lvl1pPr>
            <a:lvl2pPr marL="0" indent="0">
              <a:lnSpc>
                <a:spcPct val="100000"/>
              </a:lnSpc>
              <a:spcBef>
                <a:spcPts val="0"/>
              </a:spcBef>
              <a:spcAft>
                <a:spcPts val="600"/>
              </a:spcAft>
              <a:buClr>
                <a:schemeClr val="accent4"/>
              </a:buClr>
              <a:buFont typeface="Wingdings" panose="05000000000000000000" pitchFamily="2" charset="2"/>
              <a:buNone/>
              <a:defRPr sz="2400" b="1" baseline="0">
                <a:solidFill>
                  <a:schemeClr val="tx1"/>
                </a:solidFill>
              </a:defRPr>
            </a:lvl2pPr>
            <a:lvl3pPr marL="0" indent="0">
              <a:buNone/>
              <a:defRPr sz="2400" b="1">
                <a:solidFill>
                  <a:schemeClr val="tx1"/>
                </a:solidFill>
              </a:defRPr>
            </a:lvl3pPr>
            <a:lvl4pPr marL="0">
              <a:spcBef>
                <a:spcPts val="0"/>
              </a:spcBef>
              <a:defRPr sz="2400" b="1">
                <a:solidFill>
                  <a:schemeClr val="tx1"/>
                </a:solidFill>
              </a:defRPr>
            </a:lvl4pPr>
            <a:lvl5pPr marL="0">
              <a:defRPr sz="2400" b="1">
                <a:solidFill>
                  <a:schemeClr val="tx1"/>
                </a:solidFill>
              </a:defRPr>
            </a:lvl5pPr>
            <a:lvl6pPr>
              <a:defRPr sz="2400" b="1">
                <a:solidFill>
                  <a:schemeClr val="tx1"/>
                </a:solidFill>
              </a:defRPr>
            </a:lvl6pPr>
            <a:lvl7pPr>
              <a:defRPr sz="2400" b="1">
                <a:solidFill>
                  <a:schemeClr val="tx1"/>
                </a:solidFill>
              </a:defRPr>
            </a:lvl7pPr>
            <a:lvl8pPr>
              <a:defRPr sz="2400" b="1">
                <a:solidFill>
                  <a:schemeClr val="tx1"/>
                </a:solidFill>
              </a:defRPr>
            </a:lvl8pPr>
            <a:lvl9pPr>
              <a:defRPr sz="2400" b="1">
                <a:solidFill>
                  <a:schemeClr val="tx1"/>
                </a:solidFill>
              </a:defRPr>
            </a:lvl9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a:p>
            <a:pPr lvl="5"/>
            <a:r>
              <a:rPr lang="en-US"/>
              <a:t>6</a:t>
            </a:r>
          </a:p>
          <a:p>
            <a:pPr lvl="6"/>
            <a:r>
              <a:rPr lang="en-US"/>
              <a:t>7</a:t>
            </a:r>
          </a:p>
          <a:p>
            <a:pPr lvl="7"/>
            <a:r>
              <a:rPr lang="en-US"/>
              <a:t>8</a:t>
            </a:r>
          </a:p>
          <a:p>
            <a:pPr lvl="8"/>
            <a:r>
              <a:rPr lang="en-US"/>
              <a:t>9</a:t>
            </a:r>
            <a:endParaRPr lang="en-GB"/>
          </a:p>
        </p:txBody>
      </p:sp>
    </p:spTree>
    <p:extLst>
      <p:ext uri="{BB962C8B-B14F-4D97-AF65-F5344CB8AC3E}">
        <p14:creationId xmlns:p14="http://schemas.microsoft.com/office/powerpoint/2010/main" val="3441338230"/>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Circle Infographic">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0C19FAB-5C99-9F08-9511-F0429E72C77C}"/>
              </a:ext>
            </a:extLst>
          </p:cNvPr>
          <p:cNvSpPr/>
          <p:nvPr userDrawn="1"/>
        </p:nvSpPr>
        <p:spPr>
          <a:xfrm>
            <a:off x="0" y="-5411"/>
            <a:ext cx="12192000" cy="6858000"/>
          </a:xfrm>
          <a:prstGeom prst="rect">
            <a:avLst/>
          </a:prstGeom>
          <a:solidFill>
            <a:srgbClr val="E8FA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819"/>
          </a:p>
        </p:txBody>
      </p:sp>
      <p:sp>
        <p:nvSpPr>
          <p:cNvPr id="29" name="Text Placeholder 28">
            <a:extLst>
              <a:ext uri="{FF2B5EF4-FFF2-40B4-BE49-F238E27FC236}">
                <a16:creationId xmlns:a16="http://schemas.microsoft.com/office/drawing/2014/main" id="{EE9A78B2-19BE-A922-A12C-E2897EA55190}"/>
              </a:ext>
            </a:extLst>
          </p:cNvPr>
          <p:cNvSpPr>
            <a:spLocks noGrp="1"/>
          </p:cNvSpPr>
          <p:nvPr userDrawn="1">
            <p:ph type="body" sz="quarter" idx="20" hasCustomPrompt="1"/>
          </p:nvPr>
        </p:nvSpPr>
        <p:spPr>
          <a:xfrm rot="16200000">
            <a:off x="10295416" y="1449523"/>
            <a:ext cx="3343715" cy="444673"/>
          </a:xfrm>
          <a:custGeom>
            <a:avLst/>
            <a:gdLst>
              <a:gd name="connsiteX0" fmla="*/ 3343715 w 3343715"/>
              <a:gd name="connsiteY0" fmla="*/ 935 h 444673"/>
              <a:gd name="connsiteX1" fmla="*/ 3343715 w 3343715"/>
              <a:gd name="connsiteY1" fmla="*/ 444673 h 444673"/>
              <a:gd name="connsiteX2" fmla="*/ 0 w 3343715"/>
              <a:gd name="connsiteY2" fmla="*/ 444673 h 444673"/>
              <a:gd name="connsiteX3" fmla="*/ 27671 w 3343715"/>
              <a:gd name="connsiteY3" fmla="*/ 415075 h 444673"/>
              <a:gd name="connsiteX4" fmla="*/ 314324 w 3343715"/>
              <a:gd name="connsiteY4" fmla="*/ 72001 h 444673"/>
              <a:gd name="connsiteX5" fmla="*/ 382615 w 3343715"/>
              <a:gd name="connsiteY5" fmla="*/ 16890 h 444673"/>
              <a:gd name="connsiteX6" fmla="*/ 453912 w 3343715"/>
              <a:gd name="connsiteY6" fmla="*/ 10 h 444673"/>
              <a:gd name="connsiteX7" fmla="*/ 487133 w 3343715"/>
              <a:gd name="connsiteY7" fmla="*/ 10 h 444673"/>
              <a:gd name="connsiteX8" fmla="*/ 3303095 w 3343715"/>
              <a:gd name="connsiteY8" fmla="*/ 241 h 444673"/>
              <a:gd name="connsiteX9" fmla="*/ 3343715 w 3343715"/>
              <a:gd name="connsiteY9" fmla="*/ 935 h 444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43715" h="444673">
                <a:moveTo>
                  <a:pt x="3343715" y="935"/>
                </a:moveTo>
                <a:lnTo>
                  <a:pt x="3343715" y="444673"/>
                </a:lnTo>
                <a:lnTo>
                  <a:pt x="0" y="444673"/>
                </a:lnTo>
                <a:cubicBezTo>
                  <a:pt x="9250" y="434807"/>
                  <a:pt x="19039" y="425403"/>
                  <a:pt x="27671" y="415075"/>
                </a:cubicBezTo>
                <a:cubicBezTo>
                  <a:pt x="123402" y="300845"/>
                  <a:pt x="219133" y="186616"/>
                  <a:pt x="314324" y="72001"/>
                </a:cubicBezTo>
                <a:cubicBezTo>
                  <a:pt x="333516" y="48878"/>
                  <a:pt x="355175" y="29531"/>
                  <a:pt x="382615" y="16890"/>
                </a:cubicBezTo>
                <a:cubicBezTo>
                  <a:pt x="405276" y="6485"/>
                  <a:pt x="428707" y="-298"/>
                  <a:pt x="453912" y="10"/>
                </a:cubicBezTo>
                <a:cubicBezTo>
                  <a:pt x="464934" y="164"/>
                  <a:pt x="476033" y="10"/>
                  <a:pt x="487133" y="10"/>
                </a:cubicBezTo>
                <a:cubicBezTo>
                  <a:pt x="1425787" y="10"/>
                  <a:pt x="2364441" y="164"/>
                  <a:pt x="3303095" y="241"/>
                </a:cubicBezTo>
                <a:cubicBezTo>
                  <a:pt x="3316661" y="241"/>
                  <a:pt x="3330149" y="704"/>
                  <a:pt x="3343715" y="935"/>
                </a:cubicBezTo>
                <a:close/>
              </a:path>
            </a:pathLst>
          </a:custGeom>
          <a:solidFill>
            <a:schemeClr val="tx1"/>
          </a:solidFill>
          <a:ln w="12700">
            <a:noFill/>
          </a:ln>
        </p:spPr>
        <p:txBody>
          <a:bodyPr wrap="square" lIns="756000" rIns="0" bIns="0" anchor="ctr">
            <a:noAutofit/>
          </a:bodyPr>
          <a:lstStyle>
            <a:lvl1pPr marL="0" indent="0" algn="l">
              <a:spcAft>
                <a:spcPts val="0"/>
              </a:spcAft>
              <a:buFont typeface="Arial" panose="020B0604020202020204" pitchFamily="34" charset="0"/>
              <a:buNone/>
              <a:defRPr sz="1240" b="0">
                <a:gradFill flip="none" rotWithShape="1">
                  <a:gsLst>
                    <a:gs pos="0">
                      <a:srgbClr val="16D6A8"/>
                    </a:gs>
                    <a:gs pos="100000">
                      <a:srgbClr val="2FA745"/>
                    </a:gs>
                  </a:gsLst>
                  <a:lin ang="16200000" scaled="1"/>
                  <a:tileRect/>
                </a:gradFill>
              </a:defRPr>
            </a:lvl1pPr>
            <a:lvl2pPr marL="0" indent="0" algn="l">
              <a:buNone/>
              <a:defRPr sz="1240" b="0">
                <a:solidFill>
                  <a:schemeClr val="tx1"/>
                </a:solidFill>
              </a:defRPr>
            </a:lvl2pPr>
            <a:lvl3pPr marL="0" indent="0" algn="l">
              <a:buNone/>
              <a:defRPr sz="1240" b="0"/>
            </a:lvl3pPr>
            <a:lvl4pPr marL="0" indent="0" algn="l">
              <a:buFont typeface="Arial" panose="020B0604020202020204" pitchFamily="34" charset="0"/>
              <a:buNone/>
              <a:defRPr sz="1240" b="0"/>
            </a:lvl4pPr>
            <a:lvl5pPr marL="0" indent="0" algn="l">
              <a:buFont typeface="Arial" panose="020B0604020202020204" pitchFamily="34" charset="0"/>
              <a:buNone/>
              <a:defRPr sz="1240" b="0"/>
            </a:lvl5pPr>
            <a:lvl6pPr marL="0" indent="0" algn="l">
              <a:buFont typeface="Arial" panose="020B0604020202020204" pitchFamily="34" charset="0"/>
              <a:buNone/>
              <a:defRPr sz="1240" b="0"/>
            </a:lvl6pPr>
            <a:lvl7pPr marL="0" indent="0" algn="l">
              <a:buFont typeface="Arial" panose="020B0604020202020204" pitchFamily="34" charset="0"/>
              <a:buNone/>
              <a:defRPr sz="1240" b="0"/>
            </a:lvl7pPr>
            <a:lvl8pPr marL="0" indent="0" algn="l">
              <a:buFont typeface="Arial" panose="020B0604020202020204" pitchFamily="34" charset="0"/>
              <a:buNone/>
              <a:defRPr sz="1240" b="0"/>
            </a:lvl8pPr>
            <a:lvl9pPr marL="0" indent="0" algn="l">
              <a:buFont typeface="Arial" panose="020B0604020202020204" pitchFamily="34" charset="0"/>
              <a:buNone/>
              <a:defRPr sz="1240" b="0"/>
            </a:lvl9pPr>
          </a:lstStyle>
          <a:p>
            <a:pPr lvl="0"/>
            <a:r>
              <a:rPr lang="en-US"/>
              <a:t>Click to add section title</a:t>
            </a:r>
          </a:p>
        </p:txBody>
      </p:sp>
      <p:sp>
        <p:nvSpPr>
          <p:cNvPr id="26" name="Text Placeholder 13">
            <a:extLst>
              <a:ext uri="{FF2B5EF4-FFF2-40B4-BE49-F238E27FC236}">
                <a16:creationId xmlns:a16="http://schemas.microsoft.com/office/drawing/2014/main" id="{33B141C1-A98F-A752-0B11-878619DFC251}"/>
              </a:ext>
            </a:extLst>
          </p:cNvPr>
          <p:cNvSpPr>
            <a:spLocks noGrp="1"/>
          </p:cNvSpPr>
          <p:nvPr userDrawn="1">
            <p:ph type="body" sz="quarter" idx="19" hasCustomPrompt="1"/>
          </p:nvPr>
        </p:nvSpPr>
        <p:spPr>
          <a:xfrm rot="16200000">
            <a:off x="11834923" y="2622708"/>
            <a:ext cx="252000" cy="216000"/>
          </a:xfrm>
          <a:noFill/>
          <a:ln w="12700">
            <a:noFill/>
          </a:ln>
        </p:spPr>
        <p:txBody>
          <a:bodyPr lIns="0" rIns="0" bIns="0" anchor="ctr"/>
          <a:lstStyle>
            <a:lvl1pPr marL="0" indent="0" algn="l">
              <a:spcAft>
                <a:spcPts val="0"/>
              </a:spcAft>
              <a:buFont typeface="Arial" panose="020B0604020202020204" pitchFamily="34" charset="0"/>
              <a:buNone/>
              <a:defRPr sz="1240" b="1">
                <a:solidFill>
                  <a:schemeClr val="bg1"/>
                </a:solidFill>
              </a:defRPr>
            </a:lvl1pPr>
            <a:lvl2pPr marL="0" indent="0" algn="l">
              <a:buNone/>
              <a:defRPr sz="1240" b="1">
                <a:solidFill>
                  <a:schemeClr val="tx1"/>
                </a:solidFill>
              </a:defRPr>
            </a:lvl2pPr>
            <a:lvl3pPr marL="0" indent="0" algn="l">
              <a:buNone/>
              <a:defRPr sz="1240" b="1"/>
            </a:lvl3pPr>
            <a:lvl4pPr marL="0" indent="0" algn="l">
              <a:buFont typeface="Arial" panose="020B0604020202020204" pitchFamily="34" charset="0"/>
              <a:buNone/>
              <a:defRPr sz="1240" b="1"/>
            </a:lvl4pPr>
            <a:lvl5pPr marL="0" indent="0" algn="l">
              <a:buFont typeface="Arial" panose="020B0604020202020204" pitchFamily="34" charset="0"/>
              <a:buNone/>
              <a:defRPr sz="1240" b="1"/>
            </a:lvl5pPr>
            <a:lvl6pPr marL="0" indent="0" algn="l">
              <a:buFont typeface="Arial" panose="020B0604020202020204" pitchFamily="34" charset="0"/>
              <a:buNone/>
              <a:defRPr sz="1240" b="1"/>
            </a:lvl6pPr>
            <a:lvl7pPr marL="0" indent="0" algn="l">
              <a:buFont typeface="Arial" panose="020B0604020202020204" pitchFamily="34" charset="0"/>
              <a:buNone/>
              <a:defRPr sz="1240" b="1"/>
            </a:lvl7pPr>
            <a:lvl8pPr marL="0" indent="0" algn="l">
              <a:buFont typeface="Arial" panose="020B0604020202020204" pitchFamily="34" charset="0"/>
              <a:buNone/>
              <a:defRPr sz="1240" b="1"/>
            </a:lvl8pPr>
            <a:lvl9pPr marL="0" indent="0" algn="l">
              <a:buFont typeface="Arial" panose="020B0604020202020204" pitchFamily="34" charset="0"/>
              <a:buNone/>
              <a:defRPr sz="1240" b="1"/>
            </a:lvl9pPr>
          </a:lstStyle>
          <a:p>
            <a:pPr lvl="0"/>
            <a:r>
              <a:rPr lang="en-US"/>
              <a:t>00</a:t>
            </a:r>
          </a:p>
        </p:txBody>
      </p:sp>
      <p:sp>
        <p:nvSpPr>
          <p:cNvPr id="5" name="Rectangle 4">
            <a:extLst>
              <a:ext uri="{FF2B5EF4-FFF2-40B4-BE49-F238E27FC236}">
                <a16:creationId xmlns:a16="http://schemas.microsoft.com/office/drawing/2014/main" id="{8F02E6DD-3355-4D44-B941-98821C10F110}"/>
              </a:ext>
            </a:extLst>
          </p:cNvPr>
          <p:cNvSpPr/>
          <p:nvPr userDrawn="1"/>
        </p:nvSpPr>
        <p:spPr>
          <a:xfrm>
            <a:off x="4097869" y="-1040"/>
            <a:ext cx="3555999" cy="6859040"/>
          </a:xfrm>
          <a:prstGeom prst="rect">
            <a:avLst/>
          </a:prstGeom>
          <a:gradFill flip="none" rotWithShape="1">
            <a:gsLst>
              <a:gs pos="61000">
                <a:schemeClr val="bg1"/>
              </a:gs>
              <a:gs pos="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819"/>
          </a:p>
        </p:txBody>
      </p:sp>
      <p:sp>
        <p:nvSpPr>
          <p:cNvPr id="6" name="TextBox 5">
            <a:extLst>
              <a:ext uri="{FF2B5EF4-FFF2-40B4-BE49-F238E27FC236}">
                <a16:creationId xmlns:a16="http://schemas.microsoft.com/office/drawing/2014/main" id="{37049F95-434D-E910-603C-9F971C4CF97F}"/>
              </a:ext>
            </a:extLst>
          </p:cNvPr>
          <p:cNvSpPr txBox="1"/>
          <p:nvPr userDrawn="1"/>
        </p:nvSpPr>
        <p:spPr>
          <a:xfrm>
            <a:off x="7318822" y="3180877"/>
            <a:ext cx="661963" cy="1107996"/>
          </a:xfrm>
          <a:prstGeom prst="rect">
            <a:avLst/>
          </a:prstGeom>
          <a:noFill/>
        </p:spPr>
        <p:txBody>
          <a:bodyPr wrap="square" lIns="0" tIns="0" rIns="0" bIns="0" rtlCol="0" anchor="ctr">
            <a:spAutoFit/>
          </a:bodyPr>
          <a:lstStyle/>
          <a:p>
            <a:pPr algn="ctr"/>
            <a:r>
              <a:rPr lang="en-GB" sz="7200">
                <a:gradFill flip="none" rotWithShape="1">
                  <a:gsLst>
                    <a:gs pos="100000">
                      <a:srgbClr val="2FA745"/>
                    </a:gs>
                    <a:gs pos="0">
                      <a:srgbClr val="16D6A8"/>
                    </a:gs>
                  </a:gsLst>
                  <a:lin ang="0" scaled="1"/>
                  <a:tileRect/>
                </a:gradFill>
              </a:rPr>
              <a:t>+</a:t>
            </a:r>
          </a:p>
        </p:txBody>
      </p:sp>
      <p:sp>
        <p:nvSpPr>
          <p:cNvPr id="9" name="TextBox 8">
            <a:extLst>
              <a:ext uri="{FF2B5EF4-FFF2-40B4-BE49-F238E27FC236}">
                <a16:creationId xmlns:a16="http://schemas.microsoft.com/office/drawing/2014/main" id="{C0EB8756-F288-9726-AE94-EFF76E4C9CE3}"/>
              </a:ext>
            </a:extLst>
          </p:cNvPr>
          <p:cNvSpPr txBox="1"/>
          <p:nvPr userDrawn="1"/>
        </p:nvSpPr>
        <p:spPr>
          <a:xfrm>
            <a:off x="3770952" y="3180877"/>
            <a:ext cx="661963" cy="1107996"/>
          </a:xfrm>
          <a:prstGeom prst="rect">
            <a:avLst/>
          </a:prstGeom>
          <a:noFill/>
        </p:spPr>
        <p:txBody>
          <a:bodyPr wrap="square" lIns="0" tIns="0" rIns="0" bIns="0" rtlCol="0" anchor="ctr">
            <a:spAutoFit/>
          </a:bodyPr>
          <a:lstStyle/>
          <a:p>
            <a:pPr algn="ctr"/>
            <a:r>
              <a:rPr lang="en-GB" sz="7200">
                <a:gradFill flip="none" rotWithShape="1">
                  <a:gsLst>
                    <a:gs pos="100000">
                      <a:srgbClr val="2FA745"/>
                    </a:gs>
                    <a:gs pos="0">
                      <a:srgbClr val="16D6A8"/>
                    </a:gs>
                  </a:gsLst>
                  <a:lin ang="0" scaled="1"/>
                  <a:tileRect/>
                </a:gradFill>
              </a:rPr>
              <a:t>+</a:t>
            </a:r>
          </a:p>
        </p:txBody>
      </p:sp>
      <p:sp>
        <p:nvSpPr>
          <p:cNvPr id="13" name="Text Placeholder 6">
            <a:extLst>
              <a:ext uri="{FF2B5EF4-FFF2-40B4-BE49-F238E27FC236}">
                <a16:creationId xmlns:a16="http://schemas.microsoft.com/office/drawing/2014/main" id="{443F5AFF-6980-0C64-6BFD-7F5D654A4FF1}"/>
              </a:ext>
            </a:extLst>
          </p:cNvPr>
          <p:cNvSpPr>
            <a:spLocks noGrp="1"/>
          </p:cNvSpPr>
          <p:nvPr>
            <p:ph type="body" sz="quarter" idx="21" hasCustomPrompt="1"/>
          </p:nvPr>
        </p:nvSpPr>
        <p:spPr>
          <a:xfrm>
            <a:off x="1220200" y="2575674"/>
            <a:ext cx="2318400" cy="2318400"/>
          </a:xfrm>
          <a:prstGeom prst="ellipse">
            <a:avLst/>
          </a:prstGeom>
          <a:solidFill>
            <a:srgbClr val="0DECD7"/>
          </a:solidFill>
        </p:spPr>
        <p:txBody>
          <a:bodyPr lIns="0" anchor="ctr" anchorCtr="0"/>
          <a:lstStyle>
            <a:lvl1pPr marL="0" indent="0" algn="ctr">
              <a:lnSpc>
                <a:spcPct val="100000"/>
              </a:lnSpc>
              <a:spcBef>
                <a:spcPts val="0"/>
              </a:spcBef>
              <a:spcAft>
                <a:spcPts val="600"/>
              </a:spcAft>
              <a:buFont typeface="+mj-lt"/>
              <a:buNone/>
              <a:defRPr sz="2430" b="1">
                <a:solidFill>
                  <a:schemeClr val="bg1"/>
                </a:solidFill>
              </a:defRPr>
            </a:lvl1pPr>
            <a:lvl2pPr marL="0" indent="0" algn="ctr">
              <a:lnSpc>
                <a:spcPct val="100000"/>
              </a:lnSpc>
              <a:spcAft>
                <a:spcPts val="600"/>
              </a:spcAft>
              <a:buClr>
                <a:schemeClr val="accent4"/>
              </a:buClr>
              <a:buFont typeface="Wingdings" panose="05000000000000000000" pitchFamily="2" charset="2"/>
              <a:buNone/>
              <a:defRPr sz="2430" b="1">
                <a:solidFill>
                  <a:schemeClr val="bg1"/>
                </a:solidFill>
              </a:defRPr>
            </a:lvl2pPr>
            <a:lvl3pPr marL="0" indent="0" algn="ctr">
              <a:lnSpc>
                <a:spcPct val="100000"/>
              </a:lnSpc>
              <a:buNone/>
              <a:defRPr sz="2430" b="1">
                <a:solidFill>
                  <a:schemeClr val="bg1"/>
                </a:solidFill>
              </a:defRPr>
            </a:lvl3pPr>
            <a:lvl4pPr marL="0" algn="ctr">
              <a:lnSpc>
                <a:spcPct val="100000"/>
              </a:lnSpc>
              <a:spcBef>
                <a:spcPts val="0"/>
              </a:spcBef>
              <a:defRPr sz="2430" b="1">
                <a:solidFill>
                  <a:schemeClr val="bg1"/>
                </a:solidFill>
              </a:defRPr>
            </a:lvl4pPr>
            <a:lvl5pPr marL="0" algn="ctr">
              <a:lnSpc>
                <a:spcPct val="100000"/>
              </a:lnSpc>
              <a:defRPr sz="2430" b="1">
                <a:solidFill>
                  <a:schemeClr val="bg1"/>
                </a:solidFill>
              </a:defRPr>
            </a:lvl5pPr>
            <a:lvl6pPr algn="ctr">
              <a:lnSpc>
                <a:spcPct val="100000"/>
              </a:lnSpc>
              <a:defRPr sz="2430" b="1">
                <a:solidFill>
                  <a:schemeClr val="bg1"/>
                </a:solidFill>
              </a:defRPr>
            </a:lvl6pPr>
            <a:lvl7pPr algn="ctr">
              <a:lnSpc>
                <a:spcPct val="100000"/>
              </a:lnSpc>
              <a:defRPr sz="2430" b="1">
                <a:solidFill>
                  <a:schemeClr val="bg1"/>
                </a:solidFill>
              </a:defRPr>
            </a:lvl7pPr>
            <a:lvl8pPr algn="ctr">
              <a:lnSpc>
                <a:spcPct val="100000"/>
              </a:lnSpc>
              <a:defRPr sz="2430" b="1">
                <a:solidFill>
                  <a:schemeClr val="bg1"/>
                </a:solidFill>
              </a:defRPr>
            </a:lvl8pPr>
            <a:lvl9pPr algn="ctr">
              <a:lnSpc>
                <a:spcPct val="100000"/>
              </a:lnSpc>
              <a:defRPr sz="2430" b="1">
                <a:solidFill>
                  <a:schemeClr val="bg1"/>
                </a:solidFill>
              </a:defRPr>
            </a:lvl9pPr>
          </a:lstStyle>
          <a:p>
            <a:pPr lvl="0"/>
            <a:r>
              <a:rPr lang="en-US"/>
              <a:t>Click to add text</a:t>
            </a:r>
          </a:p>
        </p:txBody>
      </p:sp>
      <p:sp>
        <p:nvSpPr>
          <p:cNvPr id="19" name="Text Placeholder 18">
            <a:extLst>
              <a:ext uri="{FF2B5EF4-FFF2-40B4-BE49-F238E27FC236}">
                <a16:creationId xmlns:a16="http://schemas.microsoft.com/office/drawing/2014/main" id="{ACBBBE56-41A2-ECE8-1CD4-4690C68B82DE}"/>
              </a:ext>
            </a:extLst>
          </p:cNvPr>
          <p:cNvSpPr>
            <a:spLocks noGrp="1"/>
          </p:cNvSpPr>
          <p:nvPr>
            <p:ph type="body" sz="quarter" idx="10" hasCustomPrompt="1"/>
          </p:nvPr>
        </p:nvSpPr>
        <p:spPr>
          <a:xfrm>
            <a:off x="627682" y="805055"/>
            <a:ext cx="9936000" cy="1368000"/>
          </a:xfrm>
          <a:prstGeom prst="rect">
            <a:avLst/>
          </a:prstGeom>
          <a:noFill/>
        </p:spPr>
        <p:txBody>
          <a:bodyPr wrap="square" lIns="0" tIns="0" rIns="0" numCol="1" spcCol="0">
            <a:noAutofit/>
          </a:bodyPr>
          <a:lstStyle>
            <a:lvl1pPr marL="0" indent="0">
              <a:spcBef>
                <a:spcPts val="0"/>
              </a:spcBef>
              <a:spcAft>
                <a:spcPts val="0"/>
              </a:spcAft>
              <a:buFont typeface="+mj-lt"/>
              <a:buNone/>
              <a:defRPr sz="3210" b="1">
                <a:solidFill>
                  <a:schemeClr val="tx1"/>
                </a:solidFill>
              </a:defRPr>
            </a:lvl1pPr>
            <a:lvl2pPr marL="0" indent="0">
              <a:spcAft>
                <a:spcPts val="0"/>
              </a:spcAft>
              <a:buClr>
                <a:schemeClr val="accent4"/>
              </a:buClr>
              <a:buFont typeface="Wingdings" panose="05000000000000000000" pitchFamily="2" charset="2"/>
              <a:buNone/>
              <a:defRPr sz="6000" b="1">
                <a:gradFill>
                  <a:gsLst>
                    <a:gs pos="100000">
                      <a:schemeClr val="accent3"/>
                    </a:gs>
                    <a:gs pos="14000">
                      <a:srgbClr val="2FA745"/>
                    </a:gs>
                  </a:gsLst>
                  <a:lin ang="0" scaled="1"/>
                </a:gradFill>
              </a:defRPr>
            </a:lvl2pPr>
            <a:lvl3pPr marL="0" indent="0">
              <a:buNone/>
              <a:defRPr sz="2600">
                <a:solidFill>
                  <a:schemeClr val="tx1"/>
                </a:solidFill>
              </a:defRPr>
            </a:lvl3pPr>
            <a:lvl4pPr marL="0">
              <a:defRPr sz="2600" b="0">
                <a:solidFill>
                  <a:schemeClr val="tx1"/>
                </a:solidFill>
              </a:defRPr>
            </a:lvl4pPr>
            <a:lvl5pPr marL="0">
              <a:defRPr sz="2600">
                <a:solidFill>
                  <a:schemeClr val="tx1"/>
                </a:solidFill>
              </a:defRPr>
            </a:lvl5pPr>
            <a:lvl6pPr>
              <a:defRPr sz="2600"/>
            </a:lvl6pPr>
            <a:lvl7pPr>
              <a:defRPr sz="2600"/>
            </a:lvl7pPr>
            <a:lvl8pPr>
              <a:defRPr sz="2600"/>
            </a:lvl8pPr>
            <a:lvl9pPr>
              <a:defRPr sz="2600"/>
            </a:lvl9pPr>
          </a:lstStyle>
          <a:p>
            <a:pPr lvl="0"/>
            <a:r>
              <a:rPr lang="en-US"/>
              <a:t>Click to add text</a:t>
            </a:r>
          </a:p>
          <a:p>
            <a:pPr lvl="1"/>
            <a:r>
              <a:rPr lang="en-US"/>
              <a:t>Second level</a:t>
            </a:r>
          </a:p>
        </p:txBody>
      </p:sp>
      <p:sp>
        <p:nvSpPr>
          <p:cNvPr id="20" name="Text Placeholder 6">
            <a:extLst>
              <a:ext uri="{FF2B5EF4-FFF2-40B4-BE49-F238E27FC236}">
                <a16:creationId xmlns:a16="http://schemas.microsoft.com/office/drawing/2014/main" id="{A9234D2A-7009-8C6D-5C96-13F3A5DF6BB3}"/>
              </a:ext>
            </a:extLst>
          </p:cNvPr>
          <p:cNvSpPr>
            <a:spLocks noGrp="1"/>
          </p:cNvSpPr>
          <p:nvPr>
            <p:ph type="body" sz="quarter" idx="22" hasCustomPrompt="1"/>
          </p:nvPr>
        </p:nvSpPr>
        <p:spPr>
          <a:xfrm>
            <a:off x="4739887" y="5153130"/>
            <a:ext cx="2318400" cy="288000"/>
          </a:xfrm>
          <a:prstGeom prst="rect">
            <a:avLst/>
          </a:prstGeom>
          <a:noFill/>
        </p:spPr>
        <p:txBody>
          <a:bodyPr lIns="0" anchor="t" anchorCtr="0"/>
          <a:lstStyle>
            <a:lvl1pPr marL="0" indent="0" algn="ctr">
              <a:lnSpc>
                <a:spcPct val="100000"/>
              </a:lnSpc>
              <a:spcBef>
                <a:spcPts val="0"/>
              </a:spcBef>
              <a:spcAft>
                <a:spcPts val="600"/>
              </a:spcAft>
              <a:buFont typeface="+mj-lt"/>
              <a:buNone/>
              <a:defRPr sz="1300" b="1">
                <a:solidFill>
                  <a:schemeClr val="tx1"/>
                </a:solidFill>
              </a:defRPr>
            </a:lvl1pPr>
            <a:lvl2pPr marL="0" indent="0" algn="ctr">
              <a:lnSpc>
                <a:spcPct val="100000"/>
              </a:lnSpc>
              <a:spcAft>
                <a:spcPts val="600"/>
              </a:spcAft>
              <a:buClr>
                <a:schemeClr val="accent4"/>
              </a:buClr>
              <a:buFont typeface="Wingdings" panose="05000000000000000000" pitchFamily="2" charset="2"/>
              <a:buNone/>
              <a:defRPr sz="1300" b="1">
                <a:solidFill>
                  <a:schemeClr val="tx1"/>
                </a:solidFill>
              </a:defRPr>
            </a:lvl2pPr>
            <a:lvl3pPr marL="0" indent="0" algn="ctr">
              <a:lnSpc>
                <a:spcPct val="100000"/>
              </a:lnSpc>
              <a:buNone/>
              <a:defRPr sz="1300" b="1">
                <a:solidFill>
                  <a:schemeClr val="tx1"/>
                </a:solidFill>
              </a:defRPr>
            </a:lvl3pPr>
            <a:lvl4pPr marL="0" algn="ctr">
              <a:lnSpc>
                <a:spcPct val="100000"/>
              </a:lnSpc>
              <a:spcBef>
                <a:spcPts val="0"/>
              </a:spcBef>
              <a:defRPr sz="1300" b="1">
                <a:solidFill>
                  <a:schemeClr val="tx1"/>
                </a:solidFill>
              </a:defRPr>
            </a:lvl4pPr>
            <a:lvl5pPr marL="0" algn="ctr">
              <a:lnSpc>
                <a:spcPct val="100000"/>
              </a:lnSpc>
              <a:defRPr sz="1300" b="1">
                <a:solidFill>
                  <a:schemeClr val="tx1"/>
                </a:solidFill>
              </a:defRPr>
            </a:lvl5pPr>
            <a:lvl6pPr algn="ctr">
              <a:lnSpc>
                <a:spcPct val="100000"/>
              </a:lnSpc>
              <a:defRPr sz="1300" b="1">
                <a:solidFill>
                  <a:schemeClr val="tx1"/>
                </a:solidFill>
              </a:defRPr>
            </a:lvl6pPr>
            <a:lvl7pPr algn="ctr">
              <a:lnSpc>
                <a:spcPct val="100000"/>
              </a:lnSpc>
              <a:defRPr sz="1300" b="1">
                <a:solidFill>
                  <a:schemeClr val="tx1"/>
                </a:solidFill>
              </a:defRPr>
            </a:lvl7pPr>
            <a:lvl8pPr algn="ctr">
              <a:lnSpc>
                <a:spcPct val="100000"/>
              </a:lnSpc>
              <a:defRPr sz="1300" b="1">
                <a:solidFill>
                  <a:schemeClr val="tx1"/>
                </a:solidFill>
              </a:defRPr>
            </a:lvl8pPr>
            <a:lvl9pPr algn="ctr">
              <a:lnSpc>
                <a:spcPct val="100000"/>
              </a:lnSpc>
              <a:defRPr sz="1300" b="1">
                <a:solidFill>
                  <a:schemeClr val="tx1"/>
                </a:solidFill>
              </a:defRPr>
            </a:lvl9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a:p>
            <a:pPr lvl="5"/>
            <a:r>
              <a:rPr lang="en-US"/>
              <a:t>6</a:t>
            </a:r>
          </a:p>
          <a:p>
            <a:pPr lvl="6"/>
            <a:r>
              <a:rPr lang="en-US"/>
              <a:t>7</a:t>
            </a:r>
          </a:p>
          <a:p>
            <a:pPr lvl="7"/>
            <a:r>
              <a:rPr lang="en-US"/>
              <a:t>8</a:t>
            </a:r>
          </a:p>
          <a:p>
            <a:pPr lvl="8"/>
            <a:r>
              <a:rPr lang="en-US"/>
              <a:t>9</a:t>
            </a:r>
            <a:endParaRPr lang="en-GB"/>
          </a:p>
        </p:txBody>
      </p:sp>
      <p:sp>
        <p:nvSpPr>
          <p:cNvPr id="27" name="Text Placeholder 6">
            <a:extLst>
              <a:ext uri="{FF2B5EF4-FFF2-40B4-BE49-F238E27FC236}">
                <a16:creationId xmlns:a16="http://schemas.microsoft.com/office/drawing/2014/main" id="{E7956F13-7363-626D-2AB6-27632F555D35}"/>
              </a:ext>
            </a:extLst>
          </p:cNvPr>
          <p:cNvSpPr>
            <a:spLocks noGrp="1"/>
          </p:cNvSpPr>
          <p:nvPr>
            <p:ph type="body" sz="quarter" idx="23" hasCustomPrompt="1"/>
          </p:nvPr>
        </p:nvSpPr>
        <p:spPr>
          <a:xfrm>
            <a:off x="4739887" y="2575674"/>
            <a:ext cx="2318400" cy="2318400"/>
          </a:xfrm>
          <a:prstGeom prst="ellipse">
            <a:avLst/>
          </a:prstGeom>
          <a:solidFill>
            <a:srgbClr val="16D6A8"/>
          </a:solidFill>
        </p:spPr>
        <p:txBody>
          <a:bodyPr lIns="0" anchor="ctr" anchorCtr="0"/>
          <a:lstStyle>
            <a:lvl1pPr marL="0" indent="0" algn="ctr">
              <a:lnSpc>
                <a:spcPct val="100000"/>
              </a:lnSpc>
              <a:spcBef>
                <a:spcPts val="0"/>
              </a:spcBef>
              <a:spcAft>
                <a:spcPts val="600"/>
              </a:spcAft>
              <a:buFont typeface="+mj-lt"/>
              <a:buNone/>
              <a:defRPr sz="2430" b="1">
                <a:solidFill>
                  <a:schemeClr val="bg1"/>
                </a:solidFill>
              </a:defRPr>
            </a:lvl1pPr>
            <a:lvl2pPr marL="0" indent="0" algn="ctr">
              <a:lnSpc>
                <a:spcPct val="100000"/>
              </a:lnSpc>
              <a:spcAft>
                <a:spcPts val="600"/>
              </a:spcAft>
              <a:buClr>
                <a:schemeClr val="accent4"/>
              </a:buClr>
              <a:buFont typeface="Wingdings" panose="05000000000000000000" pitchFamily="2" charset="2"/>
              <a:buNone/>
              <a:defRPr sz="2430" b="1">
                <a:solidFill>
                  <a:schemeClr val="bg1"/>
                </a:solidFill>
              </a:defRPr>
            </a:lvl2pPr>
            <a:lvl3pPr marL="0" indent="0" algn="ctr">
              <a:lnSpc>
                <a:spcPct val="100000"/>
              </a:lnSpc>
              <a:buNone/>
              <a:defRPr sz="2430" b="1">
                <a:solidFill>
                  <a:schemeClr val="bg1"/>
                </a:solidFill>
              </a:defRPr>
            </a:lvl3pPr>
            <a:lvl4pPr marL="0" algn="ctr">
              <a:lnSpc>
                <a:spcPct val="100000"/>
              </a:lnSpc>
              <a:spcBef>
                <a:spcPts val="0"/>
              </a:spcBef>
              <a:defRPr sz="2430" b="1">
                <a:solidFill>
                  <a:schemeClr val="bg1"/>
                </a:solidFill>
              </a:defRPr>
            </a:lvl4pPr>
            <a:lvl5pPr marL="0" algn="ctr">
              <a:lnSpc>
                <a:spcPct val="100000"/>
              </a:lnSpc>
              <a:defRPr sz="2430" b="1">
                <a:solidFill>
                  <a:schemeClr val="bg1"/>
                </a:solidFill>
              </a:defRPr>
            </a:lvl5pPr>
            <a:lvl6pPr algn="ctr">
              <a:lnSpc>
                <a:spcPct val="100000"/>
              </a:lnSpc>
              <a:defRPr sz="2430" b="1">
                <a:solidFill>
                  <a:schemeClr val="bg1"/>
                </a:solidFill>
              </a:defRPr>
            </a:lvl6pPr>
            <a:lvl7pPr algn="ctr">
              <a:lnSpc>
                <a:spcPct val="100000"/>
              </a:lnSpc>
              <a:defRPr sz="2430" b="1">
                <a:solidFill>
                  <a:schemeClr val="bg1"/>
                </a:solidFill>
              </a:defRPr>
            </a:lvl7pPr>
            <a:lvl8pPr algn="ctr">
              <a:lnSpc>
                <a:spcPct val="100000"/>
              </a:lnSpc>
              <a:defRPr sz="2430" b="1">
                <a:solidFill>
                  <a:schemeClr val="bg1"/>
                </a:solidFill>
              </a:defRPr>
            </a:lvl8pPr>
            <a:lvl9pPr algn="ctr">
              <a:lnSpc>
                <a:spcPct val="100000"/>
              </a:lnSpc>
              <a:defRPr sz="2430" b="1">
                <a:solidFill>
                  <a:schemeClr val="bg1"/>
                </a:solidFill>
              </a:defRPr>
            </a:lvl9pPr>
          </a:lstStyle>
          <a:p>
            <a:pPr lvl="0"/>
            <a:r>
              <a:rPr lang="en-US"/>
              <a:t>Click to add text</a:t>
            </a:r>
          </a:p>
        </p:txBody>
      </p:sp>
      <p:sp>
        <p:nvSpPr>
          <p:cNvPr id="28" name="Text Placeholder 6">
            <a:extLst>
              <a:ext uri="{FF2B5EF4-FFF2-40B4-BE49-F238E27FC236}">
                <a16:creationId xmlns:a16="http://schemas.microsoft.com/office/drawing/2014/main" id="{50D4C1F8-3E12-68F5-CA98-1C7058ECA7A8}"/>
              </a:ext>
            </a:extLst>
          </p:cNvPr>
          <p:cNvSpPr>
            <a:spLocks noGrp="1"/>
          </p:cNvSpPr>
          <p:nvPr>
            <p:ph type="body" sz="quarter" idx="24" hasCustomPrompt="1"/>
          </p:nvPr>
        </p:nvSpPr>
        <p:spPr>
          <a:xfrm>
            <a:off x="8259572" y="2575674"/>
            <a:ext cx="2318400" cy="2318400"/>
          </a:xfrm>
          <a:prstGeom prst="ellipse">
            <a:avLst/>
          </a:prstGeom>
          <a:solidFill>
            <a:schemeClr val="accent4"/>
          </a:solidFill>
        </p:spPr>
        <p:txBody>
          <a:bodyPr lIns="0" anchor="ctr" anchorCtr="0"/>
          <a:lstStyle>
            <a:lvl1pPr marL="0" indent="0" algn="ctr">
              <a:lnSpc>
                <a:spcPct val="100000"/>
              </a:lnSpc>
              <a:spcBef>
                <a:spcPts val="0"/>
              </a:spcBef>
              <a:spcAft>
                <a:spcPts val="600"/>
              </a:spcAft>
              <a:buFont typeface="+mj-lt"/>
              <a:buNone/>
              <a:defRPr sz="2430" b="1">
                <a:solidFill>
                  <a:schemeClr val="bg1"/>
                </a:solidFill>
              </a:defRPr>
            </a:lvl1pPr>
            <a:lvl2pPr marL="0" indent="0" algn="ctr">
              <a:lnSpc>
                <a:spcPct val="100000"/>
              </a:lnSpc>
              <a:spcAft>
                <a:spcPts val="600"/>
              </a:spcAft>
              <a:buClr>
                <a:schemeClr val="accent4"/>
              </a:buClr>
              <a:buFont typeface="Wingdings" panose="05000000000000000000" pitchFamily="2" charset="2"/>
              <a:buNone/>
              <a:defRPr sz="2430" b="1">
                <a:solidFill>
                  <a:schemeClr val="bg1"/>
                </a:solidFill>
              </a:defRPr>
            </a:lvl2pPr>
            <a:lvl3pPr marL="0" indent="0" algn="ctr">
              <a:lnSpc>
                <a:spcPct val="100000"/>
              </a:lnSpc>
              <a:buNone/>
              <a:defRPr sz="2430" b="1">
                <a:solidFill>
                  <a:schemeClr val="bg1"/>
                </a:solidFill>
              </a:defRPr>
            </a:lvl3pPr>
            <a:lvl4pPr marL="0" algn="ctr">
              <a:lnSpc>
                <a:spcPct val="100000"/>
              </a:lnSpc>
              <a:spcBef>
                <a:spcPts val="0"/>
              </a:spcBef>
              <a:defRPr sz="2430" b="1">
                <a:solidFill>
                  <a:schemeClr val="bg1"/>
                </a:solidFill>
              </a:defRPr>
            </a:lvl4pPr>
            <a:lvl5pPr marL="0" algn="ctr">
              <a:lnSpc>
                <a:spcPct val="100000"/>
              </a:lnSpc>
              <a:defRPr sz="2430" b="1">
                <a:solidFill>
                  <a:schemeClr val="bg1"/>
                </a:solidFill>
              </a:defRPr>
            </a:lvl5pPr>
            <a:lvl6pPr algn="ctr">
              <a:lnSpc>
                <a:spcPct val="100000"/>
              </a:lnSpc>
              <a:defRPr sz="2430" b="1">
                <a:solidFill>
                  <a:schemeClr val="bg1"/>
                </a:solidFill>
              </a:defRPr>
            </a:lvl6pPr>
            <a:lvl7pPr algn="ctr">
              <a:lnSpc>
                <a:spcPct val="100000"/>
              </a:lnSpc>
              <a:defRPr sz="2430" b="1">
                <a:solidFill>
                  <a:schemeClr val="bg1"/>
                </a:solidFill>
              </a:defRPr>
            </a:lvl7pPr>
            <a:lvl8pPr algn="ctr">
              <a:lnSpc>
                <a:spcPct val="100000"/>
              </a:lnSpc>
              <a:defRPr sz="2430" b="1">
                <a:solidFill>
                  <a:schemeClr val="bg1"/>
                </a:solidFill>
              </a:defRPr>
            </a:lvl8pPr>
            <a:lvl9pPr algn="ctr">
              <a:lnSpc>
                <a:spcPct val="100000"/>
              </a:lnSpc>
              <a:defRPr sz="2430" b="1">
                <a:solidFill>
                  <a:schemeClr val="bg1"/>
                </a:solidFill>
              </a:defRPr>
            </a:lvl9pPr>
          </a:lstStyle>
          <a:p>
            <a:pPr lvl="0"/>
            <a:r>
              <a:rPr lang="en-US"/>
              <a:t>Click to add text</a:t>
            </a:r>
          </a:p>
        </p:txBody>
      </p:sp>
      <p:sp>
        <p:nvSpPr>
          <p:cNvPr id="35" name="Text Placeholder 6">
            <a:extLst>
              <a:ext uri="{FF2B5EF4-FFF2-40B4-BE49-F238E27FC236}">
                <a16:creationId xmlns:a16="http://schemas.microsoft.com/office/drawing/2014/main" id="{FD87D921-38F5-CD74-BAB0-C5AFF2300D7F}"/>
              </a:ext>
            </a:extLst>
          </p:cNvPr>
          <p:cNvSpPr>
            <a:spLocks noGrp="1"/>
          </p:cNvSpPr>
          <p:nvPr>
            <p:ph type="body" sz="quarter" idx="25" hasCustomPrompt="1"/>
          </p:nvPr>
        </p:nvSpPr>
        <p:spPr>
          <a:xfrm>
            <a:off x="8259572" y="5153130"/>
            <a:ext cx="2318400" cy="288000"/>
          </a:xfrm>
          <a:prstGeom prst="rect">
            <a:avLst/>
          </a:prstGeom>
          <a:noFill/>
        </p:spPr>
        <p:txBody>
          <a:bodyPr lIns="0" anchor="t" anchorCtr="0"/>
          <a:lstStyle>
            <a:lvl1pPr marL="0" indent="0" algn="ctr">
              <a:lnSpc>
                <a:spcPct val="100000"/>
              </a:lnSpc>
              <a:spcBef>
                <a:spcPts val="0"/>
              </a:spcBef>
              <a:spcAft>
                <a:spcPts val="600"/>
              </a:spcAft>
              <a:buFont typeface="+mj-lt"/>
              <a:buNone/>
              <a:defRPr sz="1300" b="1">
                <a:solidFill>
                  <a:schemeClr val="tx1"/>
                </a:solidFill>
              </a:defRPr>
            </a:lvl1pPr>
            <a:lvl2pPr marL="0" indent="0" algn="ctr">
              <a:lnSpc>
                <a:spcPct val="100000"/>
              </a:lnSpc>
              <a:spcAft>
                <a:spcPts val="600"/>
              </a:spcAft>
              <a:buClr>
                <a:schemeClr val="accent4"/>
              </a:buClr>
              <a:buFont typeface="Wingdings" panose="05000000000000000000" pitchFamily="2" charset="2"/>
              <a:buNone/>
              <a:defRPr sz="1300" b="1">
                <a:solidFill>
                  <a:schemeClr val="tx1"/>
                </a:solidFill>
              </a:defRPr>
            </a:lvl2pPr>
            <a:lvl3pPr marL="0" indent="0" algn="ctr">
              <a:lnSpc>
                <a:spcPct val="100000"/>
              </a:lnSpc>
              <a:buNone/>
              <a:defRPr sz="1300" b="1">
                <a:solidFill>
                  <a:schemeClr val="tx1"/>
                </a:solidFill>
              </a:defRPr>
            </a:lvl3pPr>
            <a:lvl4pPr marL="0" algn="ctr">
              <a:lnSpc>
                <a:spcPct val="100000"/>
              </a:lnSpc>
              <a:spcBef>
                <a:spcPts val="0"/>
              </a:spcBef>
              <a:defRPr sz="1300" b="1">
                <a:solidFill>
                  <a:schemeClr val="tx1"/>
                </a:solidFill>
              </a:defRPr>
            </a:lvl4pPr>
            <a:lvl5pPr marL="0" algn="ctr">
              <a:lnSpc>
                <a:spcPct val="100000"/>
              </a:lnSpc>
              <a:defRPr sz="1300" b="1">
                <a:solidFill>
                  <a:schemeClr val="tx1"/>
                </a:solidFill>
              </a:defRPr>
            </a:lvl5pPr>
            <a:lvl6pPr algn="ctr">
              <a:lnSpc>
                <a:spcPct val="100000"/>
              </a:lnSpc>
              <a:defRPr sz="1300" b="1">
                <a:solidFill>
                  <a:schemeClr val="tx1"/>
                </a:solidFill>
              </a:defRPr>
            </a:lvl6pPr>
            <a:lvl7pPr algn="ctr">
              <a:lnSpc>
                <a:spcPct val="100000"/>
              </a:lnSpc>
              <a:defRPr sz="1300" b="1">
                <a:solidFill>
                  <a:schemeClr val="tx1"/>
                </a:solidFill>
              </a:defRPr>
            </a:lvl7pPr>
            <a:lvl8pPr algn="ctr">
              <a:lnSpc>
                <a:spcPct val="100000"/>
              </a:lnSpc>
              <a:defRPr sz="1300" b="1">
                <a:solidFill>
                  <a:schemeClr val="tx1"/>
                </a:solidFill>
              </a:defRPr>
            </a:lvl8pPr>
            <a:lvl9pPr algn="ctr">
              <a:lnSpc>
                <a:spcPct val="100000"/>
              </a:lnSpc>
              <a:defRPr sz="1300" b="1">
                <a:solidFill>
                  <a:schemeClr val="tx1"/>
                </a:solidFill>
              </a:defRPr>
            </a:lvl9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a:p>
            <a:pPr lvl="5"/>
            <a:r>
              <a:rPr lang="en-US"/>
              <a:t>6</a:t>
            </a:r>
          </a:p>
          <a:p>
            <a:pPr lvl="6"/>
            <a:r>
              <a:rPr lang="en-US"/>
              <a:t>7</a:t>
            </a:r>
          </a:p>
          <a:p>
            <a:pPr lvl="7"/>
            <a:r>
              <a:rPr lang="en-US"/>
              <a:t>8</a:t>
            </a:r>
          </a:p>
          <a:p>
            <a:pPr lvl="8"/>
            <a:r>
              <a:rPr lang="en-US"/>
              <a:t>9</a:t>
            </a:r>
            <a:endParaRPr lang="en-GB"/>
          </a:p>
        </p:txBody>
      </p:sp>
      <p:sp>
        <p:nvSpPr>
          <p:cNvPr id="36" name="Text Placeholder 6">
            <a:extLst>
              <a:ext uri="{FF2B5EF4-FFF2-40B4-BE49-F238E27FC236}">
                <a16:creationId xmlns:a16="http://schemas.microsoft.com/office/drawing/2014/main" id="{4EA99017-0459-2671-41C9-4B541C760F59}"/>
              </a:ext>
            </a:extLst>
          </p:cNvPr>
          <p:cNvSpPr>
            <a:spLocks noGrp="1"/>
          </p:cNvSpPr>
          <p:nvPr>
            <p:ph type="body" sz="quarter" idx="26" hasCustomPrompt="1"/>
          </p:nvPr>
        </p:nvSpPr>
        <p:spPr>
          <a:xfrm>
            <a:off x="1220200" y="5153130"/>
            <a:ext cx="2318400" cy="288000"/>
          </a:xfrm>
          <a:prstGeom prst="rect">
            <a:avLst/>
          </a:prstGeom>
          <a:noFill/>
        </p:spPr>
        <p:txBody>
          <a:bodyPr lIns="0" anchor="t" anchorCtr="0"/>
          <a:lstStyle>
            <a:lvl1pPr marL="0" indent="0" algn="ctr">
              <a:lnSpc>
                <a:spcPct val="100000"/>
              </a:lnSpc>
              <a:spcBef>
                <a:spcPts val="0"/>
              </a:spcBef>
              <a:spcAft>
                <a:spcPts val="600"/>
              </a:spcAft>
              <a:buFont typeface="+mj-lt"/>
              <a:buNone/>
              <a:defRPr sz="1300" b="1">
                <a:solidFill>
                  <a:schemeClr val="tx1"/>
                </a:solidFill>
              </a:defRPr>
            </a:lvl1pPr>
            <a:lvl2pPr marL="0" indent="0" algn="ctr">
              <a:lnSpc>
                <a:spcPct val="100000"/>
              </a:lnSpc>
              <a:spcAft>
                <a:spcPts val="600"/>
              </a:spcAft>
              <a:buClr>
                <a:schemeClr val="accent4"/>
              </a:buClr>
              <a:buFont typeface="Wingdings" panose="05000000000000000000" pitchFamily="2" charset="2"/>
              <a:buNone/>
              <a:defRPr sz="1300" b="1">
                <a:solidFill>
                  <a:schemeClr val="tx1"/>
                </a:solidFill>
              </a:defRPr>
            </a:lvl2pPr>
            <a:lvl3pPr marL="0" indent="0" algn="ctr">
              <a:lnSpc>
                <a:spcPct val="100000"/>
              </a:lnSpc>
              <a:buNone/>
              <a:defRPr sz="1300" b="1">
                <a:solidFill>
                  <a:schemeClr val="tx1"/>
                </a:solidFill>
              </a:defRPr>
            </a:lvl3pPr>
            <a:lvl4pPr marL="0" algn="ctr">
              <a:lnSpc>
                <a:spcPct val="100000"/>
              </a:lnSpc>
              <a:spcBef>
                <a:spcPts val="0"/>
              </a:spcBef>
              <a:defRPr sz="1300" b="1">
                <a:solidFill>
                  <a:schemeClr val="tx1"/>
                </a:solidFill>
              </a:defRPr>
            </a:lvl4pPr>
            <a:lvl5pPr marL="0" algn="ctr">
              <a:lnSpc>
                <a:spcPct val="100000"/>
              </a:lnSpc>
              <a:defRPr sz="1300" b="1">
                <a:solidFill>
                  <a:schemeClr val="tx1"/>
                </a:solidFill>
              </a:defRPr>
            </a:lvl5pPr>
            <a:lvl6pPr algn="ctr">
              <a:lnSpc>
                <a:spcPct val="100000"/>
              </a:lnSpc>
              <a:defRPr sz="1300" b="1">
                <a:solidFill>
                  <a:schemeClr val="tx1"/>
                </a:solidFill>
              </a:defRPr>
            </a:lvl6pPr>
            <a:lvl7pPr algn="ctr">
              <a:lnSpc>
                <a:spcPct val="100000"/>
              </a:lnSpc>
              <a:defRPr sz="1300" b="1">
                <a:solidFill>
                  <a:schemeClr val="tx1"/>
                </a:solidFill>
              </a:defRPr>
            </a:lvl7pPr>
            <a:lvl8pPr algn="ctr">
              <a:lnSpc>
                <a:spcPct val="100000"/>
              </a:lnSpc>
              <a:defRPr sz="1300" b="1">
                <a:solidFill>
                  <a:schemeClr val="tx1"/>
                </a:solidFill>
              </a:defRPr>
            </a:lvl8pPr>
            <a:lvl9pPr algn="ctr">
              <a:lnSpc>
                <a:spcPct val="100000"/>
              </a:lnSpc>
              <a:defRPr sz="1300" b="1">
                <a:solidFill>
                  <a:schemeClr val="tx1"/>
                </a:solidFill>
              </a:defRPr>
            </a:lvl9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a:p>
            <a:pPr lvl="5"/>
            <a:r>
              <a:rPr lang="en-US"/>
              <a:t>6</a:t>
            </a:r>
          </a:p>
          <a:p>
            <a:pPr lvl="6"/>
            <a:r>
              <a:rPr lang="en-US"/>
              <a:t>7</a:t>
            </a:r>
          </a:p>
          <a:p>
            <a:pPr lvl="7"/>
            <a:r>
              <a:rPr lang="en-US"/>
              <a:t>8</a:t>
            </a:r>
          </a:p>
          <a:p>
            <a:pPr lvl="8"/>
            <a:r>
              <a:rPr lang="en-US"/>
              <a:t>9</a:t>
            </a:r>
            <a:endParaRPr lang="en-GB"/>
          </a:p>
        </p:txBody>
      </p:sp>
      <p:sp>
        <p:nvSpPr>
          <p:cNvPr id="37" name="Date Placeholder 36">
            <a:extLst>
              <a:ext uri="{FF2B5EF4-FFF2-40B4-BE49-F238E27FC236}">
                <a16:creationId xmlns:a16="http://schemas.microsoft.com/office/drawing/2014/main" id="{B004E8AF-2B78-EF7B-F6F5-C00E55CCD509}"/>
              </a:ext>
            </a:extLst>
          </p:cNvPr>
          <p:cNvSpPr>
            <a:spLocks noGrp="1"/>
          </p:cNvSpPr>
          <p:nvPr>
            <p:ph type="dt" sz="half" idx="27"/>
          </p:nvPr>
        </p:nvSpPr>
        <p:spPr/>
        <p:txBody>
          <a:bodyPr/>
          <a:lstStyle/>
          <a:p>
            <a:fld id="{D7467667-3F0B-4918-9891-EEFA70B453E0}" type="datetime1">
              <a:rPr lang="en-GB" smtClean="0"/>
              <a:t>25/05/2023</a:t>
            </a:fld>
            <a:endParaRPr lang="en-GB"/>
          </a:p>
        </p:txBody>
      </p:sp>
      <p:sp>
        <p:nvSpPr>
          <p:cNvPr id="38" name="Footer Placeholder 37">
            <a:extLst>
              <a:ext uri="{FF2B5EF4-FFF2-40B4-BE49-F238E27FC236}">
                <a16:creationId xmlns:a16="http://schemas.microsoft.com/office/drawing/2014/main" id="{2D80FA41-066E-65C2-A57F-F81A4928A80B}"/>
              </a:ext>
            </a:extLst>
          </p:cNvPr>
          <p:cNvSpPr>
            <a:spLocks noGrp="1"/>
          </p:cNvSpPr>
          <p:nvPr>
            <p:ph type="ftr" sz="quarter" idx="28"/>
          </p:nvPr>
        </p:nvSpPr>
        <p:spPr/>
        <p:txBody>
          <a:bodyPr/>
          <a:lstStyle/>
          <a:p>
            <a:r>
              <a:rPr lang="en-US"/>
              <a:t>Freshwave Contiguous Coverage to Railway Tunnels</a:t>
            </a:r>
            <a:endParaRPr lang="en-GB"/>
          </a:p>
        </p:txBody>
      </p:sp>
      <p:sp>
        <p:nvSpPr>
          <p:cNvPr id="39" name="Slide Number Placeholder 38">
            <a:extLst>
              <a:ext uri="{FF2B5EF4-FFF2-40B4-BE49-F238E27FC236}">
                <a16:creationId xmlns:a16="http://schemas.microsoft.com/office/drawing/2014/main" id="{B3CF25D2-A578-B11D-9327-DC37DEF8A01E}"/>
              </a:ext>
            </a:extLst>
          </p:cNvPr>
          <p:cNvSpPr>
            <a:spLocks noGrp="1"/>
          </p:cNvSpPr>
          <p:nvPr>
            <p:ph type="sldNum" sz="quarter" idx="29"/>
          </p:nvPr>
        </p:nvSpPr>
        <p:spPr/>
        <p:txBody>
          <a:bodyPr/>
          <a:lstStyle/>
          <a:p>
            <a:fld id="{F5AEA0E0-5CC6-4BD0-905C-A0021E419432}" type="slidenum">
              <a:rPr lang="en-GB" smtClean="0"/>
              <a:pPr/>
              <a:t>‹#›</a:t>
            </a:fld>
            <a:endParaRPr lang="en-GB"/>
          </a:p>
        </p:txBody>
      </p:sp>
    </p:spTree>
    <p:extLst>
      <p:ext uri="{BB962C8B-B14F-4D97-AF65-F5344CB8AC3E}">
        <p14:creationId xmlns:p14="http://schemas.microsoft.com/office/powerpoint/2010/main" val="611223889"/>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Title, Three Textbox Content and Images">
    <p:spTree>
      <p:nvGrpSpPr>
        <p:cNvPr id="1" name=""/>
        <p:cNvGrpSpPr/>
        <p:nvPr/>
      </p:nvGrpSpPr>
      <p:grpSpPr>
        <a:xfrm>
          <a:off x="0" y="0"/>
          <a:ext cx="0" cy="0"/>
          <a:chOff x="0" y="0"/>
          <a:chExt cx="0" cy="0"/>
        </a:xfrm>
      </p:grpSpPr>
      <p:pic>
        <p:nvPicPr>
          <p:cNvPr id="4" name="Picture 3" descr="Background pattern&#10;&#10;Description automatically generated">
            <a:extLst>
              <a:ext uri="{FF2B5EF4-FFF2-40B4-BE49-F238E27FC236}">
                <a16:creationId xmlns:a16="http://schemas.microsoft.com/office/drawing/2014/main" id="{52F8ADDA-2CE5-0ED3-DBB6-AEBD2F885241}"/>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040"/>
            <a:ext cx="5196840" cy="6855920"/>
          </a:xfrm>
          <a:prstGeom prst="rect">
            <a:avLst/>
          </a:prstGeom>
        </p:spPr>
      </p:pic>
      <p:sp>
        <p:nvSpPr>
          <p:cNvPr id="14" name="Picture Placeholder 7">
            <a:extLst>
              <a:ext uri="{FF2B5EF4-FFF2-40B4-BE49-F238E27FC236}">
                <a16:creationId xmlns:a16="http://schemas.microsoft.com/office/drawing/2014/main" id="{B8AE6848-461D-AE9F-D575-9D54554FBEE2}"/>
              </a:ext>
            </a:extLst>
          </p:cNvPr>
          <p:cNvSpPr>
            <a:spLocks noGrp="1"/>
          </p:cNvSpPr>
          <p:nvPr>
            <p:ph type="pic" sz="quarter" idx="14" hasCustomPrompt="1"/>
          </p:nvPr>
        </p:nvSpPr>
        <p:spPr>
          <a:xfrm>
            <a:off x="0" y="3429000"/>
            <a:ext cx="5196840" cy="3420000"/>
          </a:xfrm>
          <a:noFill/>
        </p:spPr>
        <p:txBody>
          <a:bodyPr lIns="216000" tIns="216000" rIns="216000" bIns="216000"/>
          <a:lstStyle>
            <a:lvl1pPr>
              <a:defRPr sz="1400">
                <a:solidFill>
                  <a:schemeClr val="tx1"/>
                </a:solidFill>
              </a:defRPr>
            </a:lvl1pPr>
          </a:lstStyle>
          <a:p>
            <a:r>
              <a:rPr lang="en-AU"/>
              <a:t>To insert an image, select ‘Insert Picture’, or click on icon. Select ‘Picture Format &gt; Crop’ to edit size and position of picture.</a:t>
            </a:r>
          </a:p>
        </p:txBody>
      </p:sp>
      <p:grpSp>
        <p:nvGrpSpPr>
          <p:cNvPr id="11" name="Group 10">
            <a:extLst>
              <a:ext uri="{FF2B5EF4-FFF2-40B4-BE49-F238E27FC236}">
                <a16:creationId xmlns:a16="http://schemas.microsoft.com/office/drawing/2014/main" id="{04151A51-6902-69FA-21EE-8D2A36E2A5C5}"/>
              </a:ext>
            </a:extLst>
          </p:cNvPr>
          <p:cNvGrpSpPr/>
          <p:nvPr userDrawn="1"/>
        </p:nvGrpSpPr>
        <p:grpSpPr>
          <a:xfrm>
            <a:off x="5196840" y="-1"/>
            <a:ext cx="6992770" cy="6855919"/>
            <a:chOff x="5196840" y="0"/>
            <a:chExt cx="6992770" cy="5613752"/>
          </a:xfrm>
        </p:grpSpPr>
        <p:sp>
          <p:nvSpPr>
            <p:cNvPr id="7" name="Rectangle 6">
              <a:extLst>
                <a:ext uri="{FF2B5EF4-FFF2-40B4-BE49-F238E27FC236}">
                  <a16:creationId xmlns:a16="http://schemas.microsoft.com/office/drawing/2014/main" id="{0EE3922A-A4FD-AF8C-21B4-2991CF91C40B}"/>
                </a:ext>
              </a:extLst>
            </p:cNvPr>
            <p:cNvSpPr/>
            <p:nvPr userDrawn="1"/>
          </p:nvSpPr>
          <p:spPr>
            <a:xfrm>
              <a:off x="5196840" y="0"/>
              <a:ext cx="6992770" cy="1872000"/>
            </a:xfrm>
            <a:prstGeom prst="rect">
              <a:avLst/>
            </a:prstGeom>
            <a:gradFill flip="none" rotWithShape="1">
              <a:gsLst>
                <a:gs pos="57000">
                  <a:srgbClr val="2FA745"/>
                </a:gs>
                <a:gs pos="0">
                  <a:schemeClr val="accent3"/>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819"/>
            </a:p>
          </p:txBody>
        </p:sp>
        <p:sp>
          <p:nvSpPr>
            <p:cNvPr id="5" name="Rectangle 4">
              <a:extLst>
                <a:ext uri="{FF2B5EF4-FFF2-40B4-BE49-F238E27FC236}">
                  <a16:creationId xmlns:a16="http://schemas.microsoft.com/office/drawing/2014/main" id="{8F02E6DD-3355-4D44-B941-98821C10F110}"/>
                </a:ext>
              </a:extLst>
            </p:cNvPr>
            <p:cNvSpPr/>
            <p:nvPr userDrawn="1"/>
          </p:nvSpPr>
          <p:spPr>
            <a:xfrm>
              <a:off x="5196840" y="1868712"/>
              <a:ext cx="6992770" cy="1872000"/>
            </a:xfrm>
            <a:prstGeom prst="rect">
              <a:avLst/>
            </a:prstGeom>
            <a:gradFill flip="none" rotWithShape="1">
              <a:gsLst>
                <a:gs pos="61000">
                  <a:schemeClr val="accent3"/>
                </a:gs>
                <a:gs pos="0">
                  <a:schemeClr val="accent4"/>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819"/>
            </a:p>
          </p:txBody>
        </p:sp>
        <p:sp>
          <p:nvSpPr>
            <p:cNvPr id="10" name="Rectangle 9">
              <a:extLst>
                <a:ext uri="{FF2B5EF4-FFF2-40B4-BE49-F238E27FC236}">
                  <a16:creationId xmlns:a16="http://schemas.microsoft.com/office/drawing/2014/main" id="{AA774605-993A-B12D-3280-86BAEF287CC9}"/>
                </a:ext>
              </a:extLst>
            </p:cNvPr>
            <p:cNvSpPr/>
            <p:nvPr userDrawn="1"/>
          </p:nvSpPr>
          <p:spPr>
            <a:xfrm>
              <a:off x="5196840" y="3741752"/>
              <a:ext cx="6992770" cy="1872000"/>
            </a:xfrm>
            <a:prstGeom prst="rect">
              <a:avLst/>
            </a:prstGeom>
            <a:gradFill flip="none" rotWithShape="1">
              <a:gsLst>
                <a:gs pos="57000">
                  <a:srgbClr val="2FA745"/>
                </a:gs>
                <a:gs pos="0">
                  <a:schemeClr val="accent3"/>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819"/>
            </a:p>
          </p:txBody>
        </p:sp>
      </p:grpSp>
      <p:sp>
        <p:nvSpPr>
          <p:cNvPr id="29" name="Text Placeholder 28">
            <a:extLst>
              <a:ext uri="{FF2B5EF4-FFF2-40B4-BE49-F238E27FC236}">
                <a16:creationId xmlns:a16="http://schemas.microsoft.com/office/drawing/2014/main" id="{EE9A78B2-19BE-A922-A12C-E2897EA55190}"/>
              </a:ext>
            </a:extLst>
          </p:cNvPr>
          <p:cNvSpPr>
            <a:spLocks noGrp="1"/>
          </p:cNvSpPr>
          <p:nvPr userDrawn="1">
            <p:ph type="body" sz="quarter" idx="20" hasCustomPrompt="1"/>
          </p:nvPr>
        </p:nvSpPr>
        <p:spPr>
          <a:xfrm rot="16200000">
            <a:off x="10295416" y="1449523"/>
            <a:ext cx="3343715" cy="444673"/>
          </a:xfrm>
          <a:custGeom>
            <a:avLst/>
            <a:gdLst>
              <a:gd name="connsiteX0" fmla="*/ 3343715 w 3343715"/>
              <a:gd name="connsiteY0" fmla="*/ 935 h 444673"/>
              <a:gd name="connsiteX1" fmla="*/ 3343715 w 3343715"/>
              <a:gd name="connsiteY1" fmla="*/ 444673 h 444673"/>
              <a:gd name="connsiteX2" fmla="*/ 0 w 3343715"/>
              <a:gd name="connsiteY2" fmla="*/ 444673 h 444673"/>
              <a:gd name="connsiteX3" fmla="*/ 27671 w 3343715"/>
              <a:gd name="connsiteY3" fmla="*/ 415075 h 444673"/>
              <a:gd name="connsiteX4" fmla="*/ 314324 w 3343715"/>
              <a:gd name="connsiteY4" fmla="*/ 72001 h 444673"/>
              <a:gd name="connsiteX5" fmla="*/ 382615 w 3343715"/>
              <a:gd name="connsiteY5" fmla="*/ 16890 h 444673"/>
              <a:gd name="connsiteX6" fmla="*/ 453912 w 3343715"/>
              <a:gd name="connsiteY6" fmla="*/ 10 h 444673"/>
              <a:gd name="connsiteX7" fmla="*/ 487133 w 3343715"/>
              <a:gd name="connsiteY7" fmla="*/ 10 h 444673"/>
              <a:gd name="connsiteX8" fmla="*/ 3303095 w 3343715"/>
              <a:gd name="connsiteY8" fmla="*/ 241 h 444673"/>
              <a:gd name="connsiteX9" fmla="*/ 3343715 w 3343715"/>
              <a:gd name="connsiteY9" fmla="*/ 935 h 444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43715" h="444673">
                <a:moveTo>
                  <a:pt x="3343715" y="935"/>
                </a:moveTo>
                <a:lnTo>
                  <a:pt x="3343715" y="444673"/>
                </a:lnTo>
                <a:lnTo>
                  <a:pt x="0" y="444673"/>
                </a:lnTo>
                <a:cubicBezTo>
                  <a:pt x="9250" y="434807"/>
                  <a:pt x="19039" y="425403"/>
                  <a:pt x="27671" y="415075"/>
                </a:cubicBezTo>
                <a:cubicBezTo>
                  <a:pt x="123402" y="300845"/>
                  <a:pt x="219133" y="186616"/>
                  <a:pt x="314324" y="72001"/>
                </a:cubicBezTo>
                <a:cubicBezTo>
                  <a:pt x="333516" y="48878"/>
                  <a:pt x="355175" y="29531"/>
                  <a:pt x="382615" y="16890"/>
                </a:cubicBezTo>
                <a:cubicBezTo>
                  <a:pt x="405276" y="6485"/>
                  <a:pt x="428707" y="-298"/>
                  <a:pt x="453912" y="10"/>
                </a:cubicBezTo>
                <a:cubicBezTo>
                  <a:pt x="464934" y="164"/>
                  <a:pt x="476033" y="10"/>
                  <a:pt x="487133" y="10"/>
                </a:cubicBezTo>
                <a:cubicBezTo>
                  <a:pt x="1425787" y="10"/>
                  <a:pt x="2364441" y="164"/>
                  <a:pt x="3303095" y="241"/>
                </a:cubicBezTo>
                <a:cubicBezTo>
                  <a:pt x="3316661" y="241"/>
                  <a:pt x="3330149" y="704"/>
                  <a:pt x="3343715" y="935"/>
                </a:cubicBezTo>
                <a:close/>
              </a:path>
            </a:pathLst>
          </a:custGeom>
          <a:solidFill>
            <a:schemeClr val="tx1"/>
          </a:solidFill>
          <a:ln w="12700">
            <a:noFill/>
          </a:ln>
        </p:spPr>
        <p:txBody>
          <a:bodyPr wrap="square" lIns="756000" rIns="0" bIns="0" anchor="ctr">
            <a:noAutofit/>
          </a:bodyPr>
          <a:lstStyle>
            <a:lvl1pPr marL="0" indent="0" algn="l">
              <a:spcAft>
                <a:spcPts val="0"/>
              </a:spcAft>
              <a:buFont typeface="Arial" panose="020B0604020202020204" pitchFamily="34" charset="0"/>
              <a:buNone/>
              <a:defRPr sz="1240" b="0">
                <a:gradFill flip="none" rotWithShape="1">
                  <a:gsLst>
                    <a:gs pos="0">
                      <a:srgbClr val="16D6A8"/>
                    </a:gs>
                    <a:gs pos="100000">
                      <a:srgbClr val="2FA745"/>
                    </a:gs>
                  </a:gsLst>
                  <a:lin ang="16200000" scaled="1"/>
                  <a:tileRect/>
                </a:gradFill>
              </a:defRPr>
            </a:lvl1pPr>
            <a:lvl2pPr marL="0" indent="0" algn="l">
              <a:buNone/>
              <a:defRPr sz="1240" b="0">
                <a:solidFill>
                  <a:schemeClr val="tx1"/>
                </a:solidFill>
              </a:defRPr>
            </a:lvl2pPr>
            <a:lvl3pPr marL="0" indent="0" algn="l">
              <a:buNone/>
              <a:defRPr sz="1240" b="0"/>
            </a:lvl3pPr>
            <a:lvl4pPr marL="0" indent="0" algn="l">
              <a:buFont typeface="Arial" panose="020B0604020202020204" pitchFamily="34" charset="0"/>
              <a:buNone/>
              <a:defRPr sz="1240" b="0"/>
            </a:lvl4pPr>
            <a:lvl5pPr marL="0" indent="0" algn="l">
              <a:buFont typeface="Arial" panose="020B0604020202020204" pitchFamily="34" charset="0"/>
              <a:buNone/>
              <a:defRPr sz="1240" b="0"/>
            </a:lvl5pPr>
            <a:lvl6pPr marL="0" indent="0" algn="l">
              <a:buFont typeface="Arial" panose="020B0604020202020204" pitchFamily="34" charset="0"/>
              <a:buNone/>
              <a:defRPr sz="1240" b="0"/>
            </a:lvl6pPr>
            <a:lvl7pPr marL="0" indent="0" algn="l">
              <a:buFont typeface="Arial" panose="020B0604020202020204" pitchFamily="34" charset="0"/>
              <a:buNone/>
              <a:defRPr sz="1240" b="0"/>
            </a:lvl7pPr>
            <a:lvl8pPr marL="0" indent="0" algn="l">
              <a:buFont typeface="Arial" panose="020B0604020202020204" pitchFamily="34" charset="0"/>
              <a:buNone/>
              <a:defRPr sz="1240" b="0"/>
            </a:lvl8pPr>
            <a:lvl9pPr marL="0" indent="0" algn="l">
              <a:buFont typeface="Arial" panose="020B0604020202020204" pitchFamily="34" charset="0"/>
              <a:buNone/>
              <a:defRPr sz="1240" b="0"/>
            </a:lvl9pPr>
          </a:lstStyle>
          <a:p>
            <a:pPr lvl="0"/>
            <a:r>
              <a:rPr lang="en-US"/>
              <a:t>Click to add section title</a:t>
            </a:r>
          </a:p>
        </p:txBody>
      </p:sp>
      <p:sp>
        <p:nvSpPr>
          <p:cNvPr id="26" name="Text Placeholder 13">
            <a:extLst>
              <a:ext uri="{FF2B5EF4-FFF2-40B4-BE49-F238E27FC236}">
                <a16:creationId xmlns:a16="http://schemas.microsoft.com/office/drawing/2014/main" id="{33B141C1-A98F-A752-0B11-878619DFC251}"/>
              </a:ext>
            </a:extLst>
          </p:cNvPr>
          <p:cNvSpPr>
            <a:spLocks noGrp="1"/>
          </p:cNvSpPr>
          <p:nvPr userDrawn="1">
            <p:ph type="body" sz="quarter" idx="19" hasCustomPrompt="1"/>
          </p:nvPr>
        </p:nvSpPr>
        <p:spPr>
          <a:xfrm rot="16200000">
            <a:off x="11834923" y="2622708"/>
            <a:ext cx="252000" cy="216000"/>
          </a:xfrm>
          <a:noFill/>
          <a:ln w="12700">
            <a:noFill/>
          </a:ln>
        </p:spPr>
        <p:txBody>
          <a:bodyPr lIns="0" rIns="0" bIns="0" anchor="ctr"/>
          <a:lstStyle>
            <a:lvl1pPr marL="0" indent="0" algn="l">
              <a:spcAft>
                <a:spcPts val="0"/>
              </a:spcAft>
              <a:buFont typeface="Arial" panose="020B0604020202020204" pitchFamily="34" charset="0"/>
              <a:buNone/>
              <a:defRPr sz="1240" b="1">
                <a:solidFill>
                  <a:schemeClr val="bg1"/>
                </a:solidFill>
              </a:defRPr>
            </a:lvl1pPr>
            <a:lvl2pPr marL="0" indent="0" algn="l">
              <a:buNone/>
              <a:defRPr sz="1240" b="1">
                <a:solidFill>
                  <a:schemeClr val="tx1"/>
                </a:solidFill>
              </a:defRPr>
            </a:lvl2pPr>
            <a:lvl3pPr marL="0" indent="0" algn="l">
              <a:buNone/>
              <a:defRPr sz="1240" b="1"/>
            </a:lvl3pPr>
            <a:lvl4pPr marL="0" indent="0" algn="l">
              <a:buFont typeface="Arial" panose="020B0604020202020204" pitchFamily="34" charset="0"/>
              <a:buNone/>
              <a:defRPr sz="1240" b="1"/>
            </a:lvl4pPr>
            <a:lvl5pPr marL="0" indent="0" algn="l">
              <a:buFont typeface="Arial" panose="020B0604020202020204" pitchFamily="34" charset="0"/>
              <a:buNone/>
              <a:defRPr sz="1240" b="1"/>
            </a:lvl5pPr>
            <a:lvl6pPr marL="0" indent="0" algn="l">
              <a:buFont typeface="Arial" panose="020B0604020202020204" pitchFamily="34" charset="0"/>
              <a:buNone/>
              <a:defRPr sz="1240" b="1"/>
            </a:lvl6pPr>
            <a:lvl7pPr marL="0" indent="0" algn="l">
              <a:buFont typeface="Arial" panose="020B0604020202020204" pitchFamily="34" charset="0"/>
              <a:buNone/>
              <a:defRPr sz="1240" b="1"/>
            </a:lvl7pPr>
            <a:lvl8pPr marL="0" indent="0" algn="l">
              <a:buFont typeface="Arial" panose="020B0604020202020204" pitchFamily="34" charset="0"/>
              <a:buNone/>
              <a:defRPr sz="1240" b="1"/>
            </a:lvl8pPr>
            <a:lvl9pPr marL="0" indent="0" algn="l">
              <a:buFont typeface="Arial" panose="020B0604020202020204" pitchFamily="34" charset="0"/>
              <a:buNone/>
              <a:defRPr sz="1240" b="1"/>
            </a:lvl9pPr>
          </a:lstStyle>
          <a:p>
            <a:pPr lvl="0"/>
            <a:r>
              <a:rPr lang="en-US"/>
              <a:t>00</a:t>
            </a:r>
          </a:p>
        </p:txBody>
      </p:sp>
      <p:sp>
        <p:nvSpPr>
          <p:cNvPr id="2" name="Title 1">
            <a:extLst>
              <a:ext uri="{FF2B5EF4-FFF2-40B4-BE49-F238E27FC236}">
                <a16:creationId xmlns:a16="http://schemas.microsoft.com/office/drawing/2014/main" id="{B15BF6E5-DA53-22B2-3195-4DF47C8C14A9}"/>
              </a:ext>
            </a:extLst>
          </p:cNvPr>
          <p:cNvSpPr>
            <a:spLocks noGrp="1"/>
          </p:cNvSpPr>
          <p:nvPr>
            <p:ph type="title"/>
          </p:nvPr>
        </p:nvSpPr>
        <p:spPr>
          <a:xfrm>
            <a:off x="627682" y="833551"/>
            <a:ext cx="4104000" cy="1080000"/>
          </a:xfrm>
        </p:spPr>
        <p:txBody>
          <a:bodyPr anchor="t"/>
          <a:lstStyle>
            <a:lvl1pPr>
              <a:defRPr sz="3760" b="1"/>
            </a:lvl1pPr>
          </a:lstStyle>
          <a:p>
            <a:endParaRPr lang="en-GB"/>
          </a:p>
        </p:txBody>
      </p:sp>
      <p:sp>
        <p:nvSpPr>
          <p:cNvPr id="12" name="Text Placeholder 6">
            <a:extLst>
              <a:ext uri="{FF2B5EF4-FFF2-40B4-BE49-F238E27FC236}">
                <a16:creationId xmlns:a16="http://schemas.microsoft.com/office/drawing/2014/main" id="{D6B2CF86-F8B2-E4DA-DC81-B310E71300F5}"/>
              </a:ext>
            </a:extLst>
          </p:cNvPr>
          <p:cNvSpPr>
            <a:spLocks noGrp="1"/>
          </p:cNvSpPr>
          <p:nvPr>
            <p:ph type="body" sz="quarter" idx="10" hasCustomPrompt="1"/>
          </p:nvPr>
        </p:nvSpPr>
        <p:spPr>
          <a:xfrm>
            <a:off x="937226" y="1996511"/>
            <a:ext cx="3780000" cy="1296000"/>
          </a:xfrm>
        </p:spPr>
        <p:txBody>
          <a:bodyPr numCol="1" spcCol="0"/>
          <a:lstStyle>
            <a:lvl1pPr marL="0" indent="0">
              <a:spcBef>
                <a:spcPts val="2400"/>
              </a:spcBef>
              <a:buFont typeface="+mj-lt"/>
              <a:buNone/>
              <a:defRPr sz="2400" b="0">
                <a:solidFill>
                  <a:schemeClr val="tx1"/>
                </a:solidFill>
              </a:defRPr>
            </a:lvl1pPr>
            <a:lvl2pPr marL="285737" indent="-285737">
              <a:spcAft>
                <a:spcPts val="0"/>
              </a:spcAft>
              <a:buClr>
                <a:schemeClr val="accent4"/>
              </a:buClr>
              <a:buFont typeface="Wingdings" panose="05000000000000000000" pitchFamily="2" charset="2"/>
              <a:buChar char="ü"/>
              <a:defRPr sz="1300">
                <a:solidFill>
                  <a:schemeClr val="tx1"/>
                </a:solidFill>
              </a:defRPr>
            </a:lvl2pPr>
            <a:lvl3pPr marL="0" indent="0">
              <a:buNone/>
              <a:defRPr sz="1300">
                <a:solidFill>
                  <a:schemeClr val="tx1"/>
                </a:solidFill>
              </a:defRPr>
            </a:lvl3pPr>
            <a:lvl4pPr marL="0">
              <a:defRPr sz="1300" b="0">
                <a:solidFill>
                  <a:schemeClr val="tx1"/>
                </a:solidFill>
              </a:defRPr>
            </a:lvl4pPr>
            <a:lvl5pPr marL="0">
              <a:defRPr sz="1300">
                <a:solidFill>
                  <a:schemeClr val="tx1"/>
                </a:solidFill>
              </a:defRPr>
            </a:lvl5pPr>
            <a:lvl6pPr>
              <a:defRPr sz="1300">
                <a:solidFill>
                  <a:schemeClr val="tx1"/>
                </a:solidFill>
              </a:defRPr>
            </a:lvl6pPr>
            <a:lvl7pPr>
              <a:defRPr sz="1300">
                <a:solidFill>
                  <a:schemeClr val="tx1"/>
                </a:solidFill>
              </a:defRPr>
            </a:lvl7pPr>
            <a:lvl8pPr>
              <a:defRPr sz="1300">
                <a:solidFill>
                  <a:schemeClr val="tx1"/>
                </a:solidFill>
              </a:defRPr>
            </a:lvl8pPr>
            <a:lvl9pPr>
              <a:defRPr sz="1300">
                <a:solidFill>
                  <a:schemeClr val="tx1"/>
                </a:solidFill>
              </a:defRPr>
            </a:lvl9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a:p>
            <a:pPr lvl="5"/>
            <a:r>
              <a:rPr lang="en-US"/>
              <a:t>6</a:t>
            </a:r>
          </a:p>
          <a:p>
            <a:pPr lvl="6"/>
            <a:r>
              <a:rPr lang="en-US"/>
              <a:t>7</a:t>
            </a:r>
          </a:p>
          <a:p>
            <a:pPr lvl="7"/>
            <a:r>
              <a:rPr lang="en-US"/>
              <a:t>8</a:t>
            </a:r>
          </a:p>
          <a:p>
            <a:pPr lvl="8"/>
            <a:r>
              <a:rPr lang="en-US"/>
              <a:t>9</a:t>
            </a:r>
            <a:endParaRPr lang="en-GB"/>
          </a:p>
        </p:txBody>
      </p:sp>
      <p:sp>
        <p:nvSpPr>
          <p:cNvPr id="16" name="Text Placeholder 6">
            <a:extLst>
              <a:ext uri="{FF2B5EF4-FFF2-40B4-BE49-F238E27FC236}">
                <a16:creationId xmlns:a16="http://schemas.microsoft.com/office/drawing/2014/main" id="{61A044D2-6CC7-3C87-4647-ABCA29DE9823}"/>
              </a:ext>
            </a:extLst>
          </p:cNvPr>
          <p:cNvSpPr>
            <a:spLocks noGrp="1"/>
          </p:cNvSpPr>
          <p:nvPr>
            <p:ph type="body" sz="quarter" idx="21" hasCustomPrompt="1"/>
          </p:nvPr>
        </p:nvSpPr>
        <p:spPr>
          <a:xfrm>
            <a:off x="6151794" y="833551"/>
            <a:ext cx="4392000" cy="1080000"/>
          </a:xfrm>
        </p:spPr>
        <p:txBody>
          <a:bodyPr numCol="1" spcCol="0"/>
          <a:lstStyle>
            <a:lvl1pPr marL="0" indent="0">
              <a:spcBef>
                <a:spcPts val="2400"/>
              </a:spcBef>
              <a:buFont typeface="+mj-lt"/>
              <a:buNone/>
              <a:defRPr sz="1790" b="1">
                <a:solidFill>
                  <a:schemeClr val="bg1"/>
                </a:solidFill>
              </a:defRPr>
            </a:lvl1pPr>
            <a:lvl2pPr marL="0" indent="0">
              <a:spcAft>
                <a:spcPts val="0"/>
              </a:spcAft>
              <a:buClr>
                <a:schemeClr val="accent4"/>
              </a:buClr>
              <a:buFont typeface="Wingdings" panose="05000000000000000000" pitchFamily="2" charset="2"/>
              <a:buNone/>
              <a:defRPr sz="1300">
                <a:solidFill>
                  <a:schemeClr val="tx1"/>
                </a:solidFill>
              </a:defRPr>
            </a:lvl2pPr>
            <a:lvl3pPr marL="0" indent="0">
              <a:buNone/>
              <a:defRPr sz="1300">
                <a:solidFill>
                  <a:schemeClr val="tx1"/>
                </a:solidFill>
              </a:defRPr>
            </a:lvl3pPr>
            <a:lvl4pPr marL="0">
              <a:defRPr sz="1300" b="0">
                <a:solidFill>
                  <a:schemeClr val="tx1"/>
                </a:solidFill>
              </a:defRPr>
            </a:lvl4pPr>
            <a:lvl5pPr marL="0">
              <a:defRPr sz="1300">
                <a:solidFill>
                  <a:schemeClr val="tx1"/>
                </a:solidFill>
              </a:defRPr>
            </a:lvl5pPr>
            <a:lvl6pPr>
              <a:defRPr sz="1300">
                <a:solidFill>
                  <a:schemeClr val="tx1"/>
                </a:solidFill>
              </a:defRPr>
            </a:lvl6pPr>
            <a:lvl7pPr>
              <a:defRPr sz="1300">
                <a:solidFill>
                  <a:schemeClr val="tx1"/>
                </a:solidFill>
              </a:defRPr>
            </a:lvl7pPr>
            <a:lvl8pPr>
              <a:defRPr sz="1300">
                <a:solidFill>
                  <a:schemeClr val="tx1"/>
                </a:solidFill>
              </a:defRPr>
            </a:lvl8pPr>
            <a:lvl9pPr>
              <a:defRPr sz="1300">
                <a:solidFill>
                  <a:schemeClr val="tx1"/>
                </a:solidFill>
              </a:defRPr>
            </a:lvl9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a:p>
            <a:pPr lvl="5"/>
            <a:r>
              <a:rPr lang="en-US"/>
              <a:t>6</a:t>
            </a:r>
          </a:p>
          <a:p>
            <a:pPr lvl="6"/>
            <a:r>
              <a:rPr lang="en-US"/>
              <a:t>7</a:t>
            </a:r>
          </a:p>
          <a:p>
            <a:pPr lvl="7"/>
            <a:r>
              <a:rPr lang="en-US"/>
              <a:t>8</a:t>
            </a:r>
          </a:p>
          <a:p>
            <a:pPr lvl="8"/>
            <a:r>
              <a:rPr lang="en-US"/>
              <a:t>9</a:t>
            </a:r>
            <a:endParaRPr lang="en-GB"/>
          </a:p>
        </p:txBody>
      </p:sp>
      <p:sp>
        <p:nvSpPr>
          <p:cNvPr id="18" name="Text Placeholder 6">
            <a:extLst>
              <a:ext uri="{FF2B5EF4-FFF2-40B4-BE49-F238E27FC236}">
                <a16:creationId xmlns:a16="http://schemas.microsoft.com/office/drawing/2014/main" id="{C3539E27-EE5D-BFAA-1383-91986C213DB9}"/>
              </a:ext>
            </a:extLst>
          </p:cNvPr>
          <p:cNvSpPr>
            <a:spLocks noGrp="1"/>
          </p:cNvSpPr>
          <p:nvPr>
            <p:ph type="body" sz="quarter" idx="22" hasCustomPrompt="1"/>
          </p:nvPr>
        </p:nvSpPr>
        <p:spPr>
          <a:xfrm>
            <a:off x="6151794" y="2887323"/>
            <a:ext cx="4392000" cy="1080000"/>
          </a:xfrm>
        </p:spPr>
        <p:txBody>
          <a:bodyPr numCol="1" spcCol="0"/>
          <a:lstStyle>
            <a:lvl1pPr marL="0" indent="0">
              <a:spcBef>
                <a:spcPts val="2400"/>
              </a:spcBef>
              <a:buFont typeface="+mj-lt"/>
              <a:buNone/>
              <a:defRPr sz="1790" b="1">
                <a:solidFill>
                  <a:schemeClr val="bg1"/>
                </a:solidFill>
              </a:defRPr>
            </a:lvl1pPr>
            <a:lvl2pPr marL="0" indent="0">
              <a:spcAft>
                <a:spcPts val="0"/>
              </a:spcAft>
              <a:buClr>
                <a:schemeClr val="accent4"/>
              </a:buClr>
              <a:buFont typeface="Wingdings" panose="05000000000000000000" pitchFamily="2" charset="2"/>
              <a:buNone/>
              <a:defRPr sz="1300">
                <a:solidFill>
                  <a:schemeClr val="tx1"/>
                </a:solidFill>
              </a:defRPr>
            </a:lvl2pPr>
            <a:lvl3pPr marL="0" indent="0">
              <a:buNone/>
              <a:defRPr sz="1300">
                <a:solidFill>
                  <a:schemeClr val="tx1"/>
                </a:solidFill>
              </a:defRPr>
            </a:lvl3pPr>
            <a:lvl4pPr marL="0">
              <a:defRPr sz="1300" b="0">
                <a:solidFill>
                  <a:schemeClr val="tx1"/>
                </a:solidFill>
              </a:defRPr>
            </a:lvl4pPr>
            <a:lvl5pPr marL="0">
              <a:defRPr sz="1300">
                <a:solidFill>
                  <a:schemeClr val="tx1"/>
                </a:solidFill>
              </a:defRPr>
            </a:lvl5pPr>
            <a:lvl6pPr>
              <a:defRPr sz="1300">
                <a:solidFill>
                  <a:schemeClr val="tx1"/>
                </a:solidFill>
              </a:defRPr>
            </a:lvl6pPr>
            <a:lvl7pPr>
              <a:defRPr sz="1300">
                <a:solidFill>
                  <a:schemeClr val="tx1"/>
                </a:solidFill>
              </a:defRPr>
            </a:lvl7pPr>
            <a:lvl8pPr>
              <a:defRPr sz="1300">
                <a:solidFill>
                  <a:schemeClr val="tx1"/>
                </a:solidFill>
              </a:defRPr>
            </a:lvl8pPr>
            <a:lvl9pPr>
              <a:defRPr sz="1300">
                <a:solidFill>
                  <a:schemeClr val="tx1"/>
                </a:solidFill>
              </a:defRPr>
            </a:lvl9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a:p>
            <a:pPr lvl="5"/>
            <a:r>
              <a:rPr lang="en-US"/>
              <a:t>6</a:t>
            </a:r>
          </a:p>
          <a:p>
            <a:pPr lvl="6"/>
            <a:r>
              <a:rPr lang="en-US"/>
              <a:t>7</a:t>
            </a:r>
          </a:p>
          <a:p>
            <a:pPr lvl="7"/>
            <a:r>
              <a:rPr lang="en-US"/>
              <a:t>8</a:t>
            </a:r>
          </a:p>
          <a:p>
            <a:pPr lvl="8"/>
            <a:r>
              <a:rPr lang="en-US"/>
              <a:t>9</a:t>
            </a:r>
            <a:endParaRPr lang="en-GB"/>
          </a:p>
        </p:txBody>
      </p:sp>
      <p:sp>
        <p:nvSpPr>
          <p:cNvPr id="21" name="Text Placeholder 6">
            <a:extLst>
              <a:ext uri="{FF2B5EF4-FFF2-40B4-BE49-F238E27FC236}">
                <a16:creationId xmlns:a16="http://schemas.microsoft.com/office/drawing/2014/main" id="{6A324C69-F923-3706-8E12-4DDE8C8F4BBB}"/>
              </a:ext>
            </a:extLst>
          </p:cNvPr>
          <p:cNvSpPr>
            <a:spLocks noGrp="1"/>
          </p:cNvSpPr>
          <p:nvPr>
            <p:ph type="body" sz="quarter" idx="23" hasCustomPrompt="1"/>
          </p:nvPr>
        </p:nvSpPr>
        <p:spPr>
          <a:xfrm>
            <a:off x="6151794" y="4944449"/>
            <a:ext cx="4392000" cy="1080000"/>
          </a:xfrm>
        </p:spPr>
        <p:txBody>
          <a:bodyPr numCol="1" spcCol="0"/>
          <a:lstStyle>
            <a:lvl1pPr marL="0" indent="0">
              <a:spcBef>
                <a:spcPts val="2400"/>
              </a:spcBef>
              <a:buFont typeface="+mj-lt"/>
              <a:buNone/>
              <a:defRPr sz="1790" b="1">
                <a:solidFill>
                  <a:schemeClr val="bg1"/>
                </a:solidFill>
              </a:defRPr>
            </a:lvl1pPr>
            <a:lvl2pPr marL="0" indent="0">
              <a:spcAft>
                <a:spcPts val="0"/>
              </a:spcAft>
              <a:buClr>
                <a:schemeClr val="accent4"/>
              </a:buClr>
              <a:buFont typeface="Wingdings" panose="05000000000000000000" pitchFamily="2" charset="2"/>
              <a:buNone/>
              <a:defRPr sz="1300">
                <a:solidFill>
                  <a:schemeClr val="tx1"/>
                </a:solidFill>
              </a:defRPr>
            </a:lvl2pPr>
            <a:lvl3pPr marL="0" indent="0">
              <a:buNone/>
              <a:defRPr sz="1300">
                <a:solidFill>
                  <a:schemeClr val="tx1"/>
                </a:solidFill>
              </a:defRPr>
            </a:lvl3pPr>
            <a:lvl4pPr marL="0">
              <a:defRPr sz="1300" b="0">
                <a:solidFill>
                  <a:schemeClr val="tx1"/>
                </a:solidFill>
              </a:defRPr>
            </a:lvl4pPr>
            <a:lvl5pPr marL="0">
              <a:defRPr sz="1300">
                <a:solidFill>
                  <a:schemeClr val="tx1"/>
                </a:solidFill>
              </a:defRPr>
            </a:lvl5pPr>
            <a:lvl6pPr>
              <a:defRPr sz="1300">
                <a:solidFill>
                  <a:schemeClr val="tx1"/>
                </a:solidFill>
              </a:defRPr>
            </a:lvl6pPr>
            <a:lvl7pPr>
              <a:defRPr sz="1300">
                <a:solidFill>
                  <a:schemeClr val="tx1"/>
                </a:solidFill>
              </a:defRPr>
            </a:lvl7pPr>
            <a:lvl8pPr>
              <a:defRPr sz="1300">
                <a:solidFill>
                  <a:schemeClr val="tx1"/>
                </a:solidFill>
              </a:defRPr>
            </a:lvl8pPr>
            <a:lvl9pPr>
              <a:defRPr sz="1300">
                <a:solidFill>
                  <a:schemeClr val="tx1"/>
                </a:solidFill>
              </a:defRPr>
            </a:lvl9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a:p>
            <a:pPr lvl="5"/>
            <a:r>
              <a:rPr lang="en-US"/>
              <a:t>6</a:t>
            </a:r>
          </a:p>
          <a:p>
            <a:pPr lvl="6"/>
            <a:r>
              <a:rPr lang="en-US"/>
              <a:t>7</a:t>
            </a:r>
          </a:p>
          <a:p>
            <a:pPr lvl="7"/>
            <a:r>
              <a:rPr lang="en-US"/>
              <a:t>8</a:t>
            </a:r>
          </a:p>
          <a:p>
            <a:pPr lvl="8"/>
            <a:r>
              <a:rPr lang="en-US"/>
              <a:t>9</a:t>
            </a:r>
            <a:endParaRPr lang="en-GB"/>
          </a:p>
        </p:txBody>
      </p:sp>
      <p:sp>
        <p:nvSpPr>
          <p:cNvPr id="22" name="Date Placeholder 21">
            <a:extLst>
              <a:ext uri="{FF2B5EF4-FFF2-40B4-BE49-F238E27FC236}">
                <a16:creationId xmlns:a16="http://schemas.microsoft.com/office/drawing/2014/main" id="{AE7B3CBF-BB5D-1F3B-405B-51AA8A400F47}"/>
              </a:ext>
            </a:extLst>
          </p:cNvPr>
          <p:cNvSpPr>
            <a:spLocks noGrp="1"/>
          </p:cNvSpPr>
          <p:nvPr>
            <p:ph type="dt" sz="half" idx="24"/>
          </p:nvPr>
        </p:nvSpPr>
        <p:spPr/>
        <p:txBody>
          <a:bodyPr/>
          <a:lstStyle/>
          <a:p>
            <a:fld id="{CA47950A-6C99-4F06-BEB8-B69D6BEFABA7}" type="datetime1">
              <a:rPr lang="en-GB" smtClean="0"/>
              <a:t>25/05/2023</a:t>
            </a:fld>
            <a:endParaRPr lang="en-GB"/>
          </a:p>
        </p:txBody>
      </p:sp>
      <p:sp>
        <p:nvSpPr>
          <p:cNvPr id="23" name="Footer Placeholder 22">
            <a:extLst>
              <a:ext uri="{FF2B5EF4-FFF2-40B4-BE49-F238E27FC236}">
                <a16:creationId xmlns:a16="http://schemas.microsoft.com/office/drawing/2014/main" id="{F4C2928E-8BF3-70AE-5557-4CFB39CE300E}"/>
              </a:ext>
            </a:extLst>
          </p:cNvPr>
          <p:cNvSpPr>
            <a:spLocks noGrp="1"/>
          </p:cNvSpPr>
          <p:nvPr>
            <p:ph type="ftr" sz="quarter" idx="25"/>
          </p:nvPr>
        </p:nvSpPr>
        <p:spPr/>
        <p:txBody>
          <a:bodyPr/>
          <a:lstStyle/>
          <a:p>
            <a:r>
              <a:rPr lang="en-US"/>
              <a:t>Freshwave Contiguous Coverage to Railway Tunnels</a:t>
            </a:r>
            <a:endParaRPr lang="en-GB"/>
          </a:p>
        </p:txBody>
      </p:sp>
      <p:sp>
        <p:nvSpPr>
          <p:cNvPr id="24" name="Slide Number Placeholder 23">
            <a:extLst>
              <a:ext uri="{FF2B5EF4-FFF2-40B4-BE49-F238E27FC236}">
                <a16:creationId xmlns:a16="http://schemas.microsoft.com/office/drawing/2014/main" id="{3C06D52A-22F7-F8E2-0D30-E964A9D354FE}"/>
              </a:ext>
            </a:extLst>
          </p:cNvPr>
          <p:cNvSpPr>
            <a:spLocks noGrp="1"/>
          </p:cNvSpPr>
          <p:nvPr>
            <p:ph type="sldNum" sz="quarter" idx="26"/>
          </p:nvPr>
        </p:nvSpPr>
        <p:spPr/>
        <p:txBody>
          <a:bodyPr/>
          <a:lstStyle/>
          <a:p>
            <a:fld id="{F5AEA0E0-5CC6-4BD0-905C-A0021E419432}" type="slidenum">
              <a:rPr lang="en-GB" smtClean="0"/>
              <a:pPr/>
              <a:t>‹#›</a:t>
            </a:fld>
            <a:endParaRPr lang="en-GB"/>
          </a:p>
        </p:txBody>
      </p:sp>
    </p:spTree>
    <p:extLst>
      <p:ext uri="{BB962C8B-B14F-4D97-AF65-F5344CB8AC3E}">
        <p14:creationId xmlns:p14="http://schemas.microsoft.com/office/powerpoint/2010/main" val="3275527147"/>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Six Image and Content">
    <p:spTree>
      <p:nvGrpSpPr>
        <p:cNvPr id="1" name=""/>
        <p:cNvGrpSpPr/>
        <p:nvPr/>
      </p:nvGrpSpPr>
      <p:grpSpPr>
        <a:xfrm>
          <a:off x="0" y="0"/>
          <a:ext cx="0" cy="0"/>
          <a:chOff x="0" y="0"/>
          <a:chExt cx="0" cy="0"/>
        </a:xfrm>
      </p:grpSpPr>
      <p:pic>
        <p:nvPicPr>
          <p:cNvPr id="7" name="Picture 6" descr="A picture containing shape&#10;&#10;Description automatically generated">
            <a:extLst>
              <a:ext uri="{FF2B5EF4-FFF2-40B4-BE49-F238E27FC236}">
                <a16:creationId xmlns:a16="http://schemas.microsoft.com/office/drawing/2014/main" id="{75CC9855-3E7D-29F4-9A87-370390A8B9CA}"/>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rot="5400000" flipH="1" flipV="1">
            <a:off x="-792844" y="798255"/>
            <a:ext cx="5865858" cy="4280170"/>
          </a:xfrm>
          <a:prstGeom prst="rect">
            <a:avLst/>
          </a:prstGeom>
        </p:spPr>
      </p:pic>
      <p:sp>
        <p:nvSpPr>
          <p:cNvPr id="3" name="Rectangle 2">
            <a:extLst>
              <a:ext uri="{FF2B5EF4-FFF2-40B4-BE49-F238E27FC236}">
                <a16:creationId xmlns:a16="http://schemas.microsoft.com/office/drawing/2014/main" id="{5AD84A23-0A44-40F6-B863-D31404B3ABF4}"/>
              </a:ext>
            </a:extLst>
          </p:cNvPr>
          <p:cNvSpPr/>
          <p:nvPr userDrawn="1"/>
        </p:nvSpPr>
        <p:spPr>
          <a:xfrm>
            <a:off x="4280170" y="0"/>
            <a:ext cx="7911830" cy="6858000"/>
          </a:xfrm>
          <a:prstGeom prst="rect">
            <a:avLst/>
          </a:prstGeom>
          <a:solidFill>
            <a:srgbClr val="E8FA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819"/>
          </a:p>
        </p:txBody>
      </p:sp>
      <p:sp>
        <p:nvSpPr>
          <p:cNvPr id="25" name="Picture Placeholder 7">
            <a:extLst>
              <a:ext uri="{FF2B5EF4-FFF2-40B4-BE49-F238E27FC236}">
                <a16:creationId xmlns:a16="http://schemas.microsoft.com/office/drawing/2014/main" id="{F47CC17E-4797-E32B-C8B8-B96C4EDE6954}"/>
              </a:ext>
            </a:extLst>
          </p:cNvPr>
          <p:cNvSpPr>
            <a:spLocks noGrp="1"/>
          </p:cNvSpPr>
          <p:nvPr>
            <p:ph type="pic" sz="quarter" idx="27" hasCustomPrompt="1"/>
          </p:nvPr>
        </p:nvSpPr>
        <p:spPr>
          <a:xfrm>
            <a:off x="4693269" y="3746404"/>
            <a:ext cx="1728000" cy="1080000"/>
          </a:xfrm>
          <a:solidFill>
            <a:schemeClr val="bg1">
              <a:lumMod val="75000"/>
            </a:schemeClr>
          </a:solidFill>
        </p:spPr>
        <p:txBody>
          <a:bodyPr lIns="216000" tIns="216000" rIns="216000" bIns="216000"/>
          <a:lstStyle>
            <a:lvl1pPr>
              <a:defRPr sz="1200">
                <a:solidFill>
                  <a:schemeClr val="bg1"/>
                </a:solidFill>
              </a:defRPr>
            </a:lvl1pPr>
          </a:lstStyle>
          <a:p>
            <a:r>
              <a:rPr lang="en-AU"/>
              <a:t>To insert an image, select ‘Insert Picture’, or click on icon. </a:t>
            </a:r>
          </a:p>
        </p:txBody>
      </p:sp>
      <p:sp>
        <p:nvSpPr>
          <p:cNvPr id="27" name="Picture Placeholder 7">
            <a:extLst>
              <a:ext uri="{FF2B5EF4-FFF2-40B4-BE49-F238E27FC236}">
                <a16:creationId xmlns:a16="http://schemas.microsoft.com/office/drawing/2014/main" id="{F2CFB9A3-2AD6-0616-1E11-9291A7F57ED9}"/>
              </a:ext>
            </a:extLst>
          </p:cNvPr>
          <p:cNvSpPr>
            <a:spLocks noGrp="1"/>
          </p:cNvSpPr>
          <p:nvPr>
            <p:ph type="pic" sz="quarter" idx="28" hasCustomPrompt="1"/>
          </p:nvPr>
        </p:nvSpPr>
        <p:spPr>
          <a:xfrm>
            <a:off x="6867388" y="3746404"/>
            <a:ext cx="1728000" cy="1080000"/>
          </a:xfrm>
          <a:solidFill>
            <a:schemeClr val="bg1">
              <a:lumMod val="75000"/>
            </a:schemeClr>
          </a:solidFill>
        </p:spPr>
        <p:txBody>
          <a:bodyPr lIns="216000" tIns="216000" rIns="216000" bIns="216000"/>
          <a:lstStyle>
            <a:lvl1pPr>
              <a:defRPr sz="1200">
                <a:solidFill>
                  <a:schemeClr val="bg1"/>
                </a:solidFill>
              </a:defRPr>
            </a:lvl1pPr>
          </a:lstStyle>
          <a:p>
            <a:r>
              <a:rPr lang="en-AU"/>
              <a:t>To insert an image, select ‘Insert Picture’, or click on icon. </a:t>
            </a:r>
          </a:p>
        </p:txBody>
      </p:sp>
      <p:sp>
        <p:nvSpPr>
          <p:cNvPr id="28" name="Picture Placeholder 7">
            <a:extLst>
              <a:ext uri="{FF2B5EF4-FFF2-40B4-BE49-F238E27FC236}">
                <a16:creationId xmlns:a16="http://schemas.microsoft.com/office/drawing/2014/main" id="{F07726D4-060B-2F01-A0B9-4DC2024E1ACC}"/>
              </a:ext>
            </a:extLst>
          </p:cNvPr>
          <p:cNvSpPr>
            <a:spLocks noGrp="1"/>
          </p:cNvSpPr>
          <p:nvPr>
            <p:ph type="pic" sz="quarter" idx="29" hasCustomPrompt="1"/>
          </p:nvPr>
        </p:nvSpPr>
        <p:spPr>
          <a:xfrm>
            <a:off x="9041507" y="3746404"/>
            <a:ext cx="1728000" cy="1080000"/>
          </a:xfrm>
          <a:solidFill>
            <a:schemeClr val="bg1">
              <a:lumMod val="75000"/>
            </a:schemeClr>
          </a:solidFill>
        </p:spPr>
        <p:txBody>
          <a:bodyPr lIns="216000" tIns="216000" rIns="216000" bIns="216000"/>
          <a:lstStyle>
            <a:lvl1pPr>
              <a:defRPr sz="1200">
                <a:solidFill>
                  <a:schemeClr val="bg1"/>
                </a:solidFill>
              </a:defRPr>
            </a:lvl1pPr>
          </a:lstStyle>
          <a:p>
            <a:r>
              <a:rPr lang="en-AU"/>
              <a:t>To insert an image, select ‘Insert Picture’, or click on icon. </a:t>
            </a:r>
          </a:p>
        </p:txBody>
      </p:sp>
      <p:sp>
        <p:nvSpPr>
          <p:cNvPr id="13" name="Text Placeholder 6">
            <a:extLst>
              <a:ext uri="{FF2B5EF4-FFF2-40B4-BE49-F238E27FC236}">
                <a16:creationId xmlns:a16="http://schemas.microsoft.com/office/drawing/2014/main" id="{DC7B9D63-61BA-95E1-EC13-C089DC57760D}"/>
              </a:ext>
            </a:extLst>
          </p:cNvPr>
          <p:cNvSpPr>
            <a:spLocks noGrp="1"/>
          </p:cNvSpPr>
          <p:nvPr>
            <p:ph type="body" sz="quarter" idx="10" hasCustomPrompt="1"/>
          </p:nvPr>
        </p:nvSpPr>
        <p:spPr>
          <a:xfrm>
            <a:off x="4690296" y="2263785"/>
            <a:ext cx="1728001" cy="1296000"/>
          </a:xfrm>
        </p:spPr>
        <p:txBody>
          <a:bodyPr numCol="1" spcCol="0"/>
          <a:lstStyle>
            <a:lvl1pPr marL="0" indent="0">
              <a:spcBef>
                <a:spcPts val="2400"/>
              </a:spcBef>
              <a:buFont typeface="+mj-lt"/>
              <a:buNone/>
              <a:defRPr sz="1200" b="1">
                <a:solidFill>
                  <a:schemeClr val="accent4"/>
                </a:solidFill>
              </a:defRPr>
            </a:lvl1pPr>
            <a:lvl2pPr marL="215990" indent="-215990">
              <a:spcAft>
                <a:spcPts val="0"/>
              </a:spcAft>
              <a:buClr>
                <a:schemeClr val="accent4"/>
              </a:buClr>
              <a:buFont typeface="Wingdings" panose="05000000000000000000" pitchFamily="2" charset="2"/>
              <a:buChar char="ü"/>
              <a:defRPr sz="850">
                <a:solidFill>
                  <a:schemeClr val="tx1"/>
                </a:solidFill>
              </a:defRPr>
            </a:lvl2pPr>
            <a:lvl3pPr marL="0" indent="0">
              <a:buNone/>
              <a:defRPr sz="850">
                <a:solidFill>
                  <a:schemeClr val="tx1"/>
                </a:solidFill>
              </a:defRPr>
            </a:lvl3pPr>
            <a:lvl4pPr marL="0">
              <a:defRPr sz="850" b="0">
                <a:solidFill>
                  <a:schemeClr val="tx1"/>
                </a:solidFill>
              </a:defRPr>
            </a:lvl4pPr>
            <a:lvl5pPr marL="0">
              <a:defRPr sz="850">
                <a:solidFill>
                  <a:schemeClr val="tx1"/>
                </a:solidFill>
              </a:defRPr>
            </a:lvl5pPr>
            <a:lvl6pPr>
              <a:defRPr sz="850"/>
            </a:lvl6pPr>
            <a:lvl7pPr>
              <a:defRPr sz="850"/>
            </a:lvl7pPr>
            <a:lvl8pPr>
              <a:defRPr sz="850"/>
            </a:lvl8pPr>
            <a:lvl9pPr>
              <a:defRPr sz="850"/>
            </a:lvl9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a:p>
            <a:pPr lvl="5"/>
            <a:r>
              <a:rPr lang="en-US"/>
              <a:t>6</a:t>
            </a:r>
          </a:p>
          <a:p>
            <a:pPr lvl="6"/>
            <a:r>
              <a:rPr lang="en-US"/>
              <a:t>7</a:t>
            </a:r>
          </a:p>
          <a:p>
            <a:pPr lvl="7"/>
            <a:r>
              <a:rPr lang="en-US"/>
              <a:t>8</a:t>
            </a:r>
          </a:p>
          <a:p>
            <a:pPr lvl="8"/>
            <a:r>
              <a:rPr lang="en-US"/>
              <a:t>9</a:t>
            </a:r>
            <a:endParaRPr lang="en-GB"/>
          </a:p>
        </p:txBody>
      </p:sp>
      <p:sp>
        <p:nvSpPr>
          <p:cNvPr id="29" name="Text Placeholder 28">
            <a:extLst>
              <a:ext uri="{FF2B5EF4-FFF2-40B4-BE49-F238E27FC236}">
                <a16:creationId xmlns:a16="http://schemas.microsoft.com/office/drawing/2014/main" id="{EE9A78B2-19BE-A922-A12C-E2897EA55190}"/>
              </a:ext>
            </a:extLst>
          </p:cNvPr>
          <p:cNvSpPr>
            <a:spLocks noGrp="1"/>
          </p:cNvSpPr>
          <p:nvPr userDrawn="1">
            <p:ph type="body" sz="quarter" idx="20" hasCustomPrompt="1"/>
          </p:nvPr>
        </p:nvSpPr>
        <p:spPr>
          <a:xfrm rot="16200000">
            <a:off x="10295416" y="1449523"/>
            <a:ext cx="3343715" cy="444673"/>
          </a:xfrm>
          <a:custGeom>
            <a:avLst/>
            <a:gdLst>
              <a:gd name="connsiteX0" fmla="*/ 3343715 w 3343715"/>
              <a:gd name="connsiteY0" fmla="*/ 935 h 444673"/>
              <a:gd name="connsiteX1" fmla="*/ 3343715 w 3343715"/>
              <a:gd name="connsiteY1" fmla="*/ 444673 h 444673"/>
              <a:gd name="connsiteX2" fmla="*/ 0 w 3343715"/>
              <a:gd name="connsiteY2" fmla="*/ 444673 h 444673"/>
              <a:gd name="connsiteX3" fmla="*/ 27671 w 3343715"/>
              <a:gd name="connsiteY3" fmla="*/ 415075 h 444673"/>
              <a:gd name="connsiteX4" fmla="*/ 314324 w 3343715"/>
              <a:gd name="connsiteY4" fmla="*/ 72001 h 444673"/>
              <a:gd name="connsiteX5" fmla="*/ 382615 w 3343715"/>
              <a:gd name="connsiteY5" fmla="*/ 16890 h 444673"/>
              <a:gd name="connsiteX6" fmla="*/ 453912 w 3343715"/>
              <a:gd name="connsiteY6" fmla="*/ 10 h 444673"/>
              <a:gd name="connsiteX7" fmla="*/ 487133 w 3343715"/>
              <a:gd name="connsiteY7" fmla="*/ 10 h 444673"/>
              <a:gd name="connsiteX8" fmla="*/ 3303095 w 3343715"/>
              <a:gd name="connsiteY8" fmla="*/ 241 h 444673"/>
              <a:gd name="connsiteX9" fmla="*/ 3343715 w 3343715"/>
              <a:gd name="connsiteY9" fmla="*/ 935 h 444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43715" h="444673">
                <a:moveTo>
                  <a:pt x="3343715" y="935"/>
                </a:moveTo>
                <a:lnTo>
                  <a:pt x="3343715" y="444673"/>
                </a:lnTo>
                <a:lnTo>
                  <a:pt x="0" y="444673"/>
                </a:lnTo>
                <a:cubicBezTo>
                  <a:pt x="9250" y="434807"/>
                  <a:pt x="19039" y="425403"/>
                  <a:pt x="27671" y="415075"/>
                </a:cubicBezTo>
                <a:cubicBezTo>
                  <a:pt x="123402" y="300845"/>
                  <a:pt x="219133" y="186616"/>
                  <a:pt x="314324" y="72001"/>
                </a:cubicBezTo>
                <a:cubicBezTo>
                  <a:pt x="333516" y="48878"/>
                  <a:pt x="355175" y="29531"/>
                  <a:pt x="382615" y="16890"/>
                </a:cubicBezTo>
                <a:cubicBezTo>
                  <a:pt x="405276" y="6485"/>
                  <a:pt x="428707" y="-298"/>
                  <a:pt x="453912" y="10"/>
                </a:cubicBezTo>
                <a:cubicBezTo>
                  <a:pt x="464934" y="164"/>
                  <a:pt x="476033" y="10"/>
                  <a:pt x="487133" y="10"/>
                </a:cubicBezTo>
                <a:cubicBezTo>
                  <a:pt x="1425787" y="10"/>
                  <a:pt x="2364441" y="164"/>
                  <a:pt x="3303095" y="241"/>
                </a:cubicBezTo>
                <a:cubicBezTo>
                  <a:pt x="3316661" y="241"/>
                  <a:pt x="3330149" y="704"/>
                  <a:pt x="3343715" y="935"/>
                </a:cubicBezTo>
                <a:close/>
              </a:path>
            </a:pathLst>
          </a:custGeom>
          <a:solidFill>
            <a:schemeClr val="tx1"/>
          </a:solidFill>
          <a:ln w="12700">
            <a:noFill/>
          </a:ln>
        </p:spPr>
        <p:txBody>
          <a:bodyPr wrap="square" lIns="756000" rIns="0" bIns="0" anchor="ctr">
            <a:noAutofit/>
          </a:bodyPr>
          <a:lstStyle>
            <a:lvl1pPr marL="0" indent="0" algn="l">
              <a:spcAft>
                <a:spcPts val="0"/>
              </a:spcAft>
              <a:buFont typeface="Arial" panose="020B0604020202020204" pitchFamily="34" charset="0"/>
              <a:buNone/>
              <a:defRPr sz="1240" b="0">
                <a:gradFill flip="none" rotWithShape="1">
                  <a:gsLst>
                    <a:gs pos="0">
                      <a:srgbClr val="16D6A8"/>
                    </a:gs>
                    <a:gs pos="100000">
                      <a:srgbClr val="2FA745"/>
                    </a:gs>
                  </a:gsLst>
                  <a:lin ang="16200000" scaled="1"/>
                  <a:tileRect/>
                </a:gradFill>
              </a:defRPr>
            </a:lvl1pPr>
            <a:lvl2pPr marL="0" indent="0" algn="l">
              <a:buNone/>
              <a:defRPr sz="1240" b="0">
                <a:solidFill>
                  <a:schemeClr val="tx1"/>
                </a:solidFill>
              </a:defRPr>
            </a:lvl2pPr>
            <a:lvl3pPr marL="0" indent="0" algn="l">
              <a:buNone/>
              <a:defRPr sz="1240" b="0"/>
            </a:lvl3pPr>
            <a:lvl4pPr marL="0" indent="0" algn="l">
              <a:buFont typeface="Arial" panose="020B0604020202020204" pitchFamily="34" charset="0"/>
              <a:buNone/>
              <a:defRPr sz="1240" b="0"/>
            </a:lvl4pPr>
            <a:lvl5pPr marL="0" indent="0" algn="l">
              <a:buFont typeface="Arial" panose="020B0604020202020204" pitchFamily="34" charset="0"/>
              <a:buNone/>
              <a:defRPr sz="1240" b="0"/>
            </a:lvl5pPr>
            <a:lvl6pPr marL="0" indent="0" algn="l">
              <a:buFont typeface="Arial" panose="020B0604020202020204" pitchFamily="34" charset="0"/>
              <a:buNone/>
              <a:defRPr sz="1240" b="0"/>
            </a:lvl6pPr>
            <a:lvl7pPr marL="0" indent="0" algn="l">
              <a:buFont typeface="Arial" panose="020B0604020202020204" pitchFamily="34" charset="0"/>
              <a:buNone/>
              <a:defRPr sz="1240" b="0"/>
            </a:lvl7pPr>
            <a:lvl8pPr marL="0" indent="0" algn="l">
              <a:buFont typeface="Arial" panose="020B0604020202020204" pitchFamily="34" charset="0"/>
              <a:buNone/>
              <a:defRPr sz="1240" b="0"/>
            </a:lvl8pPr>
            <a:lvl9pPr marL="0" indent="0" algn="l">
              <a:buFont typeface="Arial" panose="020B0604020202020204" pitchFamily="34" charset="0"/>
              <a:buNone/>
              <a:defRPr sz="1240" b="0"/>
            </a:lvl9pPr>
          </a:lstStyle>
          <a:p>
            <a:pPr lvl="0"/>
            <a:r>
              <a:rPr lang="en-US"/>
              <a:t>Click to add section title</a:t>
            </a:r>
          </a:p>
        </p:txBody>
      </p:sp>
      <p:sp>
        <p:nvSpPr>
          <p:cNvPr id="26" name="Text Placeholder 13">
            <a:extLst>
              <a:ext uri="{FF2B5EF4-FFF2-40B4-BE49-F238E27FC236}">
                <a16:creationId xmlns:a16="http://schemas.microsoft.com/office/drawing/2014/main" id="{33B141C1-A98F-A752-0B11-878619DFC251}"/>
              </a:ext>
            </a:extLst>
          </p:cNvPr>
          <p:cNvSpPr>
            <a:spLocks noGrp="1"/>
          </p:cNvSpPr>
          <p:nvPr userDrawn="1">
            <p:ph type="body" sz="quarter" idx="19" hasCustomPrompt="1"/>
          </p:nvPr>
        </p:nvSpPr>
        <p:spPr>
          <a:xfrm rot="16200000">
            <a:off x="11834923" y="2622708"/>
            <a:ext cx="252000" cy="216000"/>
          </a:xfrm>
          <a:noFill/>
          <a:ln w="12700">
            <a:noFill/>
          </a:ln>
        </p:spPr>
        <p:txBody>
          <a:bodyPr lIns="0" rIns="0" bIns="0" anchor="ctr"/>
          <a:lstStyle>
            <a:lvl1pPr marL="0" indent="0" algn="l">
              <a:spcAft>
                <a:spcPts val="0"/>
              </a:spcAft>
              <a:buFont typeface="Arial" panose="020B0604020202020204" pitchFamily="34" charset="0"/>
              <a:buNone/>
              <a:defRPr sz="1240" b="1">
                <a:solidFill>
                  <a:schemeClr val="bg1"/>
                </a:solidFill>
              </a:defRPr>
            </a:lvl1pPr>
            <a:lvl2pPr marL="0" indent="0" algn="l">
              <a:buNone/>
              <a:defRPr sz="1240" b="1">
                <a:solidFill>
                  <a:schemeClr val="tx1"/>
                </a:solidFill>
              </a:defRPr>
            </a:lvl2pPr>
            <a:lvl3pPr marL="0" indent="0" algn="l">
              <a:buNone/>
              <a:defRPr sz="1240" b="1"/>
            </a:lvl3pPr>
            <a:lvl4pPr marL="0" indent="0" algn="l">
              <a:buFont typeface="Arial" panose="020B0604020202020204" pitchFamily="34" charset="0"/>
              <a:buNone/>
              <a:defRPr sz="1240" b="1"/>
            </a:lvl4pPr>
            <a:lvl5pPr marL="0" indent="0" algn="l">
              <a:buFont typeface="Arial" panose="020B0604020202020204" pitchFamily="34" charset="0"/>
              <a:buNone/>
              <a:defRPr sz="1240" b="1"/>
            </a:lvl5pPr>
            <a:lvl6pPr marL="0" indent="0" algn="l">
              <a:buFont typeface="Arial" panose="020B0604020202020204" pitchFamily="34" charset="0"/>
              <a:buNone/>
              <a:defRPr sz="1240" b="1"/>
            </a:lvl6pPr>
            <a:lvl7pPr marL="0" indent="0" algn="l">
              <a:buFont typeface="Arial" panose="020B0604020202020204" pitchFamily="34" charset="0"/>
              <a:buNone/>
              <a:defRPr sz="1240" b="1"/>
            </a:lvl7pPr>
            <a:lvl8pPr marL="0" indent="0" algn="l">
              <a:buFont typeface="Arial" panose="020B0604020202020204" pitchFamily="34" charset="0"/>
              <a:buNone/>
              <a:defRPr sz="1240" b="1"/>
            </a:lvl8pPr>
            <a:lvl9pPr marL="0" indent="0" algn="l">
              <a:buFont typeface="Arial" panose="020B0604020202020204" pitchFamily="34" charset="0"/>
              <a:buNone/>
              <a:defRPr sz="1240" b="1"/>
            </a:lvl9pPr>
          </a:lstStyle>
          <a:p>
            <a:pPr lvl="0"/>
            <a:r>
              <a:rPr lang="en-US"/>
              <a:t>00</a:t>
            </a:r>
          </a:p>
        </p:txBody>
      </p:sp>
      <p:sp>
        <p:nvSpPr>
          <p:cNvPr id="2" name="Text Placeholder 6">
            <a:extLst>
              <a:ext uri="{FF2B5EF4-FFF2-40B4-BE49-F238E27FC236}">
                <a16:creationId xmlns:a16="http://schemas.microsoft.com/office/drawing/2014/main" id="{7EF4C231-BBAE-6A63-910D-876F7C3E68DE}"/>
              </a:ext>
            </a:extLst>
          </p:cNvPr>
          <p:cNvSpPr>
            <a:spLocks noGrp="1"/>
          </p:cNvSpPr>
          <p:nvPr>
            <p:ph type="body" sz="quarter" idx="21" hasCustomPrompt="1"/>
          </p:nvPr>
        </p:nvSpPr>
        <p:spPr>
          <a:xfrm>
            <a:off x="627682" y="3099309"/>
            <a:ext cx="2880000" cy="1584000"/>
          </a:xfrm>
        </p:spPr>
        <p:txBody>
          <a:bodyPr/>
          <a:lstStyle>
            <a:lvl1pPr marL="0" indent="0">
              <a:spcBef>
                <a:spcPts val="0"/>
              </a:spcBef>
              <a:spcAft>
                <a:spcPts val="600"/>
              </a:spcAft>
              <a:buFont typeface="+mj-lt"/>
              <a:buNone/>
              <a:defRPr sz="2090" b="0">
                <a:solidFill>
                  <a:schemeClr val="tx1"/>
                </a:solidFill>
              </a:defRPr>
            </a:lvl1pPr>
            <a:lvl2pPr marL="0" indent="0">
              <a:lnSpc>
                <a:spcPct val="100000"/>
              </a:lnSpc>
              <a:spcBef>
                <a:spcPts val="0"/>
              </a:spcBef>
              <a:spcAft>
                <a:spcPts val="600"/>
              </a:spcAft>
              <a:buClr>
                <a:schemeClr val="accent4"/>
              </a:buClr>
              <a:buFont typeface="Wingdings" panose="05000000000000000000" pitchFamily="2" charset="2"/>
              <a:buNone/>
              <a:defRPr sz="2090" b="0" baseline="0">
                <a:solidFill>
                  <a:schemeClr val="tx1"/>
                </a:solidFill>
              </a:defRPr>
            </a:lvl2pPr>
            <a:lvl3pPr marL="0" indent="0">
              <a:buNone/>
              <a:defRPr sz="2090" b="0">
                <a:solidFill>
                  <a:schemeClr val="tx1"/>
                </a:solidFill>
              </a:defRPr>
            </a:lvl3pPr>
            <a:lvl4pPr marL="0">
              <a:spcBef>
                <a:spcPts val="0"/>
              </a:spcBef>
              <a:defRPr sz="2090" b="0">
                <a:solidFill>
                  <a:schemeClr val="tx1"/>
                </a:solidFill>
              </a:defRPr>
            </a:lvl4pPr>
            <a:lvl5pPr marL="0">
              <a:defRPr sz="2090" b="0">
                <a:solidFill>
                  <a:schemeClr val="tx1"/>
                </a:solidFill>
              </a:defRPr>
            </a:lvl5pPr>
            <a:lvl6pPr>
              <a:defRPr sz="2090" b="0">
                <a:solidFill>
                  <a:schemeClr val="tx1"/>
                </a:solidFill>
              </a:defRPr>
            </a:lvl6pPr>
            <a:lvl7pPr>
              <a:defRPr sz="2090" b="0">
                <a:solidFill>
                  <a:schemeClr val="tx1"/>
                </a:solidFill>
              </a:defRPr>
            </a:lvl7pPr>
            <a:lvl8pPr>
              <a:defRPr sz="2090" b="0">
                <a:solidFill>
                  <a:schemeClr val="tx1"/>
                </a:solidFill>
              </a:defRPr>
            </a:lvl8pPr>
            <a:lvl9pPr>
              <a:defRPr sz="2090" b="0">
                <a:solidFill>
                  <a:schemeClr val="tx1"/>
                </a:solidFill>
              </a:defRPr>
            </a:lvl9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a:p>
            <a:pPr lvl="5"/>
            <a:r>
              <a:rPr lang="en-US"/>
              <a:t>6</a:t>
            </a:r>
          </a:p>
          <a:p>
            <a:pPr lvl="6"/>
            <a:r>
              <a:rPr lang="en-US"/>
              <a:t>7</a:t>
            </a:r>
          </a:p>
          <a:p>
            <a:pPr lvl="7"/>
            <a:r>
              <a:rPr lang="en-US"/>
              <a:t>8</a:t>
            </a:r>
          </a:p>
          <a:p>
            <a:pPr lvl="8"/>
            <a:r>
              <a:rPr lang="en-US"/>
              <a:t>9</a:t>
            </a:r>
            <a:endParaRPr lang="en-GB"/>
          </a:p>
        </p:txBody>
      </p:sp>
      <p:sp>
        <p:nvSpPr>
          <p:cNvPr id="10" name="Title 1">
            <a:extLst>
              <a:ext uri="{FF2B5EF4-FFF2-40B4-BE49-F238E27FC236}">
                <a16:creationId xmlns:a16="http://schemas.microsoft.com/office/drawing/2014/main" id="{8144B4AF-F8CB-A3A4-6EC4-5114A7E4814B}"/>
              </a:ext>
            </a:extLst>
          </p:cNvPr>
          <p:cNvSpPr>
            <a:spLocks noGrp="1"/>
          </p:cNvSpPr>
          <p:nvPr>
            <p:ph type="title"/>
          </p:nvPr>
        </p:nvSpPr>
        <p:spPr>
          <a:xfrm>
            <a:off x="627682" y="833551"/>
            <a:ext cx="2880000" cy="1080000"/>
          </a:xfrm>
        </p:spPr>
        <p:txBody>
          <a:bodyPr anchor="t"/>
          <a:lstStyle>
            <a:lvl1pPr>
              <a:defRPr sz="3760" b="1">
                <a:solidFill>
                  <a:schemeClr val="accent4"/>
                </a:solidFill>
              </a:defRPr>
            </a:lvl1pPr>
          </a:lstStyle>
          <a:p>
            <a:endParaRPr lang="en-GB"/>
          </a:p>
        </p:txBody>
      </p:sp>
      <p:sp>
        <p:nvSpPr>
          <p:cNvPr id="18" name="Picture Placeholder 7">
            <a:extLst>
              <a:ext uri="{FF2B5EF4-FFF2-40B4-BE49-F238E27FC236}">
                <a16:creationId xmlns:a16="http://schemas.microsoft.com/office/drawing/2014/main" id="{29653C29-2143-52B9-EA67-B07E203B8210}"/>
              </a:ext>
            </a:extLst>
          </p:cNvPr>
          <p:cNvSpPr>
            <a:spLocks noGrp="1"/>
          </p:cNvSpPr>
          <p:nvPr>
            <p:ph type="pic" sz="quarter" idx="14" hasCustomPrompt="1"/>
          </p:nvPr>
        </p:nvSpPr>
        <p:spPr>
          <a:xfrm>
            <a:off x="4693269" y="1055646"/>
            <a:ext cx="1728000" cy="1080000"/>
          </a:xfrm>
          <a:solidFill>
            <a:schemeClr val="bg1">
              <a:lumMod val="75000"/>
            </a:schemeClr>
          </a:solidFill>
        </p:spPr>
        <p:txBody>
          <a:bodyPr lIns="216000" tIns="216000" rIns="216000" bIns="216000"/>
          <a:lstStyle>
            <a:lvl1pPr>
              <a:defRPr sz="1200">
                <a:solidFill>
                  <a:schemeClr val="bg1"/>
                </a:solidFill>
              </a:defRPr>
            </a:lvl1pPr>
          </a:lstStyle>
          <a:p>
            <a:r>
              <a:rPr lang="en-AU"/>
              <a:t>To insert an image, select ‘Insert Picture’, or click on icon. </a:t>
            </a:r>
          </a:p>
        </p:txBody>
      </p:sp>
      <p:sp>
        <p:nvSpPr>
          <p:cNvPr id="19" name="Picture Placeholder 7">
            <a:extLst>
              <a:ext uri="{FF2B5EF4-FFF2-40B4-BE49-F238E27FC236}">
                <a16:creationId xmlns:a16="http://schemas.microsoft.com/office/drawing/2014/main" id="{A46213D6-A26C-A68B-3A46-8C65AFEE3A12}"/>
              </a:ext>
            </a:extLst>
          </p:cNvPr>
          <p:cNvSpPr>
            <a:spLocks noGrp="1"/>
          </p:cNvSpPr>
          <p:nvPr>
            <p:ph type="pic" sz="quarter" idx="22" hasCustomPrompt="1"/>
          </p:nvPr>
        </p:nvSpPr>
        <p:spPr>
          <a:xfrm>
            <a:off x="6867388" y="1055646"/>
            <a:ext cx="1728000" cy="1080000"/>
          </a:xfrm>
          <a:solidFill>
            <a:schemeClr val="bg1">
              <a:lumMod val="75000"/>
            </a:schemeClr>
          </a:solidFill>
        </p:spPr>
        <p:txBody>
          <a:bodyPr lIns="216000" tIns="216000" rIns="216000" bIns="216000"/>
          <a:lstStyle>
            <a:lvl1pPr>
              <a:defRPr sz="1200">
                <a:solidFill>
                  <a:schemeClr val="bg1"/>
                </a:solidFill>
              </a:defRPr>
            </a:lvl1pPr>
          </a:lstStyle>
          <a:p>
            <a:r>
              <a:rPr lang="en-AU"/>
              <a:t>To insert an image, select ‘Insert Picture’, or click on icon. </a:t>
            </a:r>
          </a:p>
        </p:txBody>
      </p:sp>
      <p:sp>
        <p:nvSpPr>
          <p:cNvPr id="20" name="Picture Placeholder 7">
            <a:extLst>
              <a:ext uri="{FF2B5EF4-FFF2-40B4-BE49-F238E27FC236}">
                <a16:creationId xmlns:a16="http://schemas.microsoft.com/office/drawing/2014/main" id="{17D9A05B-9729-5575-9DFC-82C55D954AE9}"/>
              </a:ext>
            </a:extLst>
          </p:cNvPr>
          <p:cNvSpPr>
            <a:spLocks noGrp="1"/>
          </p:cNvSpPr>
          <p:nvPr>
            <p:ph type="pic" sz="quarter" idx="23" hasCustomPrompt="1"/>
          </p:nvPr>
        </p:nvSpPr>
        <p:spPr>
          <a:xfrm>
            <a:off x="9041507" y="1055646"/>
            <a:ext cx="1728000" cy="1080000"/>
          </a:xfrm>
          <a:solidFill>
            <a:schemeClr val="bg1">
              <a:lumMod val="75000"/>
            </a:schemeClr>
          </a:solidFill>
        </p:spPr>
        <p:txBody>
          <a:bodyPr lIns="216000" tIns="216000" rIns="216000" bIns="216000"/>
          <a:lstStyle>
            <a:lvl1pPr>
              <a:defRPr sz="1200">
                <a:solidFill>
                  <a:schemeClr val="bg1"/>
                </a:solidFill>
              </a:defRPr>
            </a:lvl1pPr>
          </a:lstStyle>
          <a:p>
            <a:r>
              <a:rPr lang="en-AU"/>
              <a:t>To insert an image, select ‘Insert Picture’, or click on icon. </a:t>
            </a:r>
          </a:p>
        </p:txBody>
      </p:sp>
      <p:sp>
        <p:nvSpPr>
          <p:cNvPr id="22" name="Text Placeholder 6">
            <a:extLst>
              <a:ext uri="{FF2B5EF4-FFF2-40B4-BE49-F238E27FC236}">
                <a16:creationId xmlns:a16="http://schemas.microsoft.com/office/drawing/2014/main" id="{81A41704-1EFB-8CC8-F128-3A5CEE7BD285}"/>
              </a:ext>
            </a:extLst>
          </p:cNvPr>
          <p:cNvSpPr>
            <a:spLocks noGrp="1"/>
          </p:cNvSpPr>
          <p:nvPr>
            <p:ph type="body" sz="quarter" idx="24" hasCustomPrompt="1"/>
          </p:nvPr>
        </p:nvSpPr>
        <p:spPr>
          <a:xfrm>
            <a:off x="6867388" y="2263785"/>
            <a:ext cx="1728001" cy="1296000"/>
          </a:xfrm>
        </p:spPr>
        <p:txBody>
          <a:bodyPr numCol="1" spcCol="0"/>
          <a:lstStyle>
            <a:lvl1pPr marL="0" indent="0">
              <a:spcBef>
                <a:spcPts val="2400"/>
              </a:spcBef>
              <a:buFont typeface="+mj-lt"/>
              <a:buNone/>
              <a:defRPr sz="1200" b="1">
                <a:solidFill>
                  <a:schemeClr val="accent4"/>
                </a:solidFill>
              </a:defRPr>
            </a:lvl1pPr>
            <a:lvl2pPr marL="215990" indent="-215990">
              <a:spcAft>
                <a:spcPts val="0"/>
              </a:spcAft>
              <a:buClr>
                <a:schemeClr val="accent4"/>
              </a:buClr>
              <a:buFont typeface="Wingdings" panose="05000000000000000000" pitchFamily="2" charset="2"/>
              <a:buChar char="ü"/>
              <a:defRPr sz="850">
                <a:solidFill>
                  <a:schemeClr val="tx1"/>
                </a:solidFill>
              </a:defRPr>
            </a:lvl2pPr>
            <a:lvl3pPr marL="0" indent="0">
              <a:buNone/>
              <a:defRPr sz="850">
                <a:solidFill>
                  <a:schemeClr val="tx1"/>
                </a:solidFill>
              </a:defRPr>
            </a:lvl3pPr>
            <a:lvl4pPr marL="0">
              <a:defRPr sz="850" b="0">
                <a:solidFill>
                  <a:schemeClr val="tx1"/>
                </a:solidFill>
              </a:defRPr>
            </a:lvl4pPr>
            <a:lvl5pPr marL="0">
              <a:defRPr sz="850">
                <a:solidFill>
                  <a:schemeClr val="tx1"/>
                </a:solidFill>
              </a:defRPr>
            </a:lvl5pPr>
            <a:lvl6pPr>
              <a:defRPr sz="850"/>
            </a:lvl6pPr>
            <a:lvl7pPr>
              <a:defRPr sz="850"/>
            </a:lvl7pPr>
            <a:lvl8pPr>
              <a:defRPr sz="850"/>
            </a:lvl8pPr>
            <a:lvl9pPr>
              <a:defRPr sz="850"/>
            </a:lvl9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a:p>
            <a:pPr lvl="5"/>
            <a:r>
              <a:rPr lang="en-US"/>
              <a:t>6</a:t>
            </a:r>
          </a:p>
          <a:p>
            <a:pPr lvl="6"/>
            <a:r>
              <a:rPr lang="en-US"/>
              <a:t>7</a:t>
            </a:r>
          </a:p>
          <a:p>
            <a:pPr lvl="7"/>
            <a:r>
              <a:rPr lang="en-US"/>
              <a:t>8</a:t>
            </a:r>
          </a:p>
          <a:p>
            <a:pPr lvl="8"/>
            <a:r>
              <a:rPr lang="en-US"/>
              <a:t>9</a:t>
            </a:r>
            <a:endParaRPr lang="en-GB"/>
          </a:p>
        </p:txBody>
      </p:sp>
      <p:sp>
        <p:nvSpPr>
          <p:cNvPr id="23" name="Text Placeholder 6">
            <a:extLst>
              <a:ext uri="{FF2B5EF4-FFF2-40B4-BE49-F238E27FC236}">
                <a16:creationId xmlns:a16="http://schemas.microsoft.com/office/drawing/2014/main" id="{375075C0-3201-BB8D-264F-1893273C2CCA}"/>
              </a:ext>
            </a:extLst>
          </p:cNvPr>
          <p:cNvSpPr>
            <a:spLocks noGrp="1"/>
          </p:cNvSpPr>
          <p:nvPr>
            <p:ph type="body" sz="quarter" idx="25" hasCustomPrompt="1"/>
          </p:nvPr>
        </p:nvSpPr>
        <p:spPr>
          <a:xfrm>
            <a:off x="9041508" y="2263785"/>
            <a:ext cx="1728001" cy="1296000"/>
          </a:xfrm>
        </p:spPr>
        <p:txBody>
          <a:bodyPr numCol="1" spcCol="0"/>
          <a:lstStyle>
            <a:lvl1pPr marL="0" indent="0">
              <a:spcBef>
                <a:spcPts val="2400"/>
              </a:spcBef>
              <a:buFont typeface="+mj-lt"/>
              <a:buNone/>
              <a:defRPr sz="1200" b="1">
                <a:solidFill>
                  <a:schemeClr val="accent4"/>
                </a:solidFill>
              </a:defRPr>
            </a:lvl1pPr>
            <a:lvl2pPr marL="215990" indent="-215990">
              <a:spcAft>
                <a:spcPts val="0"/>
              </a:spcAft>
              <a:buClr>
                <a:schemeClr val="accent4"/>
              </a:buClr>
              <a:buFont typeface="Wingdings" panose="05000000000000000000" pitchFamily="2" charset="2"/>
              <a:buChar char="ü"/>
              <a:defRPr sz="850">
                <a:solidFill>
                  <a:schemeClr val="tx1"/>
                </a:solidFill>
              </a:defRPr>
            </a:lvl2pPr>
            <a:lvl3pPr marL="0" indent="0">
              <a:buNone/>
              <a:defRPr sz="850">
                <a:solidFill>
                  <a:schemeClr val="tx1"/>
                </a:solidFill>
              </a:defRPr>
            </a:lvl3pPr>
            <a:lvl4pPr marL="0">
              <a:defRPr sz="850" b="0">
                <a:solidFill>
                  <a:schemeClr val="tx1"/>
                </a:solidFill>
              </a:defRPr>
            </a:lvl4pPr>
            <a:lvl5pPr marL="0">
              <a:defRPr sz="850">
                <a:solidFill>
                  <a:schemeClr val="tx1"/>
                </a:solidFill>
              </a:defRPr>
            </a:lvl5pPr>
            <a:lvl6pPr>
              <a:defRPr sz="850"/>
            </a:lvl6pPr>
            <a:lvl7pPr>
              <a:defRPr sz="850"/>
            </a:lvl7pPr>
            <a:lvl8pPr>
              <a:defRPr sz="850"/>
            </a:lvl8pPr>
            <a:lvl9pPr>
              <a:defRPr sz="850"/>
            </a:lvl9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a:p>
            <a:pPr lvl="5"/>
            <a:r>
              <a:rPr lang="en-US"/>
              <a:t>6</a:t>
            </a:r>
          </a:p>
          <a:p>
            <a:pPr lvl="6"/>
            <a:r>
              <a:rPr lang="en-US"/>
              <a:t>7</a:t>
            </a:r>
          </a:p>
          <a:p>
            <a:pPr lvl="7"/>
            <a:r>
              <a:rPr lang="en-US"/>
              <a:t>8</a:t>
            </a:r>
          </a:p>
          <a:p>
            <a:pPr lvl="8"/>
            <a:r>
              <a:rPr lang="en-US"/>
              <a:t>9</a:t>
            </a:r>
            <a:endParaRPr lang="en-GB"/>
          </a:p>
        </p:txBody>
      </p:sp>
      <p:sp>
        <p:nvSpPr>
          <p:cNvPr id="24" name="Text Placeholder 6">
            <a:extLst>
              <a:ext uri="{FF2B5EF4-FFF2-40B4-BE49-F238E27FC236}">
                <a16:creationId xmlns:a16="http://schemas.microsoft.com/office/drawing/2014/main" id="{C7BFDCDD-97D6-EE52-FCF9-56BA3FC0900F}"/>
              </a:ext>
            </a:extLst>
          </p:cNvPr>
          <p:cNvSpPr>
            <a:spLocks noGrp="1"/>
          </p:cNvSpPr>
          <p:nvPr>
            <p:ph type="body" sz="quarter" idx="26" hasCustomPrompt="1"/>
          </p:nvPr>
        </p:nvSpPr>
        <p:spPr>
          <a:xfrm>
            <a:off x="4693270" y="4954543"/>
            <a:ext cx="1728001" cy="1296000"/>
          </a:xfrm>
        </p:spPr>
        <p:txBody>
          <a:bodyPr numCol="1" spcCol="0"/>
          <a:lstStyle>
            <a:lvl1pPr marL="0" indent="0">
              <a:spcBef>
                <a:spcPts val="2400"/>
              </a:spcBef>
              <a:buFont typeface="+mj-lt"/>
              <a:buNone/>
              <a:defRPr sz="1200" b="1">
                <a:solidFill>
                  <a:schemeClr val="accent4"/>
                </a:solidFill>
              </a:defRPr>
            </a:lvl1pPr>
            <a:lvl2pPr marL="215990" indent="-215990">
              <a:spcAft>
                <a:spcPts val="0"/>
              </a:spcAft>
              <a:buClr>
                <a:schemeClr val="accent4"/>
              </a:buClr>
              <a:buFont typeface="Wingdings" panose="05000000000000000000" pitchFamily="2" charset="2"/>
              <a:buChar char="ü"/>
              <a:defRPr sz="850">
                <a:solidFill>
                  <a:schemeClr val="tx1"/>
                </a:solidFill>
              </a:defRPr>
            </a:lvl2pPr>
            <a:lvl3pPr marL="0" indent="0">
              <a:buNone/>
              <a:defRPr sz="850">
                <a:solidFill>
                  <a:schemeClr val="tx1"/>
                </a:solidFill>
              </a:defRPr>
            </a:lvl3pPr>
            <a:lvl4pPr marL="0">
              <a:defRPr sz="850" b="0">
                <a:solidFill>
                  <a:schemeClr val="tx1"/>
                </a:solidFill>
              </a:defRPr>
            </a:lvl4pPr>
            <a:lvl5pPr marL="0">
              <a:defRPr sz="850">
                <a:solidFill>
                  <a:schemeClr val="tx1"/>
                </a:solidFill>
              </a:defRPr>
            </a:lvl5pPr>
            <a:lvl6pPr>
              <a:defRPr sz="850"/>
            </a:lvl6pPr>
            <a:lvl7pPr>
              <a:defRPr sz="850"/>
            </a:lvl7pPr>
            <a:lvl8pPr>
              <a:defRPr sz="850"/>
            </a:lvl8pPr>
            <a:lvl9pPr>
              <a:defRPr sz="850"/>
            </a:lvl9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a:p>
            <a:pPr lvl="5"/>
            <a:r>
              <a:rPr lang="en-US"/>
              <a:t>6</a:t>
            </a:r>
          </a:p>
          <a:p>
            <a:pPr lvl="6"/>
            <a:r>
              <a:rPr lang="en-US"/>
              <a:t>7</a:t>
            </a:r>
          </a:p>
          <a:p>
            <a:pPr lvl="7"/>
            <a:r>
              <a:rPr lang="en-US"/>
              <a:t>8</a:t>
            </a:r>
          </a:p>
          <a:p>
            <a:pPr lvl="8"/>
            <a:r>
              <a:rPr lang="en-US"/>
              <a:t>9</a:t>
            </a:r>
            <a:endParaRPr lang="en-GB"/>
          </a:p>
        </p:txBody>
      </p:sp>
      <p:sp>
        <p:nvSpPr>
          <p:cNvPr id="30" name="Text Placeholder 6">
            <a:extLst>
              <a:ext uri="{FF2B5EF4-FFF2-40B4-BE49-F238E27FC236}">
                <a16:creationId xmlns:a16="http://schemas.microsoft.com/office/drawing/2014/main" id="{0334125B-085F-BF18-1245-22784999610E}"/>
              </a:ext>
            </a:extLst>
          </p:cNvPr>
          <p:cNvSpPr>
            <a:spLocks noGrp="1"/>
          </p:cNvSpPr>
          <p:nvPr>
            <p:ph type="body" sz="quarter" idx="30" hasCustomPrompt="1"/>
          </p:nvPr>
        </p:nvSpPr>
        <p:spPr>
          <a:xfrm>
            <a:off x="6867388" y="4954543"/>
            <a:ext cx="1728001" cy="1296000"/>
          </a:xfrm>
        </p:spPr>
        <p:txBody>
          <a:bodyPr numCol="1" spcCol="0"/>
          <a:lstStyle>
            <a:lvl1pPr marL="0" indent="0">
              <a:spcBef>
                <a:spcPts val="2400"/>
              </a:spcBef>
              <a:buFont typeface="+mj-lt"/>
              <a:buNone/>
              <a:defRPr sz="1200" b="1">
                <a:solidFill>
                  <a:schemeClr val="accent4"/>
                </a:solidFill>
              </a:defRPr>
            </a:lvl1pPr>
            <a:lvl2pPr marL="215990" indent="-215990">
              <a:spcAft>
                <a:spcPts val="0"/>
              </a:spcAft>
              <a:buClr>
                <a:schemeClr val="accent4"/>
              </a:buClr>
              <a:buFont typeface="Wingdings" panose="05000000000000000000" pitchFamily="2" charset="2"/>
              <a:buChar char="ü"/>
              <a:defRPr sz="850">
                <a:solidFill>
                  <a:schemeClr val="tx1"/>
                </a:solidFill>
              </a:defRPr>
            </a:lvl2pPr>
            <a:lvl3pPr marL="0" indent="0">
              <a:buNone/>
              <a:defRPr sz="850">
                <a:solidFill>
                  <a:schemeClr val="tx1"/>
                </a:solidFill>
              </a:defRPr>
            </a:lvl3pPr>
            <a:lvl4pPr marL="0">
              <a:defRPr sz="850" b="0">
                <a:solidFill>
                  <a:schemeClr val="tx1"/>
                </a:solidFill>
              </a:defRPr>
            </a:lvl4pPr>
            <a:lvl5pPr marL="0">
              <a:defRPr sz="850">
                <a:solidFill>
                  <a:schemeClr val="tx1"/>
                </a:solidFill>
              </a:defRPr>
            </a:lvl5pPr>
            <a:lvl6pPr>
              <a:defRPr sz="850"/>
            </a:lvl6pPr>
            <a:lvl7pPr>
              <a:defRPr sz="850"/>
            </a:lvl7pPr>
            <a:lvl8pPr>
              <a:defRPr sz="850"/>
            </a:lvl8pPr>
            <a:lvl9pPr>
              <a:defRPr sz="850"/>
            </a:lvl9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a:p>
            <a:pPr lvl="5"/>
            <a:r>
              <a:rPr lang="en-US"/>
              <a:t>6</a:t>
            </a:r>
          </a:p>
          <a:p>
            <a:pPr lvl="6"/>
            <a:r>
              <a:rPr lang="en-US"/>
              <a:t>7</a:t>
            </a:r>
          </a:p>
          <a:p>
            <a:pPr lvl="7"/>
            <a:r>
              <a:rPr lang="en-US"/>
              <a:t>8</a:t>
            </a:r>
          </a:p>
          <a:p>
            <a:pPr lvl="8"/>
            <a:r>
              <a:rPr lang="en-US"/>
              <a:t>9</a:t>
            </a:r>
            <a:endParaRPr lang="en-GB"/>
          </a:p>
        </p:txBody>
      </p:sp>
      <p:sp>
        <p:nvSpPr>
          <p:cNvPr id="31" name="Text Placeholder 6">
            <a:extLst>
              <a:ext uri="{FF2B5EF4-FFF2-40B4-BE49-F238E27FC236}">
                <a16:creationId xmlns:a16="http://schemas.microsoft.com/office/drawing/2014/main" id="{CE9B4E5F-D639-89CA-95A4-5B18E35EA0F0}"/>
              </a:ext>
            </a:extLst>
          </p:cNvPr>
          <p:cNvSpPr>
            <a:spLocks noGrp="1"/>
          </p:cNvSpPr>
          <p:nvPr>
            <p:ph type="body" sz="quarter" idx="31" hasCustomPrompt="1"/>
          </p:nvPr>
        </p:nvSpPr>
        <p:spPr>
          <a:xfrm>
            <a:off x="9041508" y="4954543"/>
            <a:ext cx="1728001" cy="1296000"/>
          </a:xfrm>
        </p:spPr>
        <p:txBody>
          <a:bodyPr numCol="1" spcCol="0"/>
          <a:lstStyle>
            <a:lvl1pPr marL="0" indent="0">
              <a:spcBef>
                <a:spcPts val="2400"/>
              </a:spcBef>
              <a:buFont typeface="+mj-lt"/>
              <a:buNone/>
              <a:defRPr sz="1200" b="1">
                <a:solidFill>
                  <a:schemeClr val="accent4"/>
                </a:solidFill>
              </a:defRPr>
            </a:lvl1pPr>
            <a:lvl2pPr marL="215990" indent="-215990">
              <a:spcAft>
                <a:spcPts val="0"/>
              </a:spcAft>
              <a:buClr>
                <a:schemeClr val="accent4"/>
              </a:buClr>
              <a:buFont typeface="Wingdings" panose="05000000000000000000" pitchFamily="2" charset="2"/>
              <a:buChar char="ü"/>
              <a:defRPr sz="850">
                <a:solidFill>
                  <a:schemeClr val="tx1"/>
                </a:solidFill>
              </a:defRPr>
            </a:lvl2pPr>
            <a:lvl3pPr marL="0" indent="0">
              <a:buNone/>
              <a:defRPr sz="850">
                <a:solidFill>
                  <a:schemeClr val="tx1"/>
                </a:solidFill>
              </a:defRPr>
            </a:lvl3pPr>
            <a:lvl4pPr marL="0">
              <a:defRPr sz="850" b="0">
                <a:solidFill>
                  <a:schemeClr val="tx1"/>
                </a:solidFill>
              </a:defRPr>
            </a:lvl4pPr>
            <a:lvl5pPr marL="0">
              <a:defRPr sz="850">
                <a:solidFill>
                  <a:schemeClr val="tx1"/>
                </a:solidFill>
              </a:defRPr>
            </a:lvl5pPr>
            <a:lvl6pPr>
              <a:defRPr sz="850"/>
            </a:lvl6pPr>
            <a:lvl7pPr>
              <a:defRPr sz="850"/>
            </a:lvl7pPr>
            <a:lvl8pPr>
              <a:defRPr sz="850"/>
            </a:lvl8pPr>
            <a:lvl9pPr>
              <a:defRPr sz="850"/>
            </a:lvl9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a:p>
            <a:pPr lvl="5"/>
            <a:r>
              <a:rPr lang="en-US"/>
              <a:t>6</a:t>
            </a:r>
          </a:p>
          <a:p>
            <a:pPr lvl="6"/>
            <a:r>
              <a:rPr lang="en-US"/>
              <a:t>7</a:t>
            </a:r>
          </a:p>
          <a:p>
            <a:pPr lvl="7"/>
            <a:r>
              <a:rPr lang="en-US"/>
              <a:t>8</a:t>
            </a:r>
          </a:p>
          <a:p>
            <a:pPr lvl="8"/>
            <a:r>
              <a:rPr lang="en-US"/>
              <a:t>9</a:t>
            </a:r>
            <a:endParaRPr lang="en-GB"/>
          </a:p>
        </p:txBody>
      </p:sp>
      <p:sp>
        <p:nvSpPr>
          <p:cNvPr id="33" name="Date Placeholder 32">
            <a:extLst>
              <a:ext uri="{FF2B5EF4-FFF2-40B4-BE49-F238E27FC236}">
                <a16:creationId xmlns:a16="http://schemas.microsoft.com/office/drawing/2014/main" id="{3CD80FA7-6C70-66E5-5B4C-DCEC9C0C6AAB}"/>
              </a:ext>
            </a:extLst>
          </p:cNvPr>
          <p:cNvSpPr>
            <a:spLocks noGrp="1"/>
          </p:cNvSpPr>
          <p:nvPr>
            <p:ph type="dt" sz="half" idx="32"/>
          </p:nvPr>
        </p:nvSpPr>
        <p:spPr/>
        <p:txBody>
          <a:bodyPr/>
          <a:lstStyle/>
          <a:p>
            <a:fld id="{D75F4E0D-7E3B-4D0A-BF93-1D3602502CAD}" type="datetime1">
              <a:rPr lang="en-GB" smtClean="0"/>
              <a:t>25/05/2023</a:t>
            </a:fld>
            <a:endParaRPr lang="en-GB"/>
          </a:p>
        </p:txBody>
      </p:sp>
      <p:sp>
        <p:nvSpPr>
          <p:cNvPr id="34" name="Footer Placeholder 33">
            <a:extLst>
              <a:ext uri="{FF2B5EF4-FFF2-40B4-BE49-F238E27FC236}">
                <a16:creationId xmlns:a16="http://schemas.microsoft.com/office/drawing/2014/main" id="{FB360F61-753F-69BE-1DDA-2B63160A8874}"/>
              </a:ext>
            </a:extLst>
          </p:cNvPr>
          <p:cNvSpPr>
            <a:spLocks noGrp="1"/>
          </p:cNvSpPr>
          <p:nvPr>
            <p:ph type="ftr" sz="quarter" idx="33"/>
          </p:nvPr>
        </p:nvSpPr>
        <p:spPr/>
        <p:txBody>
          <a:bodyPr/>
          <a:lstStyle/>
          <a:p>
            <a:r>
              <a:rPr lang="en-US"/>
              <a:t>Freshwave Contiguous Coverage to Railway Tunnels</a:t>
            </a:r>
            <a:endParaRPr lang="en-GB"/>
          </a:p>
        </p:txBody>
      </p:sp>
      <p:sp>
        <p:nvSpPr>
          <p:cNvPr id="35" name="Slide Number Placeholder 34">
            <a:extLst>
              <a:ext uri="{FF2B5EF4-FFF2-40B4-BE49-F238E27FC236}">
                <a16:creationId xmlns:a16="http://schemas.microsoft.com/office/drawing/2014/main" id="{E354831A-C1D5-6979-AF61-5C2769D5263D}"/>
              </a:ext>
            </a:extLst>
          </p:cNvPr>
          <p:cNvSpPr>
            <a:spLocks noGrp="1"/>
          </p:cNvSpPr>
          <p:nvPr>
            <p:ph type="sldNum" sz="quarter" idx="34"/>
          </p:nvPr>
        </p:nvSpPr>
        <p:spPr/>
        <p:txBody>
          <a:bodyPr/>
          <a:lstStyle/>
          <a:p>
            <a:fld id="{F5AEA0E0-5CC6-4BD0-905C-A0021E419432}" type="slidenum">
              <a:rPr lang="en-GB" smtClean="0"/>
              <a:pPr/>
              <a:t>‹#›</a:t>
            </a:fld>
            <a:endParaRPr lang="en-GB"/>
          </a:p>
        </p:txBody>
      </p:sp>
    </p:spTree>
    <p:extLst>
      <p:ext uri="{BB962C8B-B14F-4D97-AF65-F5344CB8AC3E}">
        <p14:creationId xmlns:p14="http://schemas.microsoft.com/office/powerpoint/2010/main" val="3833246270"/>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Pull-out Quot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AD84A23-0A44-40F6-B863-D31404B3ABF4}"/>
              </a:ext>
            </a:extLst>
          </p:cNvPr>
          <p:cNvSpPr/>
          <p:nvPr userDrawn="1"/>
        </p:nvSpPr>
        <p:spPr>
          <a:xfrm>
            <a:off x="0" y="0"/>
            <a:ext cx="12192000" cy="6858000"/>
          </a:xfrm>
          <a:prstGeom prst="rect">
            <a:avLst/>
          </a:prstGeom>
          <a:gradFill flip="none" rotWithShape="1">
            <a:gsLst>
              <a:gs pos="0">
                <a:srgbClr val="CCFEFF"/>
              </a:gs>
              <a:gs pos="97000">
                <a:srgbClr val="D5ECD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819"/>
          </a:p>
        </p:txBody>
      </p:sp>
      <p:pic>
        <p:nvPicPr>
          <p:cNvPr id="4" name="Picture 3" descr="Logo&#10;&#10;Description automatically generated">
            <a:extLst>
              <a:ext uri="{FF2B5EF4-FFF2-40B4-BE49-F238E27FC236}">
                <a16:creationId xmlns:a16="http://schemas.microsoft.com/office/drawing/2014/main" id="{91D28419-0313-41B9-73BC-CC30125AED1A}"/>
              </a:ext>
            </a:extLst>
          </p:cNvPr>
          <p:cNvPicPr>
            <a:picLocks noChangeAspect="1"/>
          </p:cNvPicPr>
          <p:nvPr userDrawn="1"/>
        </p:nvPicPr>
        <p:blipFill rotWithShape="1">
          <a:blip r:embed="rId2" cstate="screen">
            <a:alphaModFix/>
            <a:extLst>
              <a:ext uri="{28A0092B-C50C-407E-A947-70E740481C1C}">
                <a14:useLocalDpi xmlns:a14="http://schemas.microsoft.com/office/drawing/2010/main"/>
              </a:ext>
            </a:extLst>
          </a:blip>
          <a:srcRect/>
          <a:stretch/>
        </p:blipFill>
        <p:spPr>
          <a:xfrm rot="10800000" flipH="1">
            <a:off x="0" y="-1"/>
            <a:ext cx="12192000" cy="5432176"/>
          </a:xfrm>
          <a:prstGeom prst="rect">
            <a:avLst/>
          </a:prstGeom>
        </p:spPr>
      </p:pic>
      <p:sp>
        <p:nvSpPr>
          <p:cNvPr id="10" name="Title 1">
            <a:extLst>
              <a:ext uri="{FF2B5EF4-FFF2-40B4-BE49-F238E27FC236}">
                <a16:creationId xmlns:a16="http://schemas.microsoft.com/office/drawing/2014/main" id="{8144B4AF-F8CB-A3A4-6EC4-5114A7E4814B}"/>
              </a:ext>
            </a:extLst>
          </p:cNvPr>
          <p:cNvSpPr>
            <a:spLocks noGrp="1"/>
          </p:cNvSpPr>
          <p:nvPr>
            <p:ph type="title"/>
          </p:nvPr>
        </p:nvSpPr>
        <p:spPr>
          <a:xfrm>
            <a:off x="627681" y="1116954"/>
            <a:ext cx="8064000" cy="1080000"/>
          </a:xfrm>
        </p:spPr>
        <p:txBody>
          <a:bodyPr anchor="t"/>
          <a:lstStyle>
            <a:lvl1pPr>
              <a:defRPr sz="5490" b="1">
                <a:gradFill>
                  <a:gsLst>
                    <a:gs pos="0">
                      <a:srgbClr val="16D6A8"/>
                    </a:gs>
                    <a:gs pos="100000">
                      <a:srgbClr val="2FA745"/>
                    </a:gs>
                  </a:gsLst>
                  <a:lin ang="0" scaled="1"/>
                </a:gradFill>
              </a:defRPr>
            </a:lvl1pPr>
          </a:lstStyle>
          <a:p>
            <a:endParaRPr lang="en-GB"/>
          </a:p>
        </p:txBody>
      </p:sp>
      <p:sp>
        <p:nvSpPr>
          <p:cNvPr id="29" name="Text Placeholder 28">
            <a:extLst>
              <a:ext uri="{FF2B5EF4-FFF2-40B4-BE49-F238E27FC236}">
                <a16:creationId xmlns:a16="http://schemas.microsoft.com/office/drawing/2014/main" id="{EE9A78B2-19BE-A922-A12C-E2897EA55190}"/>
              </a:ext>
            </a:extLst>
          </p:cNvPr>
          <p:cNvSpPr>
            <a:spLocks noGrp="1"/>
          </p:cNvSpPr>
          <p:nvPr userDrawn="1">
            <p:ph type="body" sz="quarter" idx="20" hasCustomPrompt="1"/>
          </p:nvPr>
        </p:nvSpPr>
        <p:spPr>
          <a:xfrm rot="16200000">
            <a:off x="10295416" y="1449523"/>
            <a:ext cx="3343715" cy="444673"/>
          </a:xfrm>
          <a:custGeom>
            <a:avLst/>
            <a:gdLst>
              <a:gd name="connsiteX0" fmla="*/ 3343715 w 3343715"/>
              <a:gd name="connsiteY0" fmla="*/ 935 h 444673"/>
              <a:gd name="connsiteX1" fmla="*/ 3343715 w 3343715"/>
              <a:gd name="connsiteY1" fmla="*/ 444673 h 444673"/>
              <a:gd name="connsiteX2" fmla="*/ 0 w 3343715"/>
              <a:gd name="connsiteY2" fmla="*/ 444673 h 444673"/>
              <a:gd name="connsiteX3" fmla="*/ 27671 w 3343715"/>
              <a:gd name="connsiteY3" fmla="*/ 415075 h 444673"/>
              <a:gd name="connsiteX4" fmla="*/ 314324 w 3343715"/>
              <a:gd name="connsiteY4" fmla="*/ 72001 h 444673"/>
              <a:gd name="connsiteX5" fmla="*/ 382615 w 3343715"/>
              <a:gd name="connsiteY5" fmla="*/ 16890 h 444673"/>
              <a:gd name="connsiteX6" fmla="*/ 453912 w 3343715"/>
              <a:gd name="connsiteY6" fmla="*/ 10 h 444673"/>
              <a:gd name="connsiteX7" fmla="*/ 487133 w 3343715"/>
              <a:gd name="connsiteY7" fmla="*/ 10 h 444673"/>
              <a:gd name="connsiteX8" fmla="*/ 3303095 w 3343715"/>
              <a:gd name="connsiteY8" fmla="*/ 241 h 444673"/>
              <a:gd name="connsiteX9" fmla="*/ 3343715 w 3343715"/>
              <a:gd name="connsiteY9" fmla="*/ 935 h 444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43715" h="444673">
                <a:moveTo>
                  <a:pt x="3343715" y="935"/>
                </a:moveTo>
                <a:lnTo>
                  <a:pt x="3343715" y="444673"/>
                </a:lnTo>
                <a:lnTo>
                  <a:pt x="0" y="444673"/>
                </a:lnTo>
                <a:cubicBezTo>
                  <a:pt x="9250" y="434807"/>
                  <a:pt x="19039" y="425403"/>
                  <a:pt x="27671" y="415075"/>
                </a:cubicBezTo>
                <a:cubicBezTo>
                  <a:pt x="123402" y="300845"/>
                  <a:pt x="219133" y="186616"/>
                  <a:pt x="314324" y="72001"/>
                </a:cubicBezTo>
                <a:cubicBezTo>
                  <a:pt x="333516" y="48878"/>
                  <a:pt x="355175" y="29531"/>
                  <a:pt x="382615" y="16890"/>
                </a:cubicBezTo>
                <a:cubicBezTo>
                  <a:pt x="405276" y="6485"/>
                  <a:pt x="428707" y="-298"/>
                  <a:pt x="453912" y="10"/>
                </a:cubicBezTo>
                <a:cubicBezTo>
                  <a:pt x="464934" y="164"/>
                  <a:pt x="476033" y="10"/>
                  <a:pt x="487133" y="10"/>
                </a:cubicBezTo>
                <a:cubicBezTo>
                  <a:pt x="1425787" y="10"/>
                  <a:pt x="2364441" y="164"/>
                  <a:pt x="3303095" y="241"/>
                </a:cubicBezTo>
                <a:cubicBezTo>
                  <a:pt x="3316661" y="241"/>
                  <a:pt x="3330149" y="704"/>
                  <a:pt x="3343715" y="935"/>
                </a:cubicBezTo>
                <a:close/>
              </a:path>
            </a:pathLst>
          </a:custGeom>
          <a:solidFill>
            <a:schemeClr val="tx1"/>
          </a:solidFill>
          <a:ln w="12700">
            <a:noFill/>
          </a:ln>
        </p:spPr>
        <p:txBody>
          <a:bodyPr wrap="square" lIns="756000" rIns="0" bIns="0" anchor="ctr">
            <a:noAutofit/>
          </a:bodyPr>
          <a:lstStyle>
            <a:lvl1pPr marL="0" indent="0" algn="l">
              <a:spcAft>
                <a:spcPts val="0"/>
              </a:spcAft>
              <a:buFont typeface="Arial" panose="020B0604020202020204" pitchFamily="34" charset="0"/>
              <a:buNone/>
              <a:defRPr sz="1240" b="0">
                <a:gradFill flip="none" rotWithShape="1">
                  <a:gsLst>
                    <a:gs pos="0">
                      <a:srgbClr val="16D6A8"/>
                    </a:gs>
                    <a:gs pos="100000">
                      <a:srgbClr val="2FA745"/>
                    </a:gs>
                  </a:gsLst>
                  <a:lin ang="16200000" scaled="1"/>
                  <a:tileRect/>
                </a:gradFill>
              </a:defRPr>
            </a:lvl1pPr>
            <a:lvl2pPr marL="0" indent="0" algn="l">
              <a:buNone/>
              <a:defRPr sz="1240" b="0">
                <a:solidFill>
                  <a:schemeClr val="tx1"/>
                </a:solidFill>
              </a:defRPr>
            </a:lvl2pPr>
            <a:lvl3pPr marL="0" indent="0" algn="l">
              <a:buNone/>
              <a:defRPr sz="1240" b="0"/>
            </a:lvl3pPr>
            <a:lvl4pPr marL="0" indent="0" algn="l">
              <a:buFont typeface="Arial" panose="020B0604020202020204" pitchFamily="34" charset="0"/>
              <a:buNone/>
              <a:defRPr sz="1240" b="0"/>
            </a:lvl4pPr>
            <a:lvl5pPr marL="0" indent="0" algn="l">
              <a:buFont typeface="Arial" panose="020B0604020202020204" pitchFamily="34" charset="0"/>
              <a:buNone/>
              <a:defRPr sz="1240" b="0"/>
            </a:lvl5pPr>
            <a:lvl6pPr marL="0" indent="0" algn="l">
              <a:buFont typeface="Arial" panose="020B0604020202020204" pitchFamily="34" charset="0"/>
              <a:buNone/>
              <a:defRPr sz="1240" b="0"/>
            </a:lvl6pPr>
            <a:lvl7pPr marL="0" indent="0" algn="l">
              <a:buFont typeface="Arial" panose="020B0604020202020204" pitchFamily="34" charset="0"/>
              <a:buNone/>
              <a:defRPr sz="1240" b="0"/>
            </a:lvl7pPr>
            <a:lvl8pPr marL="0" indent="0" algn="l">
              <a:buFont typeface="Arial" panose="020B0604020202020204" pitchFamily="34" charset="0"/>
              <a:buNone/>
              <a:defRPr sz="1240" b="0"/>
            </a:lvl8pPr>
            <a:lvl9pPr marL="0" indent="0" algn="l">
              <a:buFont typeface="Arial" panose="020B0604020202020204" pitchFamily="34" charset="0"/>
              <a:buNone/>
              <a:defRPr sz="1240" b="0"/>
            </a:lvl9pPr>
          </a:lstStyle>
          <a:p>
            <a:pPr lvl="0"/>
            <a:r>
              <a:rPr lang="en-US"/>
              <a:t>Click to add section title</a:t>
            </a:r>
          </a:p>
        </p:txBody>
      </p:sp>
      <p:sp>
        <p:nvSpPr>
          <p:cNvPr id="26" name="Text Placeholder 13">
            <a:extLst>
              <a:ext uri="{FF2B5EF4-FFF2-40B4-BE49-F238E27FC236}">
                <a16:creationId xmlns:a16="http://schemas.microsoft.com/office/drawing/2014/main" id="{33B141C1-A98F-A752-0B11-878619DFC251}"/>
              </a:ext>
            </a:extLst>
          </p:cNvPr>
          <p:cNvSpPr>
            <a:spLocks noGrp="1"/>
          </p:cNvSpPr>
          <p:nvPr userDrawn="1">
            <p:ph type="body" sz="quarter" idx="19" hasCustomPrompt="1"/>
          </p:nvPr>
        </p:nvSpPr>
        <p:spPr>
          <a:xfrm rot="16200000">
            <a:off x="11834923" y="2622708"/>
            <a:ext cx="252000" cy="216000"/>
          </a:xfrm>
          <a:noFill/>
          <a:ln w="12700">
            <a:noFill/>
          </a:ln>
        </p:spPr>
        <p:txBody>
          <a:bodyPr lIns="0" rIns="0" bIns="0" anchor="ctr"/>
          <a:lstStyle>
            <a:lvl1pPr marL="0" indent="0" algn="l">
              <a:spcAft>
                <a:spcPts val="0"/>
              </a:spcAft>
              <a:buFont typeface="Arial" panose="020B0604020202020204" pitchFamily="34" charset="0"/>
              <a:buNone/>
              <a:defRPr sz="1240" b="1">
                <a:solidFill>
                  <a:schemeClr val="bg1"/>
                </a:solidFill>
              </a:defRPr>
            </a:lvl1pPr>
            <a:lvl2pPr marL="0" indent="0" algn="l">
              <a:buNone/>
              <a:defRPr sz="1240" b="1">
                <a:solidFill>
                  <a:schemeClr val="tx1"/>
                </a:solidFill>
              </a:defRPr>
            </a:lvl2pPr>
            <a:lvl3pPr marL="0" indent="0" algn="l">
              <a:buNone/>
              <a:defRPr sz="1240" b="1"/>
            </a:lvl3pPr>
            <a:lvl4pPr marL="0" indent="0" algn="l">
              <a:buFont typeface="Arial" panose="020B0604020202020204" pitchFamily="34" charset="0"/>
              <a:buNone/>
              <a:defRPr sz="1240" b="1"/>
            </a:lvl4pPr>
            <a:lvl5pPr marL="0" indent="0" algn="l">
              <a:buFont typeface="Arial" panose="020B0604020202020204" pitchFamily="34" charset="0"/>
              <a:buNone/>
              <a:defRPr sz="1240" b="1"/>
            </a:lvl5pPr>
            <a:lvl6pPr marL="0" indent="0" algn="l">
              <a:buFont typeface="Arial" panose="020B0604020202020204" pitchFamily="34" charset="0"/>
              <a:buNone/>
              <a:defRPr sz="1240" b="1"/>
            </a:lvl6pPr>
            <a:lvl7pPr marL="0" indent="0" algn="l">
              <a:buFont typeface="Arial" panose="020B0604020202020204" pitchFamily="34" charset="0"/>
              <a:buNone/>
              <a:defRPr sz="1240" b="1"/>
            </a:lvl7pPr>
            <a:lvl8pPr marL="0" indent="0" algn="l">
              <a:buFont typeface="Arial" panose="020B0604020202020204" pitchFamily="34" charset="0"/>
              <a:buNone/>
              <a:defRPr sz="1240" b="1"/>
            </a:lvl8pPr>
            <a:lvl9pPr marL="0" indent="0" algn="l">
              <a:buFont typeface="Arial" panose="020B0604020202020204" pitchFamily="34" charset="0"/>
              <a:buNone/>
              <a:defRPr sz="1240" b="1"/>
            </a:lvl9pPr>
          </a:lstStyle>
          <a:p>
            <a:pPr lvl="0"/>
            <a:r>
              <a:rPr lang="en-US"/>
              <a:t>00</a:t>
            </a:r>
          </a:p>
        </p:txBody>
      </p:sp>
      <p:sp>
        <p:nvSpPr>
          <p:cNvPr id="2" name="Text Placeholder 6">
            <a:extLst>
              <a:ext uri="{FF2B5EF4-FFF2-40B4-BE49-F238E27FC236}">
                <a16:creationId xmlns:a16="http://schemas.microsoft.com/office/drawing/2014/main" id="{7EF4C231-BBAE-6A63-910D-876F7C3E68DE}"/>
              </a:ext>
            </a:extLst>
          </p:cNvPr>
          <p:cNvSpPr>
            <a:spLocks noGrp="1"/>
          </p:cNvSpPr>
          <p:nvPr>
            <p:ph type="body" sz="quarter" idx="21" hasCustomPrompt="1"/>
          </p:nvPr>
        </p:nvSpPr>
        <p:spPr>
          <a:xfrm>
            <a:off x="1506656" y="2256962"/>
            <a:ext cx="4320000" cy="1584000"/>
          </a:xfrm>
        </p:spPr>
        <p:txBody>
          <a:bodyPr/>
          <a:lstStyle>
            <a:lvl1pPr marL="107995" indent="-359983">
              <a:spcBef>
                <a:spcPts val="0"/>
              </a:spcBef>
              <a:spcAft>
                <a:spcPts val="600"/>
              </a:spcAft>
              <a:buFont typeface="+mj-lt"/>
              <a:buNone/>
              <a:defRPr sz="1880" b="0">
                <a:solidFill>
                  <a:schemeClr val="tx1"/>
                </a:solidFill>
              </a:defRPr>
            </a:lvl1pPr>
            <a:lvl2pPr marL="0" indent="0">
              <a:lnSpc>
                <a:spcPct val="100000"/>
              </a:lnSpc>
              <a:spcBef>
                <a:spcPts val="0"/>
              </a:spcBef>
              <a:spcAft>
                <a:spcPts val="600"/>
              </a:spcAft>
              <a:buClr>
                <a:schemeClr val="accent4"/>
              </a:buClr>
              <a:buFont typeface="Wingdings" panose="05000000000000000000" pitchFamily="2" charset="2"/>
              <a:buNone/>
              <a:defRPr sz="1880" b="0" baseline="0">
                <a:solidFill>
                  <a:schemeClr val="tx1"/>
                </a:solidFill>
              </a:defRPr>
            </a:lvl2pPr>
            <a:lvl3pPr marL="0" indent="0">
              <a:buNone/>
              <a:defRPr sz="1880" b="0">
                <a:solidFill>
                  <a:schemeClr val="tx1"/>
                </a:solidFill>
              </a:defRPr>
            </a:lvl3pPr>
            <a:lvl4pPr marL="0">
              <a:spcBef>
                <a:spcPts val="0"/>
              </a:spcBef>
              <a:defRPr sz="1880" b="0">
                <a:solidFill>
                  <a:schemeClr val="tx1"/>
                </a:solidFill>
              </a:defRPr>
            </a:lvl4pPr>
            <a:lvl5pPr marL="0">
              <a:defRPr sz="1880" b="0">
                <a:solidFill>
                  <a:schemeClr val="tx1"/>
                </a:solidFill>
              </a:defRPr>
            </a:lvl5pPr>
            <a:lvl6pPr>
              <a:defRPr sz="1880" b="0">
                <a:solidFill>
                  <a:schemeClr val="tx1"/>
                </a:solidFill>
              </a:defRPr>
            </a:lvl6pPr>
            <a:lvl7pPr>
              <a:defRPr sz="1880" b="0">
                <a:solidFill>
                  <a:schemeClr val="tx1"/>
                </a:solidFill>
              </a:defRPr>
            </a:lvl7pPr>
            <a:lvl8pPr>
              <a:defRPr sz="1880" b="0">
                <a:solidFill>
                  <a:schemeClr val="tx1"/>
                </a:solidFill>
              </a:defRPr>
            </a:lvl8pPr>
            <a:lvl9pPr>
              <a:defRPr sz="1880" b="0">
                <a:solidFill>
                  <a:schemeClr val="tx1"/>
                </a:solidFill>
              </a:defRPr>
            </a:lvl9pPr>
          </a:lstStyle>
          <a:p>
            <a:pPr lvl="0"/>
            <a:r>
              <a:rPr lang="en-US"/>
              <a:t>“Click to add quote text.”</a:t>
            </a:r>
          </a:p>
          <a:p>
            <a:pPr lvl="1"/>
            <a:r>
              <a:rPr lang="en-US"/>
              <a:t>Second level</a:t>
            </a:r>
          </a:p>
          <a:p>
            <a:pPr lvl="2"/>
            <a:r>
              <a:rPr lang="en-US"/>
              <a:t>Third level</a:t>
            </a:r>
          </a:p>
          <a:p>
            <a:pPr lvl="3"/>
            <a:r>
              <a:rPr lang="en-US"/>
              <a:t>Fourth level</a:t>
            </a:r>
          </a:p>
          <a:p>
            <a:pPr lvl="4"/>
            <a:r>
              <a:rPr lang="en-US"/>
              <a:t>Fifth level</a:t>
            </a:r>
          </a:p>
          <a:p>
            <a:pPr lvl="5"/>
            <a:r>
              <a:rPr lang="en-US"/>
              <a:t>6</a:t>
            </a:r>
          </a:p>
          <a:p>
            <a:pPr lvl="6"/>
            <a:r>
              <a:rPr lang="en-US"/>
              <a:t>7</a:t>
            </a:r>
          </a:p>
          <a:p>
            <a:pPr lvl="7"/>
            <a:r>
              <a:rPr lang="en-US"/>
              <a:t>8</a:t>
            </a:r>
          </a:p>
          <a:p>
            <a:pPr lvl="8"/>
            <a:r>
              <a:rPr lang="en-US"/>
              <a:t>9</a:t>
            </a:r>
            <a:endParaRPr lang="en-GB"/>
          </a:p>
        </p:txBody>
      </p:sp>
      <p:sp>
        <p:nvSpPr>
          <p:cNvPr id="34" name="Text Placeholder 6">
            <a:extLst>
              <a:ext uri="{FF2B5EF4-FFF2-40B4-BE49-F238E27FC236}">
                <a16:creationId xmlns:a16="http://schemas.microsoft.com/office/drawing/2014/main" id="{4084E40D-3B91-4E92-22A2-DE4208A93180}"/>
              </a:ext>
            </a:extLst>
          </p:cNvPr>
          <p:cNvSpPr>
            <a:spLocks noGrp="1"/>
          </p:cNvSpPr>
          <p:nvPr>
            <p:ph type="body" sz="quarter" idx="22" hasCustomPrompt="1"/>
          </p:nvPr>
        </p:nvSpPr>
        <p:spPr>
          <a:xfrm>
            <a:off x="6110082" y="2256962"/>
            <a:ext cx="4320000" cy="1584000"/>
          </a:xfrm>
        </p:spPr>
        <p:txBody>
          <a:bodyPr/>
          <a:lstStyle>
            <a:lvl1pPr marL="107995" indent="-359983">
              <a:spcBef>
                <a:spcPts val="0"/>
              </a:spcBef>
              <a:spcAft>
                <a:spcPts val="600"/>
              </a:spcAft>
              <a:buFont typeface="+mj-lt"/>
              <a:buNone/>
              <a:defRPr sz="1880" b="0">
                <a:solidFill>
                  <a:schemeClr val="tx1"/>
                </a:solidFill>
              </a:defRPr>
            </a:lvl1pPr>
            <a:lvl2pPr marL="0" indent="0">
              <a:lnSpc>
                <a:spcPct val="100000"/>
              </a:lnSpc>
              <a:spcBef>
                <a:spcPts val="0"/>
              </a:spcBef>
              <a:spcAft>
                <a:spcPts val="600"/>
              </a:spcAft>
              <a:buClr>
                <a:schemeClr val="accent4"/>
              </a:buClr>
              <a:buFont typeface="Wingdings" panose="05000000000000000000" pitchFamily="2" charset="2"/>
              <a:buNone/>
              <a:defRPr sz="1880" b="0" baseline="0">
                <a:solidFill>
                  <a:schemeClr val="tx1"/>
                </a:solidFill>
              </a:defRPr>
            </a:lvl2pPr>
            <a:lvl3pPr marL="0" indent="0">
              <a:buNone/>
              <a:defRPr sz="1880" b="0">
                <a:solidFill>
                  <a:schemeClr val="tx1"/>
                </a:solidFill>
              </a:defRPr>
            </a:lvl3pPr>
            <a:lvl4pPr marL="0">
              <a:spcBef>
                <a:spcPts val="0"/>
              </a:spcBef>
              <a:defRPr sz="1880" b="0">
                <a:solidFill>
                  <a:schemeClr val="tx1"/>
                </a:solidFill>
              </a:defRPr>
            </a:lvl4pPr>
            <a:lvl5pPr marL="0">
              <a:defRPr sz="1880" b="0">
                <a:solidFill>
                  <a:schemeClr val="tx1"/>
                </a:solidFill>
              </a:defRPr>
            </a:lvl5pPr>
            <a:lvl6pPr>
              <a:defRPr sz="1880" b="0">
                <a:solidFill>
                  <a:schemeClr val="tx1"/>
                </a:solidFill>
              </a:defRPr>
            </a:lvl6pPr>
            <a:lvl7pPr>
              <a:defRPr sz="1880" b="0">
                <a:solidFill>
                  <a:schemeClr val="tx1"/>
                </a:solidFill>
              </a:defRPr>
            </a:lvl7pPr>
            <a:lvl8pPr>
              <a:defRPr sz="1880" b="0">
                <a:solidFill>
                  <a:schemeClr val="tx1"/>
                </a:solidFill>
              </a:defRPr>
            </a:lvl8pPr>
            <a:lvl9pPr>
              <a:defRPr sz="1880" b="0">
                <a:solidFill>
                  <a:schemeClr val="tx1"/>
                </a:solidFill>
              </a:defRPr>
            </a:lvl9pPr>
          </a:lstStyle>
          <a:p>
            <a:pPr lvl="0"/>
            <a:r>
              <a:rPr lang="en-US"/>
              <a:t>“Click to add quote text.”</a:t>
            </a:r>
          </a:p>
          <a:p>
            <a:pPr lvl="1"/>
            <a:r>
              <a:rPr lang="en-US"/>
              <a:t>Second level</a:t>
            </a:r>
          </a:p>
          <a:p>
            <a:pPr lvl="2"/>
            <a:r>
              <a:rPr lang="en-US"/>
              <a:t>Third level</a:t>
            </a:r>
          </a:p>
          <a:p>
            <a:pPr lvl="3"/>
            <a:r>
              <a:rPr lang="en-US"/>
              <a:t>Fourth level</a:t>
            </a:r>
          </a:p>
          <a:p>
            <a:pPr lvl="4"/>
            <a:r>
              <a:rPr lang="en-US"/>
              <a:t>Fifth level</a:t>
            </a:r>
          </a:p>
          <a:p>
            <a:pPr lvl="5"/>
            <a:r>
              <a:rPr lang="en-US"/>
              <a:t>6</a:t>
            </a:r>
          </a:p>
          <a:p>
            <a:pPr lvl="6"/>
            <a:r>
              <a:rPr lang="en-US"/>
              <a:t>7</a:t>
            </a:r>
          </a:p>
          <a:p>
            <a:pPr lvl="7"/>
            <a:r>
              <a:rPr lang="en-US"/>
              <a:t>8</a:t>
            </a:r>
          </a:p>
          <a:p>
            <a:pPr lvl="8"/>
            <a:r>
              <a:rPr lang="en-US"/>
              <a:t>9</a:t>
            </a:r>
            <a:endParaRPr lang="en-GB"/>
          </a:p>
        </p:txBody>
      </p:sp>
      <p:sp>
        <p:nvSpPr>
          <p:cNvPr id="35" name="Text Placeholder 6">
            <a:extLst>
              <a:ext uri="{FF2B5EF4-FFF2-40B4-BE49-F238E27FC236}">
                <a16:creationId xmlns:a16="http://schemas.microsoft.com/office/drawing/2014/main" id="{4F81246C-C898-8041-33E6-53129159C1F5}"/>
              </a:ext>
            </a:extLst>
          </p:cNvPr>
          <p:cNvSpPr>
            <a:spLocks noGrp="1"/>
          </p:cNvSpPr>
          <p:nvPr>
            <p:ph type="body" sz="quarter" idx="23" hasCustomPrompt="1"/>
          </p:nvPr>
        </p:nvSpPr>
        <p:spPr>
          <a:xfrm>
            <a:off x="6110083" y="5364877"/>
            <a:ext cx="2484437" cy="720000"/>
          </a:xfrm>
        </p:spPr>
        <p:txBody>
          <a:bodyPr/>
          <a:lstStyle>
            <a:lvl1pPr marL="0" indent="0">
              <a:spcBef>
                <a:spcPts val="0"/>
              </a:spcBef>
              <a:spcAft>
                <a:spcPts val="600"/>
              </a:spcAft>
              <a:buFont typeface="+mj-lt"/>
              <a:buNone/>
              <a:defRPr sz="1180" b="1">
                <a:solidFill>
                  <a:schemeClr val="accent4"/>
                </a:solidFill>
              </a:defRPr>
            </a:lvl1pPr>
            <a:lvl2pPr marL="0" indent="0">
              <a:lnSpc>
                <a:spcPct val="100000"/>
              </a:lnSpc>
              <a:spcBef>
                <a:spcPts val="0"/>
              </a:spcBef>
              <a:spcAft>
                <a:spcPts val="600"/>
              </a:spcAft>
              <a:buClr>
                <a:schemeClr val="accent4"/>
              </a:buClr>
              <a:buFont typeface="Wingdings" panose="05000000000000000000" pitchFamily="2" charset="2"/>
              <a:buNone/>
              <a:defRPr sz="1000" b="0" baseline="0">
                <a:solidFill>
                  <a:schemeClr val="tx1"/>
                </a:solidFill>
              </a:defRPr>
            </a:lvl2pPr>
            <a:lvl3pPr marL="0" indent="0">
              <a:buNone/>
              <a:defRPr sz="1000" b="0">
                <a:solidFill>
                  <a:schemeClr val="tx1"/>
                </a:solidFill>
              </a:defRPr>
            </a:lvl3pPr>
            <a:lvl4pPr marL="0">
              <a:spcBef>
                <a:spcPts val="0"/>
              </a:spcBef>
              <a:defRPr sz="1000" b="0">
                <a:solidFill>
                  <a:schemeClr val="tx1"/>
                </a:solidFill>
              </a:defRPr>
            </a:lvl4pPr>
            <a:lvl5pPr marL="0">
              <a:defRPr sz="1000" b="0">
                <a:solidFill>
                  <a:schemeClr val="tx1"/>
                </a:solidFill>
              </a:defRPr>
            </a:lvl5pPr>
            <a:lvl6pPr>
              <a:defRPr sz="1000" b="0">
                <a:solidFill>
                  <a:schemeClr val="tx1"/>
                </a:solidFill>
              </a:defRPr>
            </a:lvl6pPr>
            <a:lvl7pPr>
              <a:defRPr sz="1000" b="0">
                <a:solidFill>
                  <a:schemeClr val="tx1"/>
                </a:solidFill>
              </a:defRPr>
            </a:lvl7pPr>
            <a:lvl8pPr>
              <a:defRPr sz="1000" b="0">
                <a:solidFill>
                  <a:schemeClr val="tx1"/>
                </a:solidFill>
              </a:defRPr>
            </a:lvl8pPr>
            <a:lvl9pPr>
              <a:defRPr sz="1000" b="0">
                <a:solidFill>
                  <a:schemeClr val="tx1"/>
                </a:solidFill>
              </a:defRPr>
            </a:lvl9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a:p>
            <a:pPr lvl="5"/>
            <a:r>
              <a:rPr lang="en-US"/>
              <a:t>6</a:t>
            </a:r>
          </a:p>
          <a:p>
            <a:pPr lvl="6"/>
            <a:r>
              <a:rPr lang="en-US"/>
              <a:t>7</a:t>
            </a:r>
          </a:p>
          <a:p>
            <a:pPr lvl="7"/>
            <a:r>
              <a:rPr lang="en-US"/>
              <a:t>8</a:t>
            </a:r>
          </a:p>
          <a:p>
            <a:pPr lvl="8"/>
            <a:r>
              <a:rPr lang="en-US"/>
              <a:t>9</a:t>
            </a:r>
            <a:endParaRPr lang="en-GB"/>
          </a:p>
        </p:txBody>
      </p:sp>
      <p:sp>
        <p:nvSpPr>
          <p:cNvPr id="36" name="Date Placeholder 35">
            <a:extLst>
              <a:ext uri="{FF2B5EF4-FFF2-40B4-BE49-F238E27FC236}">
                <a16:creationId xmlns:a16="http://schemas.microsoft.com/office/drawing/2014/main" id="{43F18789-2E08-14FF-5512-BE2B2CAA3AF9}"/>
              </a:ext>
            </a:extLst>
          </p:cNvPr>
          <p:cNvSpPr>
            <a:spLocks noGrp="1"/>
          </p:cNvSpPr>
          <p:nvPr>
            <p:ph type="dt" sz="half" idx="24"/>
          </p:nvPr>
        </p:nvSpPr>
        <p:spPr/>
        <p:txBody>
          <a:bodyPr/>
          <a:lstStyle/>
          <a:p>
            <a:fld id="{575AAA0C-2BE3-4ECA-A77F-E9E9A6F05E9A}" type="datetime1">
              <a:rPr lang="en-GB" smtClean="0"/>
              <a:t>25/05/2023</a:t>
            </a:fld>
            <a:endParaRPr lang="en-GB"/>
          </a:p>
        </p:txBody>
      </p:sp>
      <p:sp>
        <p:nvSpPr>
          <p:cNvPr id="37" name="Footer Placeholder 36">
            <a:extLst>
              <a:ext uri="{FF2B5EF4-FFF2-40B4-BE49-F238E27FC236}">
                <a16:creationId xmlns:a16="http://schemas.microsoft.com/office/drawing/2014/main" id="{DBB087BE-3C5F-B063-A91E-BCB928E68A3E}"/>
              </a:ext>
            </a:extLst>
          </p:cNvPr>
          <p:cNvSpPr>
            <a:spLocks noGrp="1"/>
          </p:cNvSpPr>
          <p:nvPr>
            <p:ph type="ftr" sz="quarter" idx="25"/>
          </p:nvPr>
        </p:nvSpPr>
        <p:spPr/>
        <p:txBody>
          <a:bodyPr/>
          <a:lstStyle/>
          <a:p>
            <a:r>
              <a:rPr lang="en-US"/>
              <a:t>Freshwave Contiguous Coverage to Railway Tunnels</a:t>
            </a:r>
            <a:endParaRPr lang="en-GB"/>
          </a:p>
        </p:txBody>
      </p:sp>
      <p:sp>
        <p:nvSpPr>
          <p:cNvPr id="38" name="Slide Number Placeholder 37">
            <a:extLst>
              <a:ext uri="{FF2B5EF4-FFF2-40B4-BE49-F238E27FC236}">
                <a16:creationId xmlns:a16="http://schemas.microsoft.com/office/drawing/2014/main" id="{C9A151C9-DC8F-8719-1B14-7633C228D159}"/>
              </a:ext>
            </a:extLst>
          </p:cNvPr>
          <p:cNvSpPr>
            <a:spLocks noGrp="1"/>
          </p:cNvSpPr>
          <p:nvPr>
            <p:ph type="sldNum" sz="quarter" idx="26"/>
          </p:nvPr>
        </p:nvSpPr>
        <p:spPr/>
        <p:txBody>
          <a:bodyPr/>
          <a:lstStyle/>
          <a:p>
            <a:fld id="{F5AEA0E0-5CC6-4BD0-905C-A0021E419432}" type="slidenum">
              <a:rPr lang="en-GB" smtClean="0"/>
              <a:pPr/>
              <a:t>‹#›</a:t>
            </a:fld>
            <a:endParaRPr lang="en-GB"/>
          </a:p>
        </p:txBody>
      </p:sp>
    </p:spTree>
    <p:extLst>
      <p:ext uri="{BB962C8B-B14F-4D97-AF65-F5344CB8AC3E}">
        <p14:creationId xmlns:p14="http://schemas.microsoft.com/office/powerpoint/2010/main" val="903006680"/>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Statistics ">
    <p:spTree>
      <p:nvGrpSpPr>
        <p:cNvPr id="1" name=""/>
        <p:cNvGrpSpPr/>
        <p:nvPr/>
      </p:nvGrpSpPr>
      <p:grpSpPr>
        <a:xfrm>
          <a:off x="0" y="0"/>
          <a:ext cx="0" cy="0"/>
          <a:chOff x="0" y="0"/>
          <a:chExt cx="0" cy="0"/>
        </a:xfrm>
      </p:grpSpPr>
      <p:pic>
        <p:nvPicPr>
          <p:cNvPr id="18" name="Picture 17" descr="A picture containing fish, ray&#10;&#10;Description automatically generated">
            <a:extLst>
              <a:ext uri="{FF2B5EF4-FFF2-40B4-BE49-F238E27FC236}">
                <a16:creationId xmlns:a16="http://schemas.microsoft.com/office/drawing/2014/main" id="{A89661C2-2434-E096-6247-B4B22AFA210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flipH="1">
            <a:off x="0" y="-1"/>
            <a:ext cx="12192000" cy="6857999"/>
          </a:xfrm>
          <a:prstGeom prst="rect">
            <a:avLst/>
          </a:prstGeom>
        </p:spPr>
      </p:pic>
      <p:sp>
        <p:nvSpPr>
          <p:cNvPr id="35" name="Text Placeholder 6">
            <a:extLst>
              <a:ext uri="{FF2B5EF4-FFF2-40B4-BE49-F238E27FC236}">
                <a16:creationId xmlns:a16="http://schemas.microsoft.com/office/drawing/2014/main" id="{4F81246C-C898-8041-33E6-53129159C1F5}"/>
              </a:ext>
            </a:extLst>
          </p:cNvPr>
          <p:cNvSpPr>
            <a:spLocks noGrp="1"/>
          </p:cNvSpPr>
          <p:nvPr>
            <p:ph type="body" sz="quarter" idx="23" hasCustomPrompt="1"/>
          </p:nvPr>
        </p:nvSpPr>
        <p:spPr>
          <a:xfrm>
            <a:off x="1192066" y="3439289"/>
            <a:ext cx="9432426" cy="2628000"/>
          </a:xfrm>
        </p:spPr>
        <p:txBody>
          <a:bodyPr/>
          <a:lstStyle>
            <a:lvl1pPr marL="0" indent="0" algn="ctr">
              <a:lnSpc>
                <a:spcPct val="80000"/>
              </a:lnSpc>
              <a:spcBef>
                <a:spcPts val="0"/>
              </a:spcBef>
              <a:spcAft>
                <a:spcPts val="0"/>
              </a:spcAft>
              <a:buFont typeface="+mj-lt"/>
              <a:buNone/>
              <a:defRPr sz="14609" b="1">
                <a:solidFill>
                  <a:schemeClr val="bg1"/>
                </a:solidFill>
              </a:defRPr>
            </a:lvl1pPr>
            <a:lvl2pPr marL="0" indent="0" algn="r">
              <a:lnSpc>
                <a:spcPct val="80000"/>
              </a:lnSpc>
              <a:spcBef>
                <a:spcPts val="0"/>
              </a:spcBef>
              <a:spcAft>
                <a:spcPts val="1800"/>
              </a:spcAft>
              <a:buClr>
                <a:schemeClr val="accent4"/>
              </a:buClr>
              <a:buFont typeface="Wingdings" panose="05000000000000000000" pitchFamily="2" charset="2"/>
              <a:buNone/>
              <a:defRPr sz="2270" b="1" baseline="0">
                <a:solidFill>
                  <a:schemeClr val="tx1"/>
                </a:solidFill>
              </a:defRPr>
            </a:lvl2pPr>
            <a:lvl3pPr marL="0" indent="0" algn="r">
              <a:buNone/>
              <a:defRPr sz="1240" b="1">
                <a:solidFill>
                  <a:schemeClr val="bg1"/>
                </a:solidFill>
              </a:defRPr>
            </a:lvl3pPr>
            <a:lvl4pPr marL="0" algn="r">
              <a:spcBef>
                <a:spcPts val="0"/>
              </a:spcBef>
              <a:defRPr sz="1240" b="0">
                <a:solidFill>
                  <a:schemeClr val="tx1"/>
                </a:solidFill>
              </a:defRPr>
            </a:lvl4pPr>
            <a:lvl5pPr marL="0" algn="r">
              <a:defRPr sz="1240" b="0">
                <a:solidFill>
                  <a:schemeClr val="tx1"/>
                </a:solidFill>
              </a:defRPr>
            </a:lvl5pPr>
            <a:lvl6pPr algn="r">
              <a:defRPr sz="1240" b="0">
                <a:solidFill>
                  <a:schemeClr val="tx1"/>
                </a:solidFill>
              </a:defRPr>
            </a:lvl6pPr>
            <a:lvl7pPr algn="r">
              <a:defRPr sz="1240" b="0">
                <a:solidFill>
                  <a:schemeClr val="tx1"/>
                </a:solidFill>
              </a:defRPr>
            </a:lvl7pPr>
            <a:lvl8pPr algn="r">
              <a:defRPr sz="1240" b="0">
                <a:solidFill>
                  <a:schemeClr val="tx1"/>
                </a:solidFill>
              </a:defRPr>
            </a:lvl8pPr>
            <a:lvl9pPr algn="r">
              <a:defRPr sz="1240" b="0">
                <a:solidFill>
                  <a:schemeClr val="tx1"/>
                </a:solidFill>
              </a:defRPr>
            </a:lvl9pPr>
          </a:lstStyle>
          <a:p>
            <a:pPr lvl="0"/>
            <a:r>
              <a:rPr lang="en-US"/>
              <a:t>Add stat</a:t>
            </a:r>
          </a:p>
          <a:p>
            <a:pPr lvl="1"/>
            <a:r>
              <a:rPr lang="en-US"/>
              <a:t>Second level</a:t>
            </a:r>
          </a:p>
          <a:p>
            <a:pPr lvl="2"/>
            <a:r>
              <a:rPr lang="en-US"/>
              <a:t>Third level</a:t>
            </a:r>
          </a:p>
          <a:p>
            <a:pPr lvl="3"/>
            <a:r>
              <a:rPr lang="en-US"/>
              <a:t>Fourth level</a:t>
            </a:r>
          </a:p>
          <a:p>
            <a:pPr lvl="4"/>
            <a:r>
              <a:rPr lang="en-US"/>
              <a:t>Fifth level</a:t>
            </a:r>
          </a:p>
          <a:p>
            <a:pPr lvl="5"/>
            <a:r>
              <a:rPr lang="en-US"/>
              <a:t>6</a:t>
            </a:r>
          </a:p>
          <a:p>
            <a:pPr lvl="6"/>
            <a:r>
              <a:rPr lang="en-US"/>
              <a:t>7</a:t>
            </a:r>
          </a:p>
          <a:p>
            <a:pPr lvl="7"/>
            <a:r>
              <a:rPr lang="en-US"/>
              <a:t>8</a:t>
            </a:r>
          </a:p>
          <a:p>
            <a:pPr lvl="8"/>
            <a:r>
              <a:rPr lang="en-US"/>
              <a:t>9</a:t>
            </a:r>
            <a:endParaRPr lang="en-GB"/>
          </a:p>
        </p:txBody>
      </p:sp>
      <p:sp>
        <p:nvSpPr>
          <p:cNvPr id="10" name="Title 1">
            <a:extLst>
              <a:ext uri="{FF2B5EF4-FFF2-40B4-BE49-F238E27FC236}">
                <a16:creationId xmlns:a16="http://schemas.microsoft.com/office/drawing/2014/main" id="{8144B4AF-F8CB-A3A4-6EC4-5114A7E4814B}"/>
              </a:ext>
            </a:extLst>
          </p:cNvPr>
          <p:cNvSpPr>
            <a:spLocks noGrp="1"/>
          </p:cNvSpPr>
          <p:nvPr>
            <p:ph type="title"/>
          </p:nvPr>
        </p:nvSpPr>
        <p:spPr>
          <a:xfrm>
            <a:off x="1192793" y="1282766"/>
            <a:ext cx="8064000" cy="1080000"/>
          </a:xfrm>
        </p:spPr>
        <p:txBody>
          <a:bodyPr anchor="t"/>
          <a:lstStyle>
            <a:lvl1pPr>
              <a:defRPr sz="4250" b="1">
                <a:solidFill>
                  <a:schemeClr val="tx1"/>
                </a:solidFill>
              </a:defRPr>
            </a:lvl1pPr>
          </a:lstStyle>
          <a:p>
            <a:endParaRPr lang="en-GB"/>
          </a:p>
        </p:txBody>
      </p:sp>
      <p:sp>
        <p:nvSpPr>
          <p:cNvPr id="29" name="Text Placeholder 28">
            <a:extLst>
              <a:ext uri="{FF2B5EF4-FFF2-40B4-BE49-F238E27FC236}">
                <a16:creationId xmlns:a16="http://schemas.microsoft.com/office/drawing/2014/main" id="{EE9A78B2-19BE-A922-A12C-E2897EA55190}"/>
              </a:ext>
            </a:extLst>
          </p:cNvPr>
          <p:cNvSpPr>
            <a:spLocks noGrp="1"/>
          </p:cNvSpPr>
          <p:nvPr userDrawn="1">
            <p:ph type="body" sz="quarter" idx="20" hasCustomPrompt="1"/>
          </p:nvPr>
        </p:nvSpPr>
        <p:spPr>
          <a:xfrm rot="16200000">
            <a:off x="10295416" y="1449523"/>
            <a:ext cx="3343715" cy="444673"/>
          </a:xfrm>
          <a:custGeom>
            <a:avLst/>
            <a:gdLst>
              <a:gd name="connsiteX0" fmla="*/ 3343715 w 3343715"/>
              <a:gd name="connsiteY0" fmla="*/ 935 h 444673"/>
              <a:gd name="connsiteX1" fmla="*/ 3343715 w 3343715"/>
              <a:gd name="connsiteY1" fmla="*/ 444673 h 444673"/>
              <a:gd name="connsiteX2" fmla="*/ 0 w 3343715"/>
              <a:gd name="connsiteY2" fmla="*/ 444673 h 444673"/>
              <a:gd name="connsiteX3" fmla="*/ 27671 w 3343715"/>
              <a:gd name="connsiteY3" fmla="*/ 415075 h 444673"/>
              <a:gd name="connsiteX4" fmla="*/ 314324 w 3343715"/>
              <a:gd name="connsiteY4" fmla="*/ 72001 h 444673"/>
              <a:gd name="connsiteX5" fmla="*/ 382615 w 3343715"/>
              <a:gd name="connsiteY5" fmla="*/ 16890 h 444673"/>
              <a:gd name="connsiteX6" fmla="*/ 453912 w 3343715"/>
              <a:gd name="connsiteY6" fmla="*/ 10 h 444673"/>
              <a:gd name="connsiteX7" fmla="*/ 487133 w 3343715"/>
              <a:gd name="connsiteY7" fmla="*/ 10 h 444673"/>
              <a:gd name="connsiteX8" fmla="*/ 3303095 w 3343715"/>
              <a:gd name="connsiteY8" fmla="*/ 241 h 444673"/>
              <a:gd name="connsiteX9" fmla="*/ 3343715 w 3343715"/>
              <a:gd name="connsiteY9" fmla="*/ 935 h 444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43715" h="444673">
                <a:moveTo>
                  <a:pt x="3343715" y="935"/>
                </a:moveTo>
                <a:lnTo>
                  <a:pt x="3343715" y="444673"/>
                </a:lnTo>
                <a:lnTo>
                  <a:pt x="0" y="444673"/>
                </a:lnTo>
                <a:cubicBezTo>
                  <a:pt x="9250" y="434807"/>
                  <a:pt x="19039" y="425403"/>
                  <a:pt x="27671" y="415075"/>
                </a:cubicBezTo>
                <a:cubicBezTo>
                  <a:pt x="123402" y="300845"/>
                  <a:pt x="219133" y="186616"/>
                  <a:pt x="314324" y="72001"/>
                </a:cubicBezTo>
                <a:cubicBezTo>
                  <a:pt x="333516" y="48878"/>
                  <a:pt x="355175" y="29531"/>
                  <a:pt x="382615" y="16890"/>
                </a:cubicBezTo>
                <a:cubicBezTo>
                  <a:pt x="405276" y="6485"/>
                  <a:pt x="428707" y="-298"/>
                  <a:pt x="453912" y="10"/>
                </a:cubicBezTo>
                <a:cubicBezTo>
                  <a:pt x="464934" y="164"/>
                  <a:pt x="476033" y="10"/>
                  <a:pt x="487133" y="10"/>
                </a:cubicBezTo>
                <a:cubicBezTo>
                  <a:pt x="1425787" y="10"/>
                  <a:pt x="2364441" y="164"/>
                  <a:pt x="3303095" y="241"/>
                </a:cubicBezTo>
                <a:cubicBezTo>
                  <a:pt x="3316661" y="241"/>
                  <a:pt x="3330149" y="704"/>
                  <a:pt x="3343715" y="935"/>
                </a:cubicBezTo>
                <a:close/>
              </a:path>
            </a:pathLst>
          </a:custGeom>
          <a:solidFill>
            <a:schemeClr val="tx1"/>
          </a:solidFill>
          <a:ln w="12700">
            <a:noFill/>
          </a:ln>
        </p:spPr>
        <p:txBody>
          <a:bodyPr wrap="square" lIns="756000" rIns="0" bIns="0" anchor="ctr">
            <a:noAutofit/>
          </a:bodyPr>
          <a:lstStyle>
            <a:lvl1pPr marL="0" indent="0" algn="l">
              <a:spcAft>
                <a:spcPts val="0"/>
              </a:spcAft>
              <a:buFont typeface="Arial" panose="020B0604020202020204" pitchFamily="34" charset="0"/>
              <a:buNone/>
              <a:defRPr sz="1240" b="0">
                <a:gradFill flip="none" rotWithShape="1">
                  <a:gsLst>
                    <a:gs pos="0">
                      <a:srgbClr val="16D6A8"/>
                    </a:gs>
                    <a:gs pos="100000">
                      <a:srgbClr val="2FA745"/>
                    </a:gs>
                  </a:gsLst>
                  <a:lin ang="16200000" scaled="1"/>
                  <a:tileRect/>
                </a:gradFill>
              </a:defRPr>
            </a:lvl1pPr>
            <a:lvl2pPr marL="0" indent="0" algn="l">
              <a:buNone/>
              <a:defRPr sz="1240" b="0">
                <a:solidFill>
                  <a:schemeClr val="tx1"/>
                </a:solidFill>
              </a:defRPr>
            </a:lvl2pPr>
            <a:lvl3pPr marL="0" indent="0" algn="l">
              <a:buNone/>
              <a:defRPr sz="1240" b="0"/>
            </a:lvl3pPr>
            <a:lvl4pPr marL="0" indent="0" algn="l">
              <a:buFont typeface="Arial" panose="020B0604020202020204" pitchFamily="34" charset="0"/>
              <a:buNone/>
              <a:defRPr sz="1240" b="0"/>
            </a:lvl4pPr>
            <a:lvl5pPr marL="0" indent="0" algn="l">
              <a:buFont typeface="Arial" panose="020B0604020202020204" pitchFamily="34" charset="0"/>
              <a:buNone/>
              <a:defRPr sz="1240" b="0"/>
            </a:lvl5pPr>
            <a:lvl6pPr marL="0" indent="0" algn="l">
              <a:buFont typeface="Arial" panose="020B0604020202020204" pitchFamily="34" charset="0"/>
              <a:buNone/>
              <a:defRPr sz="1240" b="0"/>
            </a:lvl6pPr>
            <a:lvl7pPr marL="0" indent="0" algn="l">
              <a:buFont typeface="Arial" panose="020B0604020202020204" pitchFamily="34" charset="0"/>
              <a:buNone/>
              <a:defRPr sz="1240" b="0"/>
            </a:lvl7pPr>
            <a:lvl8pPr marL="0" indent="0" algn="l">
              <a:buFont typeface="Arial" panose="020B0604020202020204" pitchFamily="34" charset="0"/>
              <a:buNone/>
              <a:defRPr sz="1240" b="0"/>
            </a:lvl8pPr>
            <a:lvl9pPr marL="0" indent="0" algn="l">
              <a:buFont typeface="Arial" panose="020B0604020202020204" pitchFamily="34" charset="0"/>
              <a:buNone/>
              <a:defRPr sz="1240" b="0"/>
            </a:lvl9pPr>
          </a:lstStyle>
          <a:p>
            <a:pPr lvl="0"/>
            <a:r>
              <a:rPr lang="en-US"/>
              <a:t>Click to add section title</a:t>
            </a:r>
          </a:p>
        </p:txBody>
      </p:sp>
      <p:sp>
        <p:nvSpPr>
          <p:cNvPr id="26" name="Text Placeholder 13">
            <a:extLst>
              <a:ext uri="{FF2B5EF4-FFF2-40B4-BE49-F238E27FC236}">
                <a16:creationId xmlns:a16="http://schemas.microsoft.com/office/drawing/2014/main" id="{33B141C1-A98F-A752-0B11-878619DFC251}"/>
              </a:ext>
            </a:extLst>
          </p:cNvPr>
          <p:cNvSpPr>
            <a:spLocks noGrp="1"/>
          </p:cNvSpPr>
          <p:nvPr userDrawn="1">
            <p:ph type="body" sz="quarter" idx="19" hasCustomPrompt="1"/>
          </p:nvPr>
        </p:nvSpPr>
        <p:spPr>
          <a:xfrm rot="16200000">
            <a:off x="11834923" y="2622708"/>
            <a:ext cx="252000" cy="216000"/>
          </a:xfrm>
          <a:noFill/>
          <a:ln w="12700">
            <a:noFill/>
          </a:ln>
        </p:spPr>
        <p:txBody>
          <a:bodyPr lIns="0" rIns="0" bIns="0" anchor="ctr"/>
          <a:lstStyle>
            <a:lvl1pPr marL="0" indent="0" algn="l">
              <a:spcAft>
                <a:spcPts val="0"/>
              </a:spcAft>
              <a:buFont typeface="Arial" panose="020B0604020202020204" pitchFamily="34" charset="0"/>
              <a:buNone/>
              <a:defRPr sz="1240" b="1">
                <a:solidFill>
                  <a:schemeClr val="bg1"/>
                </a:solidFill>
              </a:defRPr>
            </a:lvl1pPr>
            <a:lvl2pPr marL="0" indent="0" algn="l">
              <a:buNone/>
              <a:defRPr sz="1240" b="1">
                <a:solidFill>
                  <a:schemeClr val="tx1"/>
                </a:solidFill>
              </a:defRPr>
            </a:lvl2pPr>
            <a:lvl3pPr marL="0" indent="0" algn="l">
              <a:buNone/>
              <a:defRPr sz="1240" b="1"/>
            </a:lvl3pPr>
            <a:lvl4pPr marL="0" indent="0" algn="l">
              <a:buFont typeface="Arial" panose="020B0604020202020204" pitchFamily="34" charset="0"/>
              <a:buNone/>
              <a:defRPr sz="1240" b="1"/>
            </a:lvl4pPr>
            <a:lvl5pPr marL="0" indent="0" algn="l">
              <a:buFont typeface="Arial" panose="020B0604020202020204" pitchFamily="34" charset="0"/>
              <a:buNone/>
              <a:defRPr sz="1240" b="1"/>
            </a:lvl5pPr>
            <a:lvl6pPr marL="0" indent="0" algn="l">
              <a:buFont typeface="Arial" panose="020B0604020202020204" pitchFamily="34" charset="0"/>
              <a:buNone/>
              <a:defRPr sz="1240" b="1"/>
            </a:lvl6pPr>
            <a:lvl7pPr marL="0" indent="0" algn="l">
              <a:buFont typeface="Arial" panose="020B0604020202020204" pitchFamily="34" charset="0"/>
              <a:buNone/>
              <a:defRPr sz="1240" b="1"/>
            </a:lvl7pPr>
            <a:lvl8pPr marL="0" indent="0" algn="l">
              <a:buFont typeface="Arial" panose="020B0604020202020204" pitchFamily="34" charset="0"/>
              <a:buNone/>
              <a:defRPr sz="1240" b="1"/>
            </a:lvl8pPr>
            <a:lvl9pPr marL="0" indent="0" algn="l">
              <a:buFont typeface="Arial" panose="020B0604020202020204" pitchFamily="34" charset="0"/>
              <a:buNone/>
              <a:defRPr sz="1240" b="1"/>
            </a:lvl9pPr>
          </a:lstStyle>
          <a:p>
            <a:pPr lvl="0"/>
            <a:r>
              <a:rPr lang="en-US"/>
              <a:t>00</a:t>
            </a:r>
          </a:p>
        </p:txBody>
      </p:sp>
      <p:sp>
        <p:nvSpPr>
          <p:cNvPr id="7" name="Date Placeholder 6">
            <a:extLst>
              <a:ext uri="{FF2B5EF4-FFF2-40B4-BE49-F238E27FC236}">
                <a16:creationId xmlns:a16="http://schemas.microsoft.com/office/drawing/2014/main" id="{198457B9-651E-12E0-23E6-BB4C8804B590}"/>
              </a:ext>
            </a:extLst>
          </p:cNvPr>
          <p:cNvSpPr>
            <a:spLocks noGrp="1"/>
          </p:cNvSpPr>
          <p:nvPr>
            <p:ph type="dt" sz="half" idx="24"/>
          </p:nvPr>
        </p:nvSpPr>
        <p:spPr/>
        <p:txBody>
          <a:bodyPr/>
          <a:lstStyle/>
          <a:p>
            <a:fld id="{92E664B3-FD5E-4EC0-963D-EE2A26A05B96}" type="datetime1">
              <a:rPr lang="en-GB" smtClean="0"/>
              <a:t>25/05/2023</a:t>
            </a:fld>
            <a:endParaRPr lang="en-GB"/>
          </a:p>
        </p:txBody>
      </p:sp>
      <p:sp>
        <p:nvSpPr>
          <p:cNvPr id="8" name="Footer Placeholder 7">
            <a:extLst>
              <a:ext uri="{FF2B5EF4-FFF2-40B4-BE49-F238E27FC236}">
                <a16:creationId xmlns:a16="http://schemas.microsoft.com/office/drawing/2014/main" id="{13D7E581-8303-BB98-9586-3BAFCDF420C7}"/>
              </a:ext>
            </a:extLst>
          </p:cNvPr>
          <p:cNvSpPr>
            <a:spLocks noGrp="1"/>
          </p:cNvSpPr>
          <p:nvPr>
            <p:ph type="ftr" sz="quarter" idx="25"/>
          </p:nvPr>
        </p:nvSpPr>
        <p:spPr/>
        <p:txBody>
          <a:bodyPr/>
          <a:lstStyle/>
          <a:p>
            <a:r>
              <a:rPr lang="en-US"/>
              <a:t>Freshwave Contiguous Coverage to Railway Tunnels</a:t>
            </a:r>
            <a:endParaRPr lang="en-GB"/>
          </a:p>
        </p:txBody>
      </p:sp>
      <p:sp>
        <p:nvSpPr>
          <p:cNvPr id="9" name="Slide Number Placeholder 8">
            <a:extLst>
              <a:ext uri="{FF2B5EF4-FFF2-40B4-BE49-F238E27FC236}">
                <a16:creationId xmlns:a16="http://schemas.microsoft.com/office/drawing/2014/main" id="{87D6968D-08FF-8A32-8F44-C103D8FEDD88}"/>
              </a:ext>
            </a:extLst>
          </p:cNvPr>
          <p:cNvSpPr>
            <a:spLocks noGrp="1"/>
          </p:cNvSpPr>
          <p:nvPr>
            <p:ph type="sldNum" sz="quarter" idx="26"/>
          </p:nvPr>
        </p:nvSpPr>
        <p:spPr/>
        <p:txBody>
          <a:bodyPr/>
          <a:lstStyle/>
          <a:p>
            <a:fld id="{F5AEA0E0-5CC6-4BD0-905C-A0021E419432}" type="slidenum">
              <a:rPr lang="en-GB" smtClean="0"/>
              <a:pPr/>
              <a:t>‹#›</a:t>
            </a:fld>
            <a:endParaRPr lang="en-GB"/>
          </a:p>
        </p:txBody>
      </p:sp>
      <p:grpSp>
        <p:nvGrpSpPr>
          <p:cNvPr id="16" name="Group 15">
            <a:extLst>
              <a:ext uri="{FF2B5EF4-FFF2-40B4-BE49-F238E27FC236}">
                <a16:creationId xmlns:a16="http://schemas.microsoft.com/office/drawing/2014/main" id="{F52590E5-ECAE-0601-8E27-EDFFE4593C1A}"/>
              </a:ext>
            </a:extLst>
          </p:cNvPr>
          <p:cNvGrpSpPr/>
          <p:nvPr userDrawn="1"/>
        </p:nvGrpSpPr>
        <p:grpSpPr>
          <a:xfrm>
            <a:off x="1209479" y="2929168"/>
            <a:ext cx="9417524" cy="220642"/>
            <a:chOff x="1209479" y="2929168"/>
            <a:chExt cx="9417524" cy="220642"/>
          </a:xfrm>
        </p:grpSpPr>
        <p:sp>
          <p:nvSpPr>
            <p:cNvPr id="12" name="object 11">
              <a:extLst>
                <a:ext uri="{FF2B5EF4-FFF2-40B4-BE49-F238E27FC236}">
                  <a16:creationId xmlns:a16="http://schemas.microsoft.com/office/drawing/2014/main" id="{45EDBB69-9937-3ECD-E05E-E2232E3EE454}"/>
                </a:ext>
              </a:extLst>
            </p:cNvPr>
            <p:cNvSpPr/>
            <p:nvPr userDrawn="1"/>
          </p:nvSpPr>
          <p:spPr>
            <a:xfrm>
              <a:off x="1209479" y="3039458"/>
              <a:ext cx="9417524" cy="0"/>
            </a:xfrm>
            <a:custGeom>
              <a:avLst/>
              <a:gdLst/>
              <a:ahLst/>
              <a:cxnLst/>
              <a:rect l="l" t="t" r="r" b="b"/>
              <a:pathLst>
                <a:path w="15530194">
                  <a:moveTo>
                    <a:pt x="0" y="0"/>
                  </a:moveTo>
                  <a:lnTo>
                    <a:pt x="15530092" y="0"/>
                  </a:lnTo>
                </a:path>
              </a:pathLst>
            </a:custGeom>
            <a:ln w="29632">
              <a:solidFill>
                <a:srgbClr val="13312B"/>
              </a:solidFill>
            </a:ln>
          </p:spPr>
          <p:txBody>
            <a:bodyPr wrap="square" lIns="0" tIns="0" rIns="0" bIns="0" rtlCol="0"/>
            <a:lstStyle/>
            <a:p>
              <a:endParaRPr sz="819"/>
            </a:p>
          </p:txBody>
        </p:sp>
        <p:sp>
          <p:nvSpPr>
            <p:cNvPr id="13" name="object 12">
              <a:extLst>
                <a:ext uri="{FF2B5EF4-FFF2-40B4-BE49-F238E27FC236}">
                  <a16:creationId xmlns:a16="http://schemas.microsoft.com/office/drawing/2014/main" id="{211ACDAD-85B9-56C1-21F0-A5A4B1AAD130}"/>
                </a:ext>
              </a:extLst>
            </p:cNvPr>
            <p:cNvSpPr/>
            <p:nvPr userDrawn="1"/>
          </p:nvSpPr>
          <p:spPr>
            <a:xfrm>
              <a:off x="1209480" y="2999017"/>
              <a:ext cx="0" cy="81249"/>
            </a:xfrm>
            <a:custGeom>
              <a:avLst/>
              <a:gdLst/>
              <a:ahLst/>
              <a:cxnLst/>
              <a:rect l="l" t="t" r="r" b="b"/>
              <a:pathLst>
                <a:path h="133985">
                  <a:moveTo>
                    <a:pt x="0" y="0"/>
                  </a:moveTo>
                  <a:lnTo>
                    <a:pt x="0" y="133367"/>
                  </a:lnTo>
                </a:path>
              </a:pathLst>
            </a:custGeom>
            <a:ln w="29632">
              <a:solidFill>
                <a:srgbClr val="13312B"/>
              </a:solidFill>
            </a:ln>
          </p:spPr>
          <p:txBody>
            <a:bodyPr wrap="square" lIns="0" tIns="0" rIns="0" bIns="0" rtlCol="0"/>
            <a:lstStyle/>
            <a:p>
              <a:endParaRPr sz="819"/>
            </a:p>
          </p:txBody>
        </p:sp>
        <p:sp>
          <p:nvSpPr>
            <p:cNvPr id="14" name="object 13">
              <a:extLst>
                <a:ext uri="{FF2B5EF4-FFF2-40B4-BE49-F238E27FC236}">
                  <a16:creationId xmlns:a16="http://schemas.microsoft.com/office/drawing/2014/main" id="{A1EE918E-D684-34F4-D7A3-A52527192137}"/>
                </a:ext>
              </a:extLst>
            </p:cNvPr>
            <p:cNvSpPr/>
            <p:nvPr userDrawn="1"/>
          </p:nvSpPr>
          <p:spPr>
            <a:xfrm>
              <a:off x="10626944" y="2999017"/>
              <a:ext cx="0" cy="81249"/>
            </a:xfrm>
            <a:custGeom>
              <a:avLst/>
              <a:gdLst/>
              <a:ahLst/>
              <a:cxnLst/>
              <a:rect l="l" t="t" r="r" b="b"/>
              <a:pathLst>
                <a:path h="133985">
                  <a:moveTo>
                    <a:pt x="0" y="0"/>
                  </a:moveTo>
                  <a:lnTo>
                    <a:pt x="0" y="133367"/>
                  </a:lnTo>
                </a:path>
              </a:pathLst>
            </a:custGeom>
            <a:ln w="29632">
              <a:solidFill>
                <a:srgbClr val="13312B"/>
              </a:solidFill>
            </a:ln>
          </p:spPr>
          <p:txBody>
            <a:bodyPr wrap="square" lIns="0" tIns="0" rIns="0" bIns="0" rtlCol="0"/>
            <a:lstStyle/>
            <a:p>
              <a:endParaRPr sz="819"/>
            </a:p>
          </p:txBody>
        </p:sp>
        <p:sp>
          <p:nvSpPr>
            <p:cNvPr id="15" name="object 14">
              <a:extLst>
                <a:ext uri="{FF2B5EF4-FFF2-40B4-BE49-F238E27FC236}">
                  <a16:creationId xmlns:a16="http://schemas.microsoft.com/office/drawing/2014/main" id="{20456AB0-DE6D-6650-054F-681F71CD4196}"/>
                </a:ext>
              </a:extLst>
            </p:cNvPr>
            <p:cNvSpPr/>
            <p:nvPr userDrawn="1"/>
          </p:nvSpPr>
          <p:spPr>
            <a:xfrm>
              <a:off x="5859894" y="2929168"/>
              <a:ext cx="110514" cy="220642"/>
            </a:xfrm>
            <a:custGeom>
              <a:avLst/>
              <a:gdLst/>
              <a:ahLst/>
              <a:cxnLst/>
              <a:rect l="l" t="t" r="r" b="b"/>
              <a:pathLst>
                <a:path w="182245" h="363854">
                  <a:moveTo>
                    <a:pt x="0" y="363748"/>
                  </a:moveTo>
                  <a:lnTo>
                    <a:pt x="181879" y="181868"/>
                  </a:lnTo>
                  <a:lnTo>
                    <a:pt x="10" y="0"/>
                  </a:lnTo>
                </a:path>
              </a:pathLst>
            </a:custGeom>
            <a:ln w="29632">
              <a:solidFill>
                <a:srgbClr val="000000"/>
              </a:solidFill>
            </a:ln>
          </p:spPr>
          <p:txBody>
            <a:bodyPr wrap="square" lIns="0" tIns="0" rIns="0" bIns="0" rtlCol="0"/>
            <a:lstStyle/>
            <a:p>
              <a:endParaRPr sz="819"/>
            </a:p>
          </p:txBody>
        </p:sp>
      </p:grpSp>
      <p:sp>
        <p:nvSpPr>
          <p:cNvPr id="21" name="Text Placeholder 6">
            <a:extLst>
              <a:ext uri="{FF2B5EF4-FFF2-40B4-BE49-F238E27FC236}">
                <a16:creationId xmlns:a16="http://schemas.microsoft.com/office/drawing/2014/main" id="{9E73CFAE-6746-1EF5-F54E-C3318E9E576E}"/>
              </a:ext>
            </a:extLst>
          </p:cNvPr>
          <p:cNvSpPr>
            <a:spLocks noGrp="1"/>
          </p:cNvSpPr>
          <p:nvPr>
            <p:ph type="body" sz="quarter" idx="27" hasCustomPrompt="1"/>
          </p:nvPr>
        </p:nvSpPr>
        <p:spPr>
          <a:xfrm>
            <a:off x="1192067" y="3185322"/>
            <a:ext cx="2484437" cy="180000"/>
          </a:xfrm>
        </p:spPr>
        <p:txBody>
          <a:bodyPr/>
          <a:lstStyle>
            <a:lvl1pPr marL="0" indent="0">
              <a:spcBef>
                <a:spcPts val="0"/>
              </a:spcBef>
              <a:spcAft>
                <a:spcPts val="600"/>
              </a:spcAft>
              <a:buFont typeface="+mj-lt"/>
              <a:buNone/>
              <a:defRPr sz="1240" b="1">
                <a:solidFill>
                  <a:schemeClr val="tx1"/>
                </a:solidFill>
              </a:defRPr>
            </a:lvl1pPr>
            <a:lvl2pPr marL="0" indent="0">
              <a:lnSpc>
                <a:spcPct val="100000"/>
              </a:lnSpc>
              <a:spcBef>
                <a:spcPts val="0"/>
              </a:spcBef>
              <a:spcAft>
                <a:spcPts val="600"/>
              </a:spcAft>
              <a:buClr>
                <a:schemeClr val="accent4"/>
              </a:buClr>
              <a:buFont typeface="Wingdings" panose="05000000000000000000" pitchFamily="2" charset="2"/>
              <a:buNone/>
              <a:defRPr sz="1240" b="0" baseline="0">
                <a:solidFill>
                  <a:schemeClr val="tx1"/>
                </a:solidFill>
              </a:defRPr>
            </a:lvl2pPr>
            <a:lvl3pPr marL="0" indent="0">
              <a:buNone/>
              <a:defRPr sz="1240" b="0">
                <a:solidFill>
                  <a:schemeClr val="tx1"/>
                </a:solidFill>
              </a:defRPr>
            </a:lvl3pPr>
            <a:lvl4pPr marL="0">
              <a:spcBef>
                <a:spcPts val="0"/>
              </a:spcBef>
              <a:defRPr sz="1240" b="0">
                <a:solidFill>
                  <a:schemeClr val="tx1"/>
                </a:solidFill>
              </a:defRPr>
            </a:lvl4pPr>
            <a:lvl5pPr marL="0">
              <a:defRPr sz="1240" b="0">
                <a:solidFill>
                  <a:schemeClr val="tx1"/>
                </a:solidFill>
              </a:defRPr>
            </a:lvl5pPr>
            <a:lvl6pPr>
              <a:defRPr sz="1240" b="0">
                <a:solidFill>
                  <a:schemeClr val="tx1"/>
                </a:solidFill>
              </a:defRPr>
            </a:lvl6pPr>
            <a:lvl7pPr>
              <a:defRPr sz="1240" b="0">
                <a:solidFill>
                  <a:schemeClr val="tx1"/>
                </a:solidFill>
              </a:defRPr>
            </a:lvl7pPr>
            <a:lvl8pPr>
              <a:defRPr sz="1240" b="0">
                <a:solidFill>
                  <a:schemeClr val="tx1"/>
                </a:solidFill>
              </a:defRPr>
            </a:lvl8pPr>
            <a:lvl9pPr>
              <a:defRPr sz="1240" b="0">
                <a:solidFill>
                  <a:schemeClr val="tx1"/>
                </a:solidFill>
              </a:defRPr>
            </a:lvl9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a:p>
            <a:pPr lvl="5"/>
            <a:r>
              <a:rPr lang="en-US"/>
              <a:t>6</a:t>
            </a:r>
          </a:p>
          <a:p>
            <a:pPr lvl="6"/>
            <a:r>
              <a:rPr lang="en-US"/>
              <a:t>7</a:t>
            </a:r>
          </a:p>
          <a:p>
            <a:pPr lvl="7"/>
            <a:r>
              <a:rPr lang="en-US"/>
              <a:t>8</a:t>
            </a:r>
          </a:p>
          <a:p>
            <a:pPr lvl="8"/>
            <a:r>
              <a:rPr lang="en-US"/>
              <a:t>9</a:t>
            </a:r>
            <a:endParaRPr lang="en-GB"/>
          </a:p>
        </p:txBody>
      </p:sp>
      <p:sp>
        <p:nvSpPr>
          <p:cNvPr id="22" name="Text Placeholder 6">
            <a:extLst>
              <a:ext uri="{FF2B5EF4-FFF2-40B4-BE49-F238E27FC236}">
                <a16:creationId xmlns:a16="http://schemas.microsoft.com/office/drawing/2014/main" id="{B2DCBD8C-016F-1ABC-4C9F-60594DE1BDE6}"/>
              </a:ext>
            </a:extLst>
          </p:cNvPr>
          <p:cNvSpPr>
            <a:spLocks noGrp="1"/>
          </p:cNvSpPr>
          <p:nvPr>
            <p:ph type="body" sz="quarter" idx="28" hasCustomPrompt="1"/>
          </p:nvPr>
        </p:nvSpPr>
        <p:spPr>
          <a:xfrm>
            <a:off x="8140056" y="3185322"/>
            <a:ext cx="2484437" cy="180000"/>
          </a:xfrm>
        </p:spPr>
        <p:txBody>
          <a:bodyPr/>
          <a:lstStyle>
            <a:lvl1pPr marL="0" indent="0" algn="r">
              <a:spcBef>
                <a:spcPts val="0"/>
              </a:spcBef>
              <a:spcAft>
                <a:spcPts val="600"/>
              </a:spcAft>
              <a:buFont typeface="+mj-lt"/>
              <a:buNone/>
              <a:defRPr sz="1240" b="1">
                <a:solidFill>
                  <a:schemeClr val="tx1"/>
                </a:solidFill>
              </a:defRPr>
            </a:lvl1pPr>
            <a:lvl2pPr marL="0" indent="0" algn="r">
              <a:lnSpc>
                <a:spcPct val="100000"/>
              </a:lnSpc>
              <a:spcBef>
                <a:spcPts val="0"/>
              </a:spcBef>
              <a:spcAft>
                <a:spcPts val="600"/>
              </a:spcAft>
              <a:buClr>
                <a:schemeClr val="accent4"/>
              </a:buClr>
              <a:buFont typeface="Wingdings" panose="05000000000000000000" pitchFamily="2" charset="2"/>
              <a:buNone/>
              <a:defRPr sz="1240" b="0" baseline="0">
                <a:solidFill>
                  <a:schemeClr val="tx1"/>
                </a:solidFill>
              </a:defRPr>
            </a:lvl2pPr>
            <a:lvl3pPr marL="0" indent="0" algn="r">
              <a:buNone/>
              <a:defRPr sz="1240" b="0">
                <a:solidFill>
                  <a:schemeClr val="tx1"/>
                </a:solidFill>
              </a:defRPr>
            </a:lvl3pPr>
            <a:lvl4pPr marL="0" algn="r">
              <a:spcBef>
                <a:spcPts val="0"/>
              </a:spcBef>
              <a:defRPr sz="1240" b="0">
                <a:solidFill>
                  <a:schemeClr val="tx1"/>
                </a:solidFill>
              </a:defRPr>
            </a:lvl4pPr>
            <a:lvl5pPr marL="0" algn="r">
              <a:defRPr sz="1240" b="0">
                <a:solidFill>
                  <a:schemeClr val="tx1"/>
                </a:solidFill>
              </a:defRPr>
            </a:lvl5pPr>
            <a:lvl6pPr algn="r">
              <a:defRPr sz="1240" b="0">
                <a:solidFill>
                  <a:schemeClr val="tx1"/>
                </a:solidFill>
              </a:defRPr>
            </a:lvl6pPr>
            <a:lvl7pPr algn="r">
              <a:defRPr sz="1240" b="0">
                <a:solidFill>
                  <a:schemeClr val="tx1"/>
                </a:solidFill>
              </a:defRPr>
            </a:lvl7pPr>
            <a:lvl8pPr algn="r">
              <a:defRPr sz="1240" b="0">
                <a:solidFill>
                  <a:schemeClr val="tx1"/>
                </a:solidFill>
              </a:defRPr>
            </a:lvl8pPr>
            <a:lvl9pPr algn="r">
              <a:defRPr sz="1240" b="0">
                <a:solidFill>
                  <a:schemeClr val="tx1"/>
                </a:solidFill>
              </a:defRPr>
            </a:lvl9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a:p>
            <a:pPr lvl="5"/>
            <a:r>
              <a:rPr lang="en-US"/>
              <a:t>6</a:t>
            </a:r>
          </a:p>
          <a:p>
            <a:pPr lvl="6"/>
            <a:r>
              <a:rPr lang="en-US"/>
              <a:t>7</a:t>
            </a:r>
          </a:p>
          <a:p>
            <a:pPr lvl="7"/>
            <a:r>
              <a:rPr lang="en-US"/>
              <a:t>8</a:t>
            </a:r>
          </a:p>
          <a:p>
            <a:pPr lvl="8"/>
            <a:r>
              <a:rPr lang="en-US"/>
              <a:t>9</a:t>
            </a:r>
            <a:endParaRPr lang="en-GB"/>
          </a:p>
        </p:txBody>
      </p:sp>
    </p:spTree>
    <p:extLst>
      <p:ext uri="{BB962C8B-B14F-4D97-AF65-F5344CB8AC3E}">
        <p14:creationId xmlns:p14="http://schemas.microsoft.com/office/powerpoint/2010/main" val="1157257718"/>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7434F95-4BCB-34BE-6979-B7BFE617B6DB}"/>
              </a:ext>
            </a:extLst>
          </p:cNvPr>
          <p:cNvSpPr/>
          <p:nvPr userDrawn="1"/>
        </p:nvSpPr>
        <p:spPr>
          <a:xfrm>
            <a:off x="0" y="-5411"/>
            <a:ext cx="12192000" cy="6858000"/>
          </a:xfrm>
          <a:prstGeom prst="rect">
            <a:avLst/>
          </a:prstGeom>
          <a:solidFill>
            <a:srgbClr val="E8FA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819"/>
          </a:p>
        </p:txBody>
      </p:sp>
      <p:sp>
        <p:nvSpPr>
          <p:cNvPr id="6" name="Rectangle 5">
            <a:extLst>
              <a:ext uri="{FF2B5EF4-FFF2-40B4-BE49-F238E27FC236}">
                <a16:creationId xmlns:a16="http://schemas.microsoft.com/office/drawing/2014/main" id="{46ABC919-8540-C23B-D4C2-CD41A4FFDE94}"/>
              </a:ext>
            </a:extLst>
          </p:cNvPr>
          <p:cNvSpPr/>
          <p:nvPr userDrawn="1"/>
        </p:nvSpPr>
        <p:spPr>
          <a:xfrm>
            <a:off x="4097869" y="-1040"/>
            <a:ext cx="3555999" cy="6859040"/>
          </a:xfrm>
          <a:prstGeom prst="rect">
            <a:avLst/>
          </a:prstGeom>
          <a:gradFill flip="none" rotWithShape="1">
            <a:gsLst>
              <a:gs pos="61000">
                <a:schemeClr val="bg1"/>
              </a:gs>
              <a:gs pos="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819"/>
          </a:p>
        </p:txBody>
      </p:sp>
      <p:sp>
        <p:nvSpPr>
          <p:cNvPr id="29" name="Text Placeholder 28">
            <a:extLst>
              <a:ext uri="{FF2B5EF4-FFF2-40B4-BE49-F238E27FC236}">
                <a16:creationId xmlns:a16="http://schemas.microsoft.com/office/drawing/2014/main" id="{EE9A78B2-19BE-A922-A12C-E2897EA55190}"/>
              </a:ext>
            </a:extLst>
          </p:cNvPr>
          <p:cNvSpPr>
            <a:spLocks noGrp="1"/>
          </p:cNvSpPr>
          <p:nvPr userDrawn="1">
            <p:ph type="body" sz="quarter" idx="20" hasCustomPrompt="1"/>
          </p:nvPr>
        </p:nvSpPr>
        <p:spPr>
          <a:xfrm rot="16200000">
            <a:off x="10295416" y="1449523"/>
            <a:ext cx="3343715" cy="444673"/>
          </a:xfrm>
          <a:custGeom>
            <a:avLst/>
            <a:gdLst>
              <a:gd name="connsiteX0" fmla="*/ 3343715 w 3343715"/>
              <a:gd name="connsiteY0" fmla="*/ 935 h 444673"/>
              <a:gd name="connsiteX1" fmla="*/ 3343715 w 3343715"/>
              <a:gd name="connsiteY1" fmla="*/ 444673 h 444673"/>
              <a:gd name="connsiteX2" fmla="*/ 0 w 3343715"/>
              <a:gd name="connsiteY2" fmla="*/ 444673 h 444673"/>
              <a:gd name="connsiteX3" fmla="*/ 27671 w 3343715"/>
              <a:gd name="connsiteY3" fmla="*/ 415075 h 444673"/>
              <a:gd name="connsiteX4" fmla="*/ 314324 w 3343715"/>
              <a:gd name="connsiteY4" fmla="*/ 72001 h 444673"/>
              <a:gd name="connsiteX5" fmla="*/ 382615 w 3343715"/>
              <a:gd name="connsiteY5" fmla="*/ 16890 h 444673"/>
              <a:gd name="connsiteX6" fmla="*/ 453912 w 3343715"/>
              <a:gd name="connsiteY6" fmla="*/ 10 h 444673"/>
              <a:gd name="connsiteX7" fmla="*/ 487133 w 3343715"/>
              <a:gd name="connsiteY7" fmla="*/ 10 h 444673"/>
              <a:gd name="connsiteX8" fmla="*/ 3303095 w 3343715"/>
              <a:gd name="connsiteY8" fmla="*/ 241 h 444673"/>
              <a:gd name="connsiteX9" fmla="*/ 3343715 w 3343715"/>
              <a:gd name="connsiteY9" fmla="*/ 935 h 444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43715" h="444673">
                <a:moveTo>
                  <a:pt x="3343715" y="935"/>
                </a:moveTo>
                <a:lnTo>
                  <a:pt x="3343715" y="444673"/>
                </a:lnTo>
                <a:lnTo>
                  <a:pt x="0" y="444673"/>
                </a:lnTo>
                <a:cubicBezTo>
                  <a:pt x="9250" y="434807"/>
                  <a:pt x="19039" y="425403"/>
                  <a:pt x="27671" y="415075"/>
                </a:cubicBezTo>
                <a:cubicBezTo>
                  <a:pt x="123402" y="300845"/>
                  <a:pt x="219133" y="186616"/>
                  <a:pt x="314324" y="72001"/>
                </a:cubicBezTo>
                <a:cubicBezTo>
                  <a:pt x="333516" y="48878"/>
                  <a:pt x="355175" y="29531"/>
                  <a:pt x="382615" y="16890"/>
                </a:cubicBezTo>
                <a:cubicBezTo>
                  <a:pt x="405276" y="6485"/>
                  <a:pt x="428707" y="-298"/>
                  <a:pt x="453912" y="10"/>
                </a:cubicBezTo>
                <a:cubicBezTo>
                  <a:pt x="464934" y="164"/>
                  <a:pt x="476033" y="10"/>
                  <a:pt x="487133" y="10"/>
                </a:cubicBezTo>
                <a:cubicBezTo>
                  <a:pt x="1425787" y="10"/>
                  <a:pt x="2364441" y="164"/>
                  <a:pt x="3303095" y="241"/>
                </a:cubicBezTo>
                <a:cubicBezTo>
                  <a:pt x="3316661" y="241"/>
                  <a:pt x="3330149" y="704"/>
                  <a:pt x="3343715" y="935"/>
                </a:cubicBezTo>
                <a:close/>
              </a:path>
            </a:pathLst>
          </a:custGeom>
          <a:solidFill>
            <a:schemeClr val="tx1"/>
          </a:solidFill>
          <a:ln w="12700">
            <a:noFill/>
          </a:ln>
        </p:spPr>
        <p:txBody>
          <a:bodyPr wrap="square" lIns="756000" rIns="0" bIns="0" anchor="ctr">
            <a:noAutofit/>
          </a:bodyPr>
          <a:lstStyle>
            <a:lvl1pPr marL="0" indent="0" algn="l">
              <a:spcAft>
                <a:spcPts val="0"/>
              </a:spcAft>
              <a:buFont typeface="Arial" panose="020B0604020202020204" pitchFamily="34" charset="0"/>
              <a:buNone/>
              <a:defRPr sz="1240" b="0">
                <a:gradFill flip="none" rotWithShape="1">
                  <a:gsLst>
                    <a:gs pos="0">
                      <a:srgbClr val="16D6A8"/>
                    </a:gs>
                    <a:gs pos="100000">
                      <a:srgbClr val="2FA745"/>
                    </a:gs>
                  </a:gsLst>
                  <a:lin ang="16200000" scaled="1"/>
                  <a:tileRect/>
                </a:gradFill>
              </a:defRPr>
            </a:lvl1pPr>
            <a:lvl2pPr marL="0" indent="0" algn="l">
              <a:buNone/>
              <a:defRPr sz="1240" b="0">
                <a:solidFill>
                  <a:schemeClr val="tx1"/>
                </a:solidFill>
              </a:defRPr>
            </a:lvl2pPr>
            <a:lvl3pPr marL="0" indent="0" algn="l">
              <a:buNone/>
              <a:defRPr sz="1240" b="0"/>
            </a:lvl3pPr>
            <a:lvl4pPr marL="0" indent="0" algn="l">
              <a:buFont typeface="Arial" panose="020B0604020202020204" pitchFamily="34" charset="0"/>
              <a:buNone/>
              <a:defRPr sz="1240" b="0"/>
            </a:lvl4pPr>
            <a:lvl5pPr marL="0" indent="0" algn="l">
              <a:buFont typeface="Arial" panose="020B0604020202020204" pitchFamily="34" charset="0"/>
              <a:buNone/>
              <a:defRPr sz="1240" b="0"/>
            </a:lvl5pPr>
            <a:lvl6pPr marL="0" indent="0" algn="l">
              <a:buFont typeface="Arial" panose="020B0604020202020204" pitchFamily="34" charset="0"/>
              <a:buNone/>
              <a:defRPr sz="1240" b="0"/>
            </a:lvl6pPr>
            <a:lvl7pPr marL="0" indent="0" algn="l">
              <a:buFont typeface="Arial" panose="020B0604020202020204" pitchFamily="34" charset="0"/>
              <a:buNone/>
              <a:defRPr sz="1240" b="0"/>
            </a:lvl7pPr>
            <a:lvl8pPr marL="0" indent="0" algn="l">
              <a:buFont typeface="Arial" panose="020B0604020202020204" pitchFamily="34" charset="0"/>
              <a:buNone/>
              <a:defRPr sz="1240" b="0"/>
            </a:lvl8pPr>
            <a:lvl9pPr marL="0" indent="0" algn="l">
              <a:buFont typeface="Arial" panose="020B0604020202020204" pitchFamily="34" charset="0"/>
              <a:buNone/>
              <a:defRPr sz="1240" b="0"/>
            </a:lvl9pPr>
          </a:lstStyle>
          <a:p>
            <a:pPr lvl="0"/>
            <a:r>
              <a:rPr lang="en-US"/>
              <a:t>Click to add section title</a:t>
            </a:r>
          </a:p>
        </p:txBody>
      </p:sp>
      <p:sp>
        <p:nvSpPr>
          <p:cNvPr id="26" name="Text Placeholder 13">
            <a:extLst>
              <a:ext uri="{FF2B5EF4-FFF2-40B4-BE49-F238E27FC236}">
                <a16:creationId xmlns:a16="http://schemas.microsoft.com/office/drawing/2014/main" id="{33B141C1-A98F-A752-0B11-878619DFC251}"/>
              </a:ext>
            </a:extLst>
          </p:cNvPr>
          <p:cNvSpPr>
            <a:spLocks noGrp="1"/>
          </p:cNvSpPr>
          <p:nvPr userDrawn="1">
            <p:ph type="body" sz="quarter" idx="19" hasCustomPrompt="1"/>
          </p:nvPr>
        </p:nvSpPr>
        <p:spPr>
          <a:xfrm rot="16200000">
            <a:off x="11834923" y="2622708"/>
            <a:ext cx="252000" cy="216000"/>
          </a:xfrm>
          <a:noFill/>
          <a:ln w="12700">
            <a:noFill/>
          </a:ln>
        </p:spPr>
        <p:txBody>
          <a:bodyPr lIns="0" rIns="0" bIns="0" anchor="ctr"/>
          <a:lstStyle>
            <a:lvl1pPr marL="0" indent="0" algn="l">
              <a:spcAft>
                <a:spcPts val="0"/>
              </a:spcAft>
              <a:buFont typeface="Arial" panose="020B0604020202020204" pitchFamily="34" charset="0"/>
              <a:buNone/>
              <a:defRPr sz="1240" b="1">
                <a:solidFill>
                  <a:schemeClr val="bg1"/>
                </a:solidFill>
              </a:defRPr>
            </a:lvl1pPr>
            <a:lvl2pPr marL="0" indent="0" algn="l">
              <a:buNone/>
              <a:defRPr sz="1240" b="1">
                <a:solidFill>
                  <a:schemeClr val="tx1"/>
                </a:solidFill>
              </a:defRPr>
            </a:lvl2pPr>
            <a:lvl3pPr marL="0" indent="0" algn="l">
              <a:buNone/>
              <a:defRPr sz="1240" b="1"/>
            </a:lvl3pPr>
            <a:lvl4pPr marL="0" indent="0" algn="l">
              <a:buFont typeface="Arial" panose="020B0604020202020204" pitchFamily="34" charset="0"/>
              <a:buNone/>
              <a:defRPr sz="1240" b="1"/>
            </a:lvl4pPr>
            <a:lvl5pPr marL="0" indent="0" algn="l">
              <a:buFont typeface="Arial" panose="020B0604020202020204" pitchFamily="34" charset="0"/>
              <a:buNone/>
              <a:defRPr sz="1240" b="1"/>
            </a:lvl5pPr>
            <a:lvl6pPr marL="0" indent="0" algn="l">
              <a:buFont typeface="Arial" panose="020B0604020202020204" pitchFamily="34" charset="0"/>
              <a:buNone/>
              <a:defRPr sz="1240" b="1"/>
            </a:lvl6pPr>
            <a:lvl7pPr marL="0" indent="0" algn="l">
              <a:buFont typeface="Arial" panose="020B0604020202020204" pitchFamily="34" charset="0"/>
              <a:buNone/>
              <a:defRPr sz="1240" b="1"/>
            </a:lvl7pPr>
            <a:lvl8pPr marL="0" indent="0" algn="l">
              <a:buFont typeface="Arial" panose="020B0604020202020204" pitchFamily="34" charset="0"/>
              <a:buNone/>
              <a:defRPr sz="1240" b="1"/>
            </a:lvl8pPr>
            <a:lvl9pPr marL="0" indent="0" algn="l">
              <a:buFont typeface="Arial" panose="020B0604020202020204" pitchFamily="34" charset="0"/>
              <a:buNone/>
              <a:defRPr sz="1240" b="1"/>
            </a:lvl9pPr>
          </a:lstStyle>
          <a:p>
            <a:pPr lvl="0"/>
            <a:r>
              <a:rPr lang="en-US"/>
              <a:t>00</a:t>
            </a:r>
          </a:p>
        </p:txBody>
      </p:sp>
      <p:sp>
        <p:nvSpPr>
          <p:cNvPr id="2" name="Text Placeholder 6">
            <a:extLst>
              <a:ext uri="{FF2B5EF4-FFF2-40B4-BE49-F238E27FC236}">
                <a16:creationId xmlns:a16="http://schemas.microsoft.com/office/drawing/2014/main" id="{7EF4C231-BBAE-6A63-910D-876F7C3E68DE}"/>
              </a:ext>
            </a:extLst>
          </p:cNvPr>
          <p:cNvSpPr>
            <a:spLocks noGrp="1"/>
          </p:cNvSpPr>
          <p:nvPr>
            <p:ph type="body" sz="quarter" idx="21" hasCustomPrompt="1"/>
          </p:nvPr>
        </p:nvSpPr>
        <p:spPr>
          <a:xfrm>
            <a:off x="627681" y="3055849"/>
            <a:ext cx="2520000" cy="2088000"/>
          </a:xfrm>
        </p:spPr>
        <p:txBody>
          <a:bodyPr/>
          <a:lstStyle>
            <a:lvl1pPr marL="107995" indent="-359983">
              <a:spcBef>
                <a:spcPts val="0"/>
              </a:spcBef>
              <a:spcAft>
                <a:spcPts val="600"/>
              </a:spcAft>
              <a:buFont typeface="+mj-lt"/>
              <a:buNone/>
              <a:defRPr sz="1790" b="1">
                <a:solidFill>
                  <a:schemeClr val="tx1"/>
                </a:solidFill>
              </a:defRPr>
            </a:lvl1pPr>
            <a:lvl2pPr marL="0" indent="0">
              <a:lnSpc>
                <a:spcPct val="100000"/>
              </a:lnSpc>
              <a:spcBef>
                <a:spcPts val="0"/>
              </a:spcBef>
              <a:spcAft>
                <a:spcPts val="1200"/>
              </a:spcAft>
              <a:buClr>
                <a:schemeClr val="accent4"/>
              </a:buClr>
              <a:buFont typeface="Wingdings" panose="05000000000000000000" pitchFamily="2" charset="2"/>
              <a:buNone/>
              <a:defRPr sz="4580" b="1" baseline="0">
                <a:gradFill>
                  <a:gsLst>
                    <a:gs pos="0">
                      <a:srgbClr val="16D6A8"/>
                    </a:gs>
                    <a:gs pos="100000">
                      <a:srgbClr val="2FA745"/>
                    </a:gs>
                  </a:gsLst>
                  <a:lin ang="0" scaled="1"/>
                </a:gradFill>
              </a:defRPr>
            </a:lvl2pPr>
            <a:lvl3pPr marL="0" indent="0">
              <a:buNone/>
              <a:defRPr sz="1880" b="0">
                <a:solidFill>
                  <a:schemeClr val="tx1"/>
                </a:solidFill>
              </a:defRPr>
            </a:lvl3pPr>
            <a:lvl4pPr marL="0">
              <a:spcBef>
                <a:spcPts val="0"/>
              </a:spcBef>
              <a:defRPr sz="1880" b="0">
                <a:solidFill>
                  <a:schemeClr val="tx1"/>
                </a:solidFill>
              </a:defRPr>
            </a:lvl4pPr>
            <a:lvl5pPr marL="0">
              <a:defRPr sz="1880" b="0">
                <a:solidFill>
                  <a:schemeClr val="tx1"/>
                </a:solidFill>
              </a:defRPr>
            </a:lvl5pPr>
            <a:lvl6pPr>
              <a:defRPr sz="1880" b="0">
                <a:solidFill>
                  <a:schemeClr val="tx1"/>
                </a:solidFill>
              </a:defRPr>
            </a:lvl6pPr>
            <a:lvl7pPr>
              <a:defRPr sz="1880" b="0">
                <a:solidFill>
                  <a:schemeClr val="tx1"/>
                </a:solidFill>
              </a:defRPr>
            </a:lvl7pPr>
            <a:lvl8pPr>
              <a:defRPr sz="1880" b="0">
                <a:solidFill>
                  <a:schemeClr val="tx1"/>
                </a:solidFill>
              </a:defRPr>
            </a:lvl8pPr>
            <a:lvl9pPr>
              <a:defRPr sz="1880" b="0">
                <a:solidFill>
                  <a:schemeClr val="tx1"/>
                </a:solidFill>
              </a:defRPr>
            </a:lvl9pPr>
          </a:lstStyle>
          <a:p>
            <a:pPr lvl="0"/>
            <a:r>
              <a:rPr lang="en-US"/>
              <a:t>Click to add text</a:t>
            </a:r>
          </a:p>
          <a:p>
            <a:pPr lvl="1"/>
            <a:r>
              <a:rPr lang="en-US"/>
              <a:t>2</a:t>
            </a:r>
          </a:p>
          <a:p>
            <a:pPr lvl="2"/>
            <a:r>
              <a:rPr lang="en-US"/>
              <a:t>Third level</a:t>
            </a:r>
          </a:p>
          <a:p>
            <a:pPr lvl="3"/>
            <a:r>
              <a:rPr lang="en-US"/>
              <a:t>Fourth level</a:t>
            </a:r>
          </a:p>
          <a:p>
            <a:pPr lvl="4"/>
            <a:r>
              <a:rPr lang="en-US"/>
              <a:t>Fifth level</a:t>
            </a:r>
          </a:p>
          <a:p>
            <a:pPr lvl="5"/>
            <a:r>
              <a:rPr lang="en-US"/>
              <a:t>6</a:t>
            </a:r>
          </a:p>
          <a:p>
            <a:pPr lvl="6"/>
            <a:r>
              <a:rPr lang="en-US"/>
              <a:t>7</a:t>
            </a:r>
          </a:p>
          <a:p>
            <a:pPr lvl="7"/>
            <a:r>
              <a:rPr lang="en-US"/>
              <a:t>8</a:t>
            </a:r>
          </a:p>
          <a:p>
            <a:pPr lvl="8"/>
            <a:r>
              <a:rPr lang="en-US"/>
              <a:t>9</a:t>
            </a:r>
            <a:endParaRPr lang="en-GB"/>
          </a:p>
        </p:txBody>
      </p:sp>
      <p:sp>
        <p:nvSpPr>
          <p:cNvPr id="35" name="Text Placeholder 6">
            <a:extLst>
              <a:ext uri="{FF2B5EF4-FFF2-40B4-BE49-F238E27FC236}">
                <a16:creationId xmlns:a16="http://schemas.microsoft.com/office/drawing/2014/main" id="{4F81246C-C898-8041-33E6-53129159C1F5}"/>
              </a:ext>
            </a:extLst>
          </p:cNvPr>
          <p:cNvSpPr>
            <a:spLocks noGrp="1"/>
          </p:cNvSpPr>
          <p:nvPr>
            <p:ph type="body" sz="quarter" idx="23" hasCustomPrompt="1"/>
          </p:nvPr>
        </p:nvSpPr>
        <p:spPr>
          <a:xfrm>
            <a:off x="627680" y="5307808"/>
            <a:ext cx="2520000" cy="468000"/>
          </a:xfrm>
        </p:spPr>
        <p:txBody>
          <a:bodyPr/>
          <a:lstStyle>
            <a:lvl1pPr marL="0" indent="0">
              <a:spcBef>
                <a:spcPts val="0"/>
              </a:spcBef>
              <a:spcAft>
                <a:spcPts val="600"/>
              </a:spcAft>
              <a:buFont typeface="+mj-lt"/>
              <a:buNone/>
              <a:defRPr sz="1300" b="1">
                <a:solidFill>
                  <a:srgbClr val="4E655F"/>
                </a:solidFill>
              </a:defRPr>
            </a:lvl1pPr>
            <a:lvl2pPr marL="0" indent="0">
              <a:lnSpc>
                <a:spcPct val="100000"/>
              </a:lnSpc>
              <a:spcBef>
                <a:spcPts val="0"/>
              </a:spcBef>
              <a:spcAft>
                <a:spcPts val="600"/>
              </a:spcAft>
              <a:buClr>
                <a:schemeClr val="accent4"/>
              </a:buClr>
              <a:buFont typeface="Wingdings" panose="05000000000000000000" pitchFamily="2" charset="2"/>
              <a:buNone/>
              <a:defRPr sz="1300" b="1" baseline="0">
                <a:solidFill>
                  <a:srgbClr val="4E655F"/>
                </a:solidFill>
              </a:defRPr>
            </a:lvl2pPr>
            <a:lvl3pPr marL="0" indent="0">
              <a:buNone/>
              <a:defRPr sz="1300" b="1">
                <a:solidFill>
                  <a:srgbClr val="4E655F"/>
                </a:solidFill>
              </a:defRPr>
            </a:lvl3pPr>
            <a:lvl4pPr marL="0">
              <a:spcBef>
                <a:spcPts val="0"/>
              </a:spcBef>
              <a:defRPr sz="1300" b="1">
                <a:solidFill>
                  <a:srgbClr val="4E655F"/>
                </a:solidFill>
              </a:defRPr>
            </a:lvl4pPr>
            <a:lvl5pPr marL="0">
              <a:defRPr sz="1300" b="1">
                <a:solidFill>
                  <a:srgbClr val="4E655F"/>
                </a:solidFill>
              </a:defRPr>
            </a:lvl5pPr>
            <a:lvl6pPr>
              <a:defRPr sz="1300" b="1">
                <a:solidFill>
                  <a:srgbClr val="4E655F"/>
                </a:solidFill>
              </a:defRPr>
            </a:lvl6pPr>
            <a:lvl7pPr>
              <a:defRPr sz="1300" b="1">
                <a:solidFill>
                  <a:srgbClr val="4E655F"/>
                </a:solidFill>
              </a:defRPr>
            </a:lvl7pPr>
            <a:lvl8pPr>
              <a:defRPr sz="1300" b="1">
                <a:solidFill>
                  <a:srgbClr val="4E655F"/>
                </a:solidFill>
              </a:defRPr>
            </a:lvl8pPr>
            <a:lvl9pPr>
              <a:defRPr sz="1300" b="1">
                <a:solidFill>
                  <a:srgbClr val="4E655F"/>
                </a:solidFill>
              </a:defRPr>
            </a:lvl9pPr>
          </a:lstStyle>
          <a:p>
            <a:pPr lvl="0"/>
            <a:r>
              <a:rPr lang="en-US"/>
              <a:t>Click to add source name and year</a:t>
            </a:r>
          </a:p>
          <a:p>
            <a:pPr lvl="1"/>
            <a:r>
              <a:rPr lang="en-US"/>
              <a:t>Second level</a:t>
            </a:r>
          </a:p>
          <a:p>
            <a:pPr lvl="2"/>
            <a:r>
              <a:rPr lang="en-US"/>
              <a:t>Third level</a:t>
            </a:r>
          </a:p>
          <a:p>
            <a:pPr lvl="3"/>
            <a:r>
              <a:rPr lang="en-US"/>
              <a:t>Fourth level</a:t>
            </a:r>
          </a:p>
          <a:p>
            <a:pPr lvl="4"/>
            <a:r>
              <a:rPr lang="en-US"/>
              <a:t>Fifth level</a:t>
            </a:r>
          </a:p>
          <a:p>
            <a:pPr lvl="5"/>
            <a:r>
              <a:rPr lang="en-US"/>
              <a:t>6</a:t>
            </a:r>
          </a:p>
          <a:p>
            <a:pPr lvl="6"/>
            <a:r>
              <a:rPr lang="en-US"/>
              <a:t>7</a:t>
            </a:r>
          </a:p>
          <a:p>
            <a:pPr lvl="7"/>
            <a:r>
              <a:rPr lang="en-US"/>
              <a:t>8</a:t>
            </a:r>
          </a:p>
          <a:p>
            <a:pPr lvl="8"/>
            <a:r>
              <a:rPr lang="en-US"/>
              <a:t>9</a:t>
            </a:r>
            <a:endParaRPr lang="en-GB"/>
          </a:p>
        </p:txBody>
      </p:sp>
      <p:sp>
        <p:nvSpPr>
          <p:cNvPr id="36" name="Date Placeholder 35">
            <a:extLst>
              <a:ext uri="{FF2B5EF4-FFF2-40B4-BE49-F238E27FC236}">
                <a16:creationId xmlns:a16="http://schemas.microsoft.com/office/drawing/2014/main" id="{43F18789-2E08-14FF-5512-BE2B2CAA3AF9}"/>
              </a:ext>
            </a:extLst>
          </p:cNvPr>
          <p:cNvSpPr>
            <a:spLocks noGrp="1"/>
          </p:cNvSpPr>
          <p:nvPr>
            <p:ph type="dt" sz="half" idx="24"/>
          </p:nvPr>
        </p:nvSpPr>
        <p:spPr/>
        <p:txBody>
          <a:bodyPr/>
          <a:lstStyle/>
          <a:p>
            <a:fld id="{34E3CC1A-0E5A-41AC-96AC-F0393AAF62FC}" type="datetime1">
              <a:rPr lang="en-GB" smtClean="0"/>
              <a:t>25/05/2023</a:t>
            </a:fld>
            <a:endParaRPr lang="en-GB"/>
          </a:p>
        </p:txBody>
      </p:sp>
      <p:sp>
        <p:nvSpPr>
          <p:cNvPr id="37" name="Footer Placeholder 36">
            <a:extLst>
              <a:ext uri="{FF2B5EF4-FFF2-40B4-BE49-F238E27FC236}">
                <a16:creationId xmlns:a16="http://schemas.microsoft.com/office/drawing/2014/main" id="{DBB087BE-3C5F-B063-A91E-BCB928E68A3E}"/>
              </a:ext>
            </a:extLst>
          </p:cNvPr>
          <p:cNvSpPr>
            <a:spLocks noGrp="1"/>
          </p:cNvSpPr>
          <p:nvPr>
            <p:ph type="ftr" sz="quarter" idx="25"/>
          </p:nvPr>
        </p:nvSpPr>
        <p:spPr/>
        <p:txBody>
          <a:bodyPr/>
          <a:lstStyle/>
          <a:p>
            <a:r>
              <a:rPr lang="en-US"/>
              <a:t>Freshwave Contiguous Coverage to Railway Tunnels</a:t>
            </a:r>
            <a:endParaRPr lang="en-GB"/>
          </a:p>
        </p:txBody>
      </p:sp>
      <p:sp>
        <p:nvSpPr>
          <p:cNvPr id="38" name="Slide Number Placeholder 37">
            <a:extLst>
              <a:ext uri="{FF2B5EF4-FFF2-40B4-BE49-F238E27FC236}">
                <a16:creationId xmlns:a16="http://schemas.microsoft.com/office/drawing/2014/main" id="{C9A151C9-DC8F-8719-1B14-7633C228D159}"/>
              </a:ext>
            </a:extLst>
          </p:cNvPr>
          <p:cNvSpPr>
            <a:spLocks noGrp="1"/>
          </p:cNvSpPr>
          <p:nvPr>
            <p:ph type="sldNum" sz="quarter" idx="26"/>
          </p:nvPr>
        </p:nvSpPr>
        <p:spPr/>
        <p:txBody>
          <a:bodyPr/>
          <a:lstStyle/>
          <a:p>
            <a:fld id="{F5AEA0E0-5CC6-4BD0-905C-A0021E419432}" type="slidenum">
              <a:rPr lang="en-GB" smtClean="0"/>
              <a:pPr/>
              <a:t>‹#›</a:t>
            </a:fld>
            <a:endParaRPr lang="en-GB"/>
          </a:p>
        </p:txBody>
      </p:sp>
      <p:sp>
        <p:nvSpPr>
          <p:cNvPr id="7" name="Title 1">
            <a:extLst>
              <a:ext uri="{FF2B5EF4-FFF2-40B4-BE49-F238E27FC236}">
                <a16:creationId xmlns:a16="http://schemas.microsoft.com/office/drawing/2014/main" id="{0E380AF8-553F-F15C-9070-F8B03C9668AA}"/>
              </a:ext>
            </a:extLst>
          </p:cNvPr>
          <p:cNvSpPr>
            <a:spLocks noGrp="1"/>
          </p:cNvSpPr>
          <p:nvPr>
            <p:ph type="title"/>
          </p:nvPr>
        </p:nvSpPr>
        <p:spPr>
          <a:xfrm>
            <a:off x="627681" y="1116954"/>
            <a:ext cx="8064000" cy="1080000"/>
          </a:xfrm>
        </p:spPr>
        <p:txBody>
          <a:bodyPr anchor="t"/>
          <a:lstStyle>
            <a:lvl1pPr>
              <a:defRPr sz="4490" b="1">
                <a:solidFill>
                  <a:srgbClr val="375D3D"/>
                </a:solidFill>
              </a:defRPr>
            </a:lvl1pPr>
          </a:lstStyle>
          <a:p>
            <a:endParaRPr lang="en-GB"/>
          </a:p>
        </p:txBody>
      </p:sp>
      <p:cxnSp>
        <p:nvCxnSpPr>
          <p:cNvPr id="12" name="Straight Connector 11">
            <a:extLst>
              <a:ext uri="{FF2B5EF4-FFF2-40B4-BE49-F238E27FC236}">
                <a16:creationId xmlns:a16="http://schemas.microsoft.com/office/drawing/2014/main" id="{0C05CDD3-4DFB-5F0E-D8F1-EDAC9953820E}"/>
              </a:ext>
            </a:extLst>
          </p:cNvPr>
          <p:cNvCxnSpPr>
            <a:cxnSpLocks/>
          </p:cNvCxnSpPr>
          <p:nvPr userDrawn="1"/>
        </p:nvCxnSpPr>
        <p:spPr>
          <a:xfrm>
            <a:off x="627681" y="2781298"/>
            <a:ext cx="2520000" cy="0"/>
          </a:xfrm>
          <a:prstGeom prst="line">
            <a:avLst/>
          </a:prstGeom>
          <a:ln w="12700">
            <a:solidFill>
              <a:schemeClr val="accent4"/>
            </a:solidFill>
          </a:ln>
        </p:spPr>
        <p:style>
          <a:lnRef idx="1">
            <a:schemeClr val="accent1"/>
          </a:lnRef>
          <a:fillRef idx="0">
            <a:schemeClr val="accent1"/>
          </a:fillRef>
          <a:effectRef idx="0">
            <a:schemeClr val="accent1"/>
          </a:effectRef>
          <a:fontRef idx="minor">
            <a:schemeClr val="tx1"/>
          </a:fontRef>
        </p:style>
      </p:cxnSp>
      <p:sp>
        <p:nvSpPr>
          <p:cNvPr id="13" name="Text Placeholder 6">
            <a:extLst>
              <a:ext uri="{FF2B5EF4-FFF2-40B4-BE49-F238E27FC236}">
                <a16:creationId xmlns:a16="http://schemas.microsoft.com/office/drawing/2014/main" id="{26C76A7D-23ED-2315-CF38-59A09B76FA64}"/>
              </a:ext>
            </a:extLst>
          </p:cNvPr>
          <p:cNvSpPr>
            <a:spLocks noGrp="1"/>
          </p:cNvSpPr>
          <p:nvPr>
            <p:ph type="body" sz="quarter" idx="27" hasCustomPrompt="1"/>
          </p:nvPr>
        </p:nvSpPr>
        <p:spPr>
          <a:xfrm>
            <a:off x="4615867" y="3055849"/>
            <a:ext cx="2520000" cy="2088000"/>
          </a:xfrm>
        </p:spPr>
        <p:txBody>
          <a:bodyPr/>
          <a:lstStyle>
            <a:lvl1pPr marL="107995" indent="-359983">
              <a:spcBef>
                <a:spcPts val="0"/>
              </a:spcBef>
              <a:spcAft>
                <a:spcPts val="600"/>
              </a:spcAft>
              <a:buFont typeface="+mj-lt"/>
              <a:buNone/>
              <a:defRPr sz="1790" b="1">
                <a:solidFill>
                  <a:schemeClr val="tx1"/>
                </a:solidFill>
              </a:defRPr>
            </a:lvl1pPr>
            <a:lvl2pPr marL="0" indent="0">
              <a:lnSpc>
                <a:spcPct val="100000"/>
              </a:lnSpc>
              <a:spcBef>
                <a:spcPts val="0"/>
              </a:spcBef>
              <a:spcAft>
                <a:spcPts val="1200"/>
              </a:spcAft>
              <a:buClr>
                <a:schemeClr val="accent4"/>
              </a:buClr>
              <a:buFont typeface="Wingdings" panose="05000000000000000000" pitchFamily="2" charset="2"/>
              <a:buNone/>
              <a:defRPr sz="4580" b="1" baseline="0">
                <a:gradFill>
                  <a:gsLst>
                    <a:gs pos="0">
                      <a:srgbClr val="16D6A8"/>
                    </a:gs>
                    <a:gs pos="100000">
                      <a:srgbClr val="2FA745"/>
                    </a:gs>
                  </a:gsLst>
                  <a:lin ang="0" scaled="1"/>
                </a:gradFill>
              </a:defRPr>
            </a:lvl2pPr>
            <a:lvl3pPr marL="0" indent="0">
              <a:buNone/>
              <a:defRPr sz="1880" b="0">
                <a:solidFill>
                  <a:schemeClr val="tx1"/>
                </a:solidFill>
              </a:defRPr>
            </a:lvl3pPr>
            <a:lvl4pPr marL="0">
              <a:spcBef>
                <a:spcPts val="0"/>
              </a:spcBef>
              <a:defRPr sz="1880" b="0">
                <a:solidFill>
                  <a:schemeClr val="tx1"/>
                </a:solidFill>
              </a:defRPr>
            </a:lvl4pPr>
            <a:lvl5pPr marL="0">
              <a:defRPr sz="1880" b="0">
                <a:solidFill>
                  <a:schemeClr val="tx1"/>
                </a:solidFill>
              </a:defRPr>
            </a:lvl5pPr>
            <a:lvl6pPr>
              <a:defRPr sz="1880" b="0">
                <a:solidFill>
                  <a:schemeClr val="tx1"/>
                </a:solidFill>
              </a:defRPr>
            </a:lvl6pPr>
            <a:lvl7pPr>
              <a:defRPr sz="1880" b="0">
                <a:solidFill>
                  <a:schemeClr val="tx1"/>
                </a:solidFill>
              </a:defRPr>
            </a:lvl7pPr>
            <a:lvl8pPr>
              <a:defRPr sz="1880" b="0">
                <a:solidFill>
                  <a:schemeClr val="tx1"/>
                </a:solidFill>
              </a:defRPr>
            </a:lvl8pPr>
            <a:lvl9pPr>
              <a:defRPr sz="1880" b="0">
                <a:solidFill>
                  <a:schemeClr val="tx1"/>
                </a:solidFill>
              </a:defRPr>
            </a:lvl9pPr>
          </a:lstStyle>
          <a:p>
            <a:pPr lvl="0"/>
            <a:r>
              <a:rPr lang="en-US"/>
              <a:t>Click to add text</a:t>
            </a:r>
          </a:p>
          <a:p>
            <a:pPr lvl="1"/>
            <a:r>
              <a:rPr lang="en-US"/>
              <a:t>2</a:t>
            </a:r>
          </a:p>
          <a:p>
            <a:pPr lvl="2"/>
            <a:r>
              <a:rPr lang="en-US"/>
              <a:t>Third level</a:t>
            </a:r>
          </a:p>
          <a:p>
            <a:pPr lvl="3"/>
            <a:r>
              <a:rPr lang="en-US"/>
              <a:t>Fourth level</a:t>
            </a:r>
          </a:p>
          <a:p>
            <a:pPr lvl="4"/>
            <a:r>
              <a:rPr lang="en-US"/>
              <a:t>Fifth level</a:t>
            </a:r>
          </a:p>
          <a:p>
            <a:pPr lvl="5"/>
            <a:r>
              <a:rPr lang="en-US"/>
              <a:t>6</a:t>
            </a:r>
          </a:p>
          <a:p>
            <a:pPr lvl="6"/>
            <a:r>
              <a:rPr lang="en-US"/>
              <a:t>7</a:t>
            </a:r>
          </a:p>
          <a:p>
            <a:pPr lvl="7"/>
            <a:r>
              <a:rPr lang="en-US"/>
              <a:t>8</a:t>
            </a:r>
          </a:p>
          <a:p>
            <a:pPr lvl="8"/>
            <a:r>
              <a:rPr lang="en-US"/>
              <a:t>9</a:t>
            </a:r>
            <a:endParaRPr lang="en-GB"/>
          </a:p>
        </p:txBody>
      </p:sp>
      <p:cxnSp>
        <p:nvCxnSpPr>
          <p:cNvPr id="14" name="Straight Connector 13">
            <a:extLst>
              <a:ext uri="{FF2B5EF4-FFF2-40B4-BE49-F238E27FC236}">
                <a16:creationId xmlns:a16="http://schemas.microsoft.com/office/drawing/2014/main" id="{3951E2D2-A542-ABB2-81CB-8B91BF8ABA48}"/>
              </a:ext>
            </a:extLst>
          </p:cNvPr>
          <p:cNvCxnSpPr>
            <a:cxnSpLocks/>
          </p:cNvCxnSpPr>
          <p:nvPr userDrawn="1"/>
        </p:nvCxnSpPr>
        <p:spPr>
          <a:xfrm>
            <a:off x="4615867" y="2781298"/>
            <a:ext cx="2520000" cy="0"/>
          </a:xfrm>
          <a:prstGeom prst="line">
            <a:avLst/>
          </a:prstGeom>
          <a:ln w="12700">
            <a:solidFill>
              <a:schemeClr val="accent4"/>
            </a:solidFill>
          </a:ln>
        </p:spPr>
        <p:style>
          <a:lnRef idx="1">
            <a:schemeClr val="accent1"/>
          </a:lnRef>
          <a:fillRef idx="0">
            <a:schemeClr val="accent1"/>
          </a:fillRef>
          <a:effectRef idx="0">
            <a:schemeClr val="accent1"/>
          </a:effectRef>
          <a:fontRef idx="minor">
            <a:schemeClr val="tx1"/>
          </a:fontRef>
        </p:style>
      </p:cxnSp>
      <p:sp>
        <p:nvSpPr>
          <p:cNvPr id="15" name="Text Placeholder 6">
            <a:extLst>
              <a:ext uri="{FF2B5EF4-FFF2-40B4-BE49-F238E27FC236}">
                <a16:creationId xmlns:a16="http://schemas.microsoft.com/office/drawing/2014/main" id="{EB9A8773-B097-623B-9343-E993E7613406}"/>
              </a:ext>
            </a:extLst>
          </p:cNvPr>
          <p:cNvSpPr>
            <a:spLocks noGrp="1"/>
          </p:cNvSpPr>
          <p:nvPr>
            <p:ph type="body" sz="quarter" idx="28" hasCustomPrompt="1"/>
          </p:nvPr>
        </p:nvSpPr>
        <p:spPr>
          <a:xfrm>
            <a:off x="4615867" y="5307808"/>
            <a:ext cx="2520000" cy="468000"/>
          </a:xfrm>
        </p:spPr>
        <p:txBody>
          <a:bodyPr/>
          <a:lstStyle>
            <a:lvl1pPr marL="0" indent="0">
              <a:spcBef>
                <a:spcPts val="0"/>
              </a:spcBef>
              <a:spcAft>
                <a:spcPts val="600"/>
              </a:spcAft>
              <a:buFont typeface="+mj-lt"/>
              <a:buNone/>
              <a:defRPr sz="1300" b="1">
                <a:solidFill>
                  <a:srgbClr val="4E655F"/>
                </a:solidFill>
              </a:defRPr>
            </a:lvl1pPr>
            <a:lvl2pPr marL="0" indent="0">
              <a:lnSpc>
                <a:spcPct val="100000"/>
              </a:lnSpc>
              <a:spcBef>
                <a:spcPts val="0"/>
              </a:spcBef>
              <a:spcAft>
                <a:spcPts val="600"/>
              </a:spcAft>
              <a:buClr>
                <a:schemeClr val="accent4"/>
              </a:buClr>
              <a:buFont typeface="Wingdings" panose="05000000000000000000" pitchFamily="2" charset="2"/>
              <a:buNone/>
              <a:defRPr sz="1300" b="1" baseline="0">
                <a:solidFill>
                  <a:srgbClr val="4E655F"/>
                </a:solidFill>
              </a:defRPr>
            </a:lvl2pPr>
            <a:lvl3pPr marL="0" indent="0">
              <a:buNone/>
              <a:defRPr sz="1300" b="1">
                <a:solidFill>
                  <a:srgbClr val="4E655F"/>
                </a:solidFill>
              </a:defRPr>
            </a:lvl3pPr>
            <a:lvl4pPr marL="0">
              <a:spcBef>
                <a:spcPts val="0"/>
              </a:spcBef>
              <a:defRPr sz="1300" b="1">
                <a:solidFill>
                  <a:srgbClr val="4E655F"/>
                </a:solidFill>
              </a:defRPr>
            </a:lvl4pPr>
            <a:lvl5pPr marL="0">
              <a:defRPr sz="1300" b="1">
                <a:solidFill>
                  <a:srgbClr val="4E655F"/>
                </a:solidFill>
              </a:defRPr>
            </a:lvl5pPr>
            <a:lvl6pPr>
              <a:defRPr sz="1300" b="1">
                <a:solidFill>
                  <a:srgbClr val="4E655F"/>
                </a:solidFill>
              </a:defRPr>
            </a:lvl6pPr>
            <a:lvl7pPr>
              <a:defRPr sz="1300" b="1">
                <a:solidFill>
                  <a:srgbClr val="4E655F"/>
                </a:solidFill>
              </a:defRPr>
            </a:lvl7pPr>
            <a:lvl8pPr>
              <a:defRPr sz="1300" b="1">
                <a:solidFill>
                  <a:srgbClr val="4E655F"/>
                </a:solidFill>
              </a:defRPr>
            </a:lvl8pPr>
            <a:lvl9pPr>
              <a:defRPr sz="1300" b="1">
                <a:solidFill>
                  <a:srgbClr val="4E655F"/>
                </a:solidFill>
              </a:defRPr>
            </a:lvl9pPr>
          </a:lstStyle>
          <a:p>
            <a:pPr lvl="0"/>
            <a:r>
              <a:rPr lang="en-US"/>
              <a:t>Click to add source name and year</a:t>
            </a:r>
          </a:p>
          <a:p>
            <a:pPr lvl="1"/>
            <a:r>
              <a:rPr lang="en-US"/>
              <a:t>Second level</a:t>
            </a:r>
          </a:p>
          <a:p>
            <a:pPr lvl="2"/>
            <a:r>
              <a:rPr lang="en-US"/>
              <a:t>Third level</a:t>
            </a:r>
          </a:p>
          <a:p>
            <a:pPr lvl="3"/>
            <a:r>
              <a:rPr lang="en-US"/>
              <a:t>Fourth level</a:t>
            </a:r>
          </a:p>
          <a:p>
            <a:pPr lvl="4"/>
            <a:r>
              <a:rPr lang="en-US"/>
              <a:t>Fifth level</a:t>
            </a:r>
          </a:p>
          <a:p>
            <a:pPr lvl="5"/>
            <a:r>
              <a:rPr lang="en-US"/>
              <a:t>6</a:t>
            </a:r>
          </a:p>
          <a:p>
            <a:pPr lvl="6"/>
            <a:r>
              <a:rPr lang="en-US"/>
              <a:t>7</a:t>
            </a:r>
          </a:p>
          <a:p>
            <a:pPr lvl="7"/>
            <a:r>
              <a:rPr lang="en-US"/>
              <a:t>8</a:t>
            </a:r>
          </a:p>
          <a:p>
            <a:pPr lvl="8"/>
            <a:r>
              <a:rPr lang="en-US"/>
              <a:t>9</a:t>
            </a:r>
            <a:endParaRPr lang="en-GB"/>
          </a:p>
        </p:txBody>
      </p:sp>
      <p:cxnSp>
        <p:nvCxnSpPr>
          <p:cNvPr id="16" name="Straight Connector 15">
            <a:extLst>
              <a:ext uri="{FF2B5EF4-FFF2-40B4-BE49-F238E27FC236}">
                <a16:creationId xmlns:a16="http://schemas.microsoft.com/office/drawing/2014/main" id="{01EEB974-1046-4C98-2287-007A70695797}"/>
              </a:ext>
            </a:extLst>
          </p:cNvPr>
          <p:cNvCxnSpPr>
            <a:cxnSpLocks/>
          </p:cNvCxnSpPr>
          <p:nvPr userDrawn="1"/>
        </p:nvCxnSpPr>
        <p:spPr>
          <a:xfrm>
            <a:off x="627681" y="6042658"/>
            <a:ext cx="2520000" cy="0"/>
          </a:xfrm>
          <a:prstGeom prst="line">
            <a:avLst/>
          </a:prstGeom>
          <a:ln w="12700">
            <a:solidFill>
              <a:schemeClr val="accent4"/>
            </a:solidFill>
          </a:ln>
        </p:spPr>
        <p:style>
          <a:lnRef idx="1">
            <a:schemeClr val="accent1"/>
          </a:lnRef>
          <a:fillRef idx="0">
            <a:schemeClr val="accent1"/>
          </a:fillRef>
          <a:effectRef idx="0">
            <a:schemeClr val="accent1"/>
          </a:effectRef>
          <a:fontRef idx="minor">
            <a:schemeClr val="tx1"/>
          </a:fontRef>
        </p:style>
      </p:cxnSp>
      <p:sp>
        <p:nvSpPr>
          <p:cNvPr id="17" name="Text Placeholder 6">
            <a:extLst>
              <a:ext uri="{FF2B5EF4-FFF2-40B4-BE49-F238E27FC236}">
                <a16:creationId xmlns:a16="http://schemas.microsoft.com/office/drawing/2014/main" id="{7DDFA971-F618-6486-B3AD-6FD03E2F069D}"/>
              </a:ext>
            </a:extLst>
          </p:cNvPr>
          <p:cNvSpPr>
            <a:spLocks noGrp="1"/>
          </p:cNvSpPr>
          <p:nvPr>
            <p:ph type="body" sz="quarter" idx="29" hasCustomPrompt="1"/>
          </p:nvPr>
        </p:nvSpPr>
        <p:spPr>
          <a:xfrm>
            <a:off x="8604055" y="3055849"/>
            <a:ext cx="2520000" cy="2088000"/>
          </a:xfrm>
        </p:spPr>
        <p:txBody>
          <a:bodyPr/>
          <a:lstStyle>
            <a:lvl1pPr marL="107995" indent="-359983">
              <a:spcBef>
                <a:spcPts val="0"/>
              </a:spcBef>
              <a:spcAft>
                <a:spcPts val="600"/>
              </a:spcAft>
              <a:buFont typeface="+mj-lt"/>
              <a:buNone/>
              <a:defRPr sz="1790" b="1">
                <a:solidFill>
                  <a:schemeClr val="tx1"/>
                </a:solidFill>
              </a:defRPr>
            </a:lvl1pPr>
            <a:lvl2pPr marL="0" indent="0">
              <a:lnSpc>
                <a:spcPct val="100000"/>
              </a:lnSpc>
              <a:spcBef>
                <a:spcPts val="0"/>
              </a:spcBef>
              <a:spcAft>
                <a:spcPts val="1200"/>
              </a:spcAft>
              <a:buClr>
                <a:schemeClr val="accent4"/>
              </a:buClr>
              <a:buFont typeface="Wingdings" panose="05000000000000000000" pitchFamily="2" charset="2"/>
              <a:buNone/>
              <a:defRPr sz="4580" b="1" baseline="0">
                <a:gradFill>
                  <a:gsLst>
                    <a:gs pos="0">
                      <a:srgbClr val="16D6A8"/>
                    </a:gs>
                    <a:gs pos="100000">
                      <a:srgbClr val="2FA745"/>
                    </a:gs>
                  </a:gsLst>
                  <a:lin ang="0" scaled="1"/>
                </a:gradFill>
              </a:defRPr>
            </a:lvl2pPr>
            <a:lvl3pPr marL="0" indent="0">
              <a:buNone/>
              <a:defRPr sz="1880" b="0">
                <a:solidFill>
                  <a:schemeClr val="tx1"/>
                </a:solidFill>
              </a:defRPr>
            </a:lvl3pPr>
            <a:lvl4pPr marL="0">
              <a:spcBef>
                <a:spcPts val="0"/>
              </a:spcBef>
              <a:defRPr sz="1880" b="0">
                <a:solidFill>
                  <a:schemeClr val="tx1"/>
                </a:solidFill>
              </a:defRPr>
            </a:lvl4pPr>
            <a:lvl5pPr marL="0">
              <a:defRPr sz="1880" b="0">
                <a:solidFill>
                  <a:schemeClr val="tx1"/>
                </a:solidFill>
              </a:defRPr>
            </a:lvl5pPr>
            <a:lvl6pPr>
              <a:defRPr sz="1880" b="0">
                <a:solidFill>
                  <a:schemeClr val="tx1"/>
                </a:solidFill>
              </a:defRPr>
            </a:lvl6pPr>
            <a:lvl7pPr>
              <a:defRPr sz="1880" b="0">
                <a:solidFill>
                  <a:schemeClr val="tx1"/>
                </a:solidFill>
              </a:defRPr>
            </a:lvl7pPr>
            <a:lvl8pPr>
              <a:defRPr sz="1880" b="0">
                <a:solidFill>
                  <a:schemeClr val="tx1"/>
                </a:solidFill>
              </a:defRPr>
            </a:lvl8pPr>
            <a:lvl9pPr>
              <a:defRPr sz="1880" b="0">
                <a:solidFill>
                  <a:schemeClr val="tx1"/>
                </a:solidFill>
              </a:defRPr>
            </a:lvl9pPr>
          </a:lstStyle>
          <a:p>
            <a:pPr lvl="0"/>
            <a:r>
              <a:rPr lang="en-US"/>
              <a:t>Click to add text</a:t>
            </a:r>
          </a:p>
          <a:p>
            <a:pPr lvl="1"/>
            <a:r>
              <a:rPr lang="en-US"/>
              <a:t>2</a:t>
            </a:r>
          </a:p>
          <a:p>
            <a:pPr lvl="2"/>
            <a:r>
              <a:rPr lang="en-US"/>
              <a:t>Third level</a:t>
            </a:r>
          </a:p>
          <a:p>
            <a:pPr lvl="3"/>
            <a:r>
              <a:rPr lang="en-US"/>
              <a:t>Fourth level</a:t>
            </a:r>
          </a:p>
          <a:p>
            <a:pPr lvl="4"/>
            <a:r>
              <a:rPr lang="en-US"/>
              <a:t>Fifth level</a:t>
            </a:r>
          </a:p>
          <a:p>
            <a:pPr lvl="5"/>
            <a:r>
              <a:rPr lang="en-US"/>
              <a:t>6</a:t>
            </a:r>
          </a:p>
          <a:p>
            <a:pPr lvl="6"/>
            <a:r>
              <a:rPr lang="en-US"/>
              <a:t>7</a:t>
            </a:r>
          </a:p>
          <a:p>
            <a:pPr lvl="7"/>
            <a:r>
              <a:rPr lang="en-US"/>
              <a:t>8</a:t>
            </a:r>
          </a:p>
          <a:p>
            <a:pPr lvl="8"/>
            <a:r>
              <a:rPr lang="en-US"/>
              <a:t>9</a:t>
            </a:r>
            <a:endParaRPr lang="en-GB"/>
          </a:p>
        </p:txBody>
      </p:sp>
      <p:sp>
        <p:nvSpPr>
          <p:cNvPr id="19" name="Text Placeholder 6">
            <a:extLst>
              <a:ext uri="{FF2B5EF4-FFF2-40B4-BE49-F238E27FC236}">
                <a16:creationId xmlns:a16="http://schemas.microsoft.com/office/drawing/2014/main" id="{77712D6B-B17B-E25B-256F-8917B6527896}"/>
              </a:ext>
            </a:extLst>
          </p:cNvPr>
          <p:cNvSpPr>
            <a:spLocks noGrp="1"/>
          </p:cNvSpPr>
          <p:nvPr>
            <p:ph type="body" sz="quarter" idx="30" hasCustomPrompt="1"/>
          </p:nvPr>
        </p:nvSpPr>
        <p:spPr>
          <a:xfrm>
            <a:off x="8604055" y="5307808"/>
            <a:ext cx="2520000" cy="468000"/>
          </a:xfrm>
        </p:spPr>
        <p:txBody>
          <a:bodyPr/>
          <a:lstStyle>
            <a:lvl1pPr marL="0" indent="0">
              <a:spcBef>
                <a:spcPts val="0"/>
              </a:spcBef>
              <a:spcAft>
                <a:spcPts val="600"/>
              </a:spcAft>
              <a:buFont typeface="+mj-lt"/>
              <a:buNone/>
              <a:defRPr sz="1300" b="1">
                <a:solidFill>
                  <a:srgbClr val="4E655F"/>
                </a:solidFill>
              </a:defRPr>
            </a:lvl1pPr>
            <a:lvl2pPr marL="0" indent="0">
              <a:lnSpc>
                <a:spcPct val="100000"/>
              </a:lnSpc>
              <a:spcBef>
                <a:spcPts val="0"/>
              </a:spcBef>
              <a:spcAft>
                <a:spcPts val="600"/>
              </a:spcAft>
              <a:buClr>
                <a:schemeClr val="accent4"/>
              </a:buClr>
              <a:buFont typeface="Wingdings" panose="05000000000000000000" pitchFamily="2" charset="2"/>
              <a:buNone/>
              <a:defRPr sz="1300" b="1" baseline="0">
                <a:solidFill>
                  <a:srgbClr val="4E655F"/>
                </a:solidFill>
              </a:defRPr>
            </a:lvl2pPr>
            <a:lvl3pPr marL="0" indent="0">
              <a:buNone/>
              <a:defRPr sz="1300" b="1">
                <a:solidFill>
                  <a:srgbClr val="4E655F"/>
                </a:solidFill>
              </a:defRPr>
            </a:lvl3pPr>
            <a:lvl4pPr marL="0">
              <a:spcBef>
                <a:spcPts val="0"/>
              </a:spcBef>
              <a:defRPr sz="1300" b="1">
                <a:solidFill>
                  <a:srgbClr val="4E655F"/>
                </a:solidFill>
              </a:defRPr>
            </a:lvl4pPr>
            <a:lvl5pPr marL="0">
              <a:defRPr sz="1300" b="1">
                <a:solidFill>
                  <a:srgbClr val="4E655F"/>
                </a:solidFill>
              </a:defRPr>
            </a:lvl5pPr>
            <a:lvl6pPr>
              <a:defRPr sz="1300" b="1">
                <a:solidFill>
                  <a:srgbClr val="4E655F"/>
                </a:solidFill>
              </a:defRPr>
            </a:lvl6pPr>
            <a:lvl7pPr>
              <a:defRPr sz="1300" b="1">
                <a:solidFill>
                  <a:srgbClr val="4E655F"/>
                </a:solidFill>
              </a:defRPr>
            </a:lvl7pPr>
            <a:lvl8pPr>
              <a:defRPr sz="1300" b="1">
                <a:solidFill>
                  <a:srgbClr val="4E655F"/>
                </a:solidFill>
              </a:defRPr>
            </a:lvl8pPr>
            <a:lvl9pPr>
              <a:defRPr sz="1300" b="1">
                <a:solidFill>
                  <a:srgbClr val="4E655F"/>
                </a:solidFill>
              </a:defRPr>
            </a:lvl9pPr>
          </a:lstStyle>
          <a:p>
            <a:pPr lvl="0"/>
            <a:r>
              <a:rPr lang="en-US"/>
              <a:t>Click to add source name and year</a:t>
            </a:r>
          </a:p>
          <a:p>
            <a:pPr lvl="1"/>
            <a:r>
              <a:rPr lang="en-US"/>
              <a:t>Second level</a:t>
            </a:r>
          </a:p>
          <a:p>
            <a:pPr lvl="2"/>
            <a:r>
              <a:rPr lang="en-US"/>
              <a:t>Third level</a:t>
            </a:r>
          </a:p>
          <a:p>
            <a:pPr lvl="3"/>
            <a:r>
              <a:rPr lang="en-US"/>
              <a:t>Fourth level</a:t>
            </a:r>
          </a:p>
          <a:p>
            <a:pPr lvl="4"/>
            <a:r>
              <a:rPr lang="en-US"/>
              <a:t>Fifth level</a:t>
            </a:r>
          </a:p>
          <a:p>
            <a:pPr lvl="5"/>
            <a:r>
              <a:rPr lang="en-US"/>
              <a:t>6</a:t>
            </a:r>
          </a:p>
          <a:p>
            <a:pPr lvl="6"/>
            <a:r>
              <a:rPr lang="en-US"/>
              <a:t>7</a:t>
            </a:r>
          </a:p>
          <a:p>
            <a:pPr lvl="7"/>
            <a:r>
              <a:rPr lang="en-US"/>
              <a:t>8</a:t>
            </a:r>
          </a:p>
          <a:p>
            <a:pPr lvl="8"/>
            <a:r>
              <a:rPr lang="en-US"/>
              <a:t>9</a:t>
            </a:r>
            <a:endParaRPr lang="en-GB"/>
          </a:p>
        </p:txBody>
      </p:sp>
      <p:cxnSp>
        <p:nvCxnSpPr>
          <p:cNvPr id="20" name="Straight Connector 19">
            <a:extLst>
              <a:ext uri="{FF2B5EF4-FFF2-40B4-BE49-F238E27FC236}">
                <a16:creationId xmlns:a16="http://schemas.microsoft.com/office/drawing/2014/main" id="{852FDF6B-4010-5C65-35E8-0A4D0B919CC5}"/>
              </a:ext>
            </a:extLst>
          </p:cNvPr>
          <p:cNvCxnSpPr>
            <a:cxnSpLocks/>
          </p:cNvCxnSpPr>
          <p:nvPr userDrawn="1"/>
        </p:nvCxnSpPr>
        <p:spPr>
          <a:xfrm>
            <a:off x="8604055" y="2781298"/>
            <a:ext cx="2520000" cy="0"/>
          </a:xfrm>
          <a:prstGeom prst="line">
            <a:avLst/>
          </a:prstGeom>
          <a:ln w="1270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54831A8B-722F-BA41-FF14-C5AF1EBC84F2}"/>
              </a:ext>
            </a:extLst>
          </p:cNvPr>
          <p:cNvCxnSpPr>
            <a:cxnSpLocks/>
          </p:cNvCxnSpPr>
          <p:nvPr userDrawn="1"/>
        </p:nvCxnSpPr>
        <p:spPr>
          <a:xfrm>
            <a:off x="4615867" y="6042658"/>
            <a:ext cx="2520000" cy="0"/>
          </a:xfrm>
          <a:prstGeom prst="line">
            <a:avLst/>
          </a:prstGeom>
          <a:ln w="1270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7AC7EBFF-EC5B-0331-6615-6BC22E9CC5B4}"/>
              </a:ext>
            </a:extLst>
          </p:cNvPr>
          <p:cNvCxnSpPr>
            <a:cxnSpLocks/>
          </p:cNvCxnSpPr>
          <p:nvPr userDrawn="1"/>
        </p:nvCxnSpPr>
        <p:spPr>
          <a:xfrm>
            <a:off x="8604055" y="6042658"/>
            <a:ext cx="2520000" cy="0"/>
          </a:xfrm>
          <a:prstGeom prst="line">
            <a:avLst/>
          </a:prstGeom>
          <a:ln w="12700">
            <a:solidFill>
              <a:schemeClr val="accent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58797636"/>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Title, three floating text and image">
    <p:spTree>
      <p:nvGrpSpPr>
        <p:cNvPr id="1" name=""/>
        <p:cNvGrpSpPr/>
        <p:nvPr/>
      </p:nvGrpSpPr>
      <p:grpSpPr>
        <a:xfrm>
          <a:off x="0" y="0"/>
          <a:ext cx="0" cy="0"/>
          <a:chOff x="0" y="0"/>
          <a:chExt cx="0" cy="0"/>
        </a:xfrm>
      </p:grpSpPr>
      <p:sp>
        <p:nvSpPr>
          <p:cNvPr id="4" name="Picture Placeholder 7">
            <a:extLst>
              <a:ext uri="{FF2B5EF4-FFF2-40B4-BE49-F238E27FC236}">
                <a16:creationId xmlns:a16="http://schemas.microsoft.com/office/drawing/2014/main" id="{7E0070A7-6456-7346-B7CC-BF6EE6012E98}"/>
              </a:ext>
            </a:extLst>
          </p:cNvPr>
          <p:cNvSpPr>
            <a:spLocks noGrp="1"/>
          </p:cNvSpPr>
          <p:nvPr>
            <p:ph type="pic" sz="quarter" idx="14" hasCustomPrompt="1"/>
          </p:nvPr>
        </p:nvSpPr>
        <p:spPr>
          <a:xfrm>
            <a:off x="0" y="0"/>
            <a:ext cx="12192000" cy="6858000"/>
          </a:xfrm>
          <a:solidFill>
            <a:schemeClr val="bg1">
              <a:lumMod val="75000"/>
            </a:schemeClr>
          </a:solidFill>
        </p:spPr>
        <p:txBody>
          <a:bodyPr lIns="216000" tIns="216000" rIns="2160000" bIns="216000"/>
          <a:lstStyle>
            <a:lvl1pPr>
              <a:defRPr sz="1400">
                <a:solidFill>
                  <a:schemeClr val="tx1"/>
                </a:solidFill>
              </a:defRPr>
            </a:lvl1pPr>
          </a:lstStyle>
          <a:p>
            <a:r>
              <a:rPr lang="en-AU"/>
              <a:t>To insert an image, select ‘Insert Picture’, or click on icon. Select ‘Picture Format &gt; Crop’ to edit size and position of picture.</a:t>
            </a:r>
          </a:p>
        </p:txBody>
      </p:sp>
      <p:sp>
        <p:nvSpPr>
          <p:cNvPr id="23" name="Text Placeholder 6">
            <a:extLst>
              <a:ext uri="{FF2B5EF4-FFF2-40B4-BE49-F238E27FC236}">
                <a16:creationId xmlns:a16="http://schemas.microsoft.com/office/drawing/2014/main" id="{9AE8E847-E1C9-9820-826E-BDBB0513462E}"/>
              </a:ext>
            </a:extLst>
          </p:cNvPr>
          <p:cNvSpPr>
            <a:spLocks noGrp="1"/>
          </p:cNvSpPr>
          <p:nvPr>
            <p:ph type="body" sz="quarter" idx="29" hasCustomPrompt="1"/>
          </p:nvPr>
        </p:nvSpPr>
        <p:spPr>
          <a:xfrm>
            <a:off x="4776728" y="4953001"/>
            <a:ext cx="7221600" cy="1905000"/>
          </a:xfr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b="-3954"/>
            </a:stretch>
          </a:blipFill>
        </p:spPr>
        <p:txBody>
          <a:bodyPr/>
          <a:lstStyle>
            <a:lvl1pPr marL="0" indent="0">
              <a:spcBef>
                <a:spcPts val="0"/>
              </a:spcBef>
              <a:spcAft>
                <a:spcPts val="1200"/>
              </a:spcAft>
              <a:buFont typeface="+mj-lt"/>
              <a:buNone/>
              <a:defRPr sz="100" b="0">
                <a:noFill/>
              </a:defRPr>
            </a:lvl1pPr>
            <a:lvl2pPr marL="0" indent="0">
              <a:lnSpc>
                <a:spcPct val="100000"/>
              </a:lnSpc>
              <a:spcBef>
                <a:spcPts val="0"/>
              </a:spcBef>
              <a:spcAft>
                <a:spcPts val="1200"/>
              </a:spcAft>
              <a:buClr>
                <a:schemeClr val="accent4"/>
              </a:buClr>
              <a:buFont typeface="Wingdings" panose="05000000000000000000" pitchFamily="2" charset="2"/>
              <a:buNone/>
              <a:defRPr sz="100" b="1" baseline="0">
                <a:noFill/>
              </a:defRPr>
            </a:lvl2pPr>
            <a:lvl3pPr marL="0" indent="0">
              <a:spcAft>
                <a:spcPts val="1200"/>
              </a:spcAft>
              <a:buNone/>
              <a:defRPr sz="100" b="0">
                <a:noFill/>
              </a:defRPr>
            </a:lvl3pPr>
            <a:lvl4pPr marL="0">
              <a:spcBef>
                <a:spcPts val="0"/>
              </a:spcBef>
              <a:defRPr sz="100" b="1">
                <a:noFill/>
              </a:defRPr>
            </a:lvl4pPr>
            <a:lvl5pPr marL="0">
              <a:defRPr sz="100" b="1">
                <a:noFill/>
              </a:defRPr>
            </a:lvl5pPr>
            <a:lvl6pPr>
              <a:defRPr sz="100" b="1">
                <a:noFill/>
              </a:defRPr>
            </a:lvl6pPr>
            <a:lvl7pPr>
              <a:defRPr sz="100" b="1">
                <a:noFill/>
              </a:defRPr>
            </a:lvl7pPr>
            <a:lvl8pPr>
              <a:defRPr sz="100" b="1">
                <a:noFill/>
              </a:defRPr>
            </a:lvl8pPr>
            <a:lvl9pPr>
              <a:defRPr sz="100" b="1">
                <a:noFill/>
              </a:defRPr>
            </a:lvl9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a:p>
            <a:pPr lvl="5"/>
            <a:r>
              <a:rPr lang="en-US"/>
              <a:t>6</a:t>
            </a:r>
          </a:p>
          <a:p>
            <a:pPr lvl="6"/>
            <a:r>
              <a:rPr lang="en-US"/>
              <a:t>7</a:t>
            </a:r>
          </a:p>
          <a:p>
            <a:pPr lvl="7"/>
            <a:r>
              <a:rPr lang="en-US"/>
              <a:t>8</a:t>
            </a:r>
          </a:p>
          <a:p>
            <a:pPr lvl="8"/>
            <a:r>
              <a:rPr lang="en-US"/>
              <a:t>9</a:t>
            </a:r>
            <a:endParaRPr lang="en-GB"/>
          </a:p>
        </p:txBody>
      </p:sp>
      <p:sp>
        <p:nvSpPr>
          <p:cNvPr id="29" name="Text Placeholder 28">
            <a:extLst>
              <a:ext uri="{FF2B5EF4-FFF2-40B4-BE49-F238E27FC236}">
                <a16:creationId xmlns:a16="http://schemas.microsoft.com/office/drawing/2014/main" id="{EE9A78B2-19BE-A922-A12C-E2897EA55190}"/>
              </a:ext>
            </a:extLst>
          </p:cNvPr>
          <p:cNvSpPr>
            <a:spLocks noGrp="1"/>
          </p:cNvSpPr>
          <p:nvPr userDrawn="1">
            <p:ph type="body" sz="quarter" idx="20" hasCustomPrompt="1"/>
          </p:nvPr>
        </p:nvSpPr>
        <p:spPr>
          <a:xfrm rot="16200000">
            <a:off x="10295416" y="1449523"/>
            <a:ext cx="3343715" cy="444673"/>
          </a:xfrm>
          <a:custGeom>
            <a:avLst/>
            <a:gdLst>
              <a:gd name="connsiteX0" fmla="*/ 3343715 w 3343715"/>
              <a:gd name="connsiteY0" fmla="*/ 935 h 444673"/>
              <a:gd name="connsiteX1" fmla="*/ 3343715 w 3343715"/>
              <a:gd name="connsiteY1" fmla="*/ 444673 h 444673"/>
              <a:gd name="connsiteX2" fmla="*/ 0 w 3343715"/>
              <a:gd name="connsiteY2" fmla="*/ 444673 h 444673"/>
              <a:gd name="connsiteX3" fmla="*/ 27671 w 3343715"/>
              <a:gd name="connsiteY3" fmla="*/ 415075 h 444673"/>
              <a:gd name="connsiteX4" fmla="*/ 314324 w 3343715"/>
              <a:gd name="connsiteY4" fmla="*/ 72001 h 444673"/>
              <a:gd name="connsiteX5" fmla="*/ 382615 w 3343715"/>
              <a:gd name="connsiteY5" fmla="*/ 16890 h 444673"/>
              <a:gd name="connsiteX6" fmla="*/ 453912 w 3343715"/>
              <a:gd name="connsiteY6" fmla="*/ 10 h 444673"/>
              <a:gd name="connsiteX7" fmla="*/ 487133 w 3343715"/>
              <a:gd name="connsiteY7" fmla="*/ 10 h 444673"/>
              <a:gd name="connsiteX8" fmla="*/ 3303095 w 3343715"/>
              <a:gd name="connsiteY8" fmla="*/ 241 h 444673"/>
              <a:gd name="connsiteX9" fmla="*/ 3343715 w 3343715"/>
              <a:gd name="connsiteY9" fmla="*/ 935 h 444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43715" h="444673">
                <a:moveTo>
                  <a:pt x="3343715" y="935"/>
                </a:moveTo>
                <a:lnTo>
                  <a:pt x="3343715" y="444673"/>
                </a:lnTo>
                <a:lnTo>
                  <a:pt x="0" y="444673"/>
                </a:lnTo>
                <a:cubicBezTo>
                  <a:pt x="9250" y="434807"/>
                  <a:pt x="19039" y="425403"/>
                  <a:pt x="27671" y="415075"/>
                </a:cubicBezTo>
                <a:cubicBezTo>
                  <a:pt x="123402" y="300845"/>
                  <a:pt x="219133" y="186616"/>
                  <a:pt x="314324" y="72001"/>
                </a:cubicBezTo>
                <a:cubicBezTo>
                  <a:pt x="333516" y="48878"/>
                  <a:pt x="355175" y="29531"/>
                  <a:pt x="382615" y="16890"/>
                </a:cubicBezTo>
                <a:cubicBezTo>
                  <a:pt x="405276" y="6485"/>
                  <a:pt x="428707" y="-298"/>
                  <a:pt x="453912" y="10"/>
                </a:cubicBezTo>
                <a:cubicBezTo>
                  <a:pt x="464934" y="164"/>
                  <a:pt x="476033" y="10"/>
                  <a:pt x="487133" y="10"/>
                </a:cubicBezTo>
                <a:cubicBezTo>
                  <a:pt x="1425787" y="10"/>
                  <a:pt x="2364441" y="164"/>
                  <a:pt x="3303095" y="241"/>
                </a:cubicBezTo>
                <a:cubicBezTo>
                  <a:pt x="3316661" y="241"/>
                  <a:pt x="3330149" y="704"/>
                  <a:pt x="3343715" y="935"/>
                </a:cubicBezTo>
                <a:close/>
              </a:path>
            </a:pathLst>
          </a:custGeom>
          <a:solidFill>
            <a:schemeClr val="tx1"/>
          </a:solidFill>
          <a:ln w="12700">
            <a:noFill/>
          </a:ln>
        </p:spPr>
        <p:txBody>
          <a:bodyPr wrap="square" lIns="756000" rIns="0" bIns="0" anchor="ctr">
            <a:noAutofit/>
          </a:bodyPr>
          <a:lstStyle>
            <a:lvl1pPr marL="0" indent="0" algn="l">
              <a:spcAft>
                <a:spcPts val="0"/>
              </a:spcAft>
              <a:buFont typeface="Arial" panose="020B0604020202020204" pitchFamily="34" charset="0"/>
              <a:buNone/>
              <a:defRPr sz="1240" b="0">
                <a:gradFill flip="none" rotWithShape="1">
                  <a:gsLst>
                    <a:gs pos="0">
                      <a:srgbClr val="16D6A8"/>
                    </a:gs>
                    <a:gs pos="100000">
                      <a:srgbClr val="2FA745"/>
                    </a:gs>
                  </a:gsLst>
                  <a:lin ang="16200000" scaled="1"/>
                  <a:tileRect/>
                </a:gradFill>
              </a:defRPr>
            </a:lvl1pPr>
            <a:lvl2pPr marL="0" indent="0" algn="l">
              <a:buNone/>
              <a:defRPr sz="1240" b="0">
                <a:solidFill>
                  <a:schemeClr val="tx1"/>
                </a:solidFill>
              </a:defRPr>
            </a:lvl2pPr>
            <a:lvl3pPr marL="0" indent="0" algn="l">
              <a:buNone/>
              <a:defRPr sz="1240" b="0"/>
            </a:lvl3pPr>
            <a:lvl4pPr marL="0" indent="0" algn="l">
              <a:buFont typeface="Arial" panose="020B0604020202020204" pitchFamily="34" charset="0"/>
              <a:buNone/>
              <a:defRPr sz="1240" b="0"/>
            </a:lvl4pPr>
            <a:lvl5pPr marL="0" indent="0" algn="l">
              <a:buFont typeface="Arial" panose="020B0604020202020204" pitchFamily="34" charset="0"/>
              <a:buNone/>
              <a:defRPr sz="1240" b="0"/>
            </a:lvl5pPr>
            <a:lvl6pPr marL="0" indent="0" algn="l">
              <a:buFont typeface="Arial" panose="020B0604020202020204" pitchFamily="34" charset="0"/>
              <a:buNone/>
              <a:defRPr sz="1240" b="0"/>
            </a:lvl6pPr>
            <a:lvl7pPr marL="0" indent="0" algn="l">
              <a:buFont typeface="Arial" panose="020B0604020202020204" pitchFamily="34" charset="0"/>
              <a:buNone/>
              <a:defRPr sz="1240" b="0"/>
            </a:lvl7pPr>
            <a:lvl8pPr marL="0" indent="0" algn="l">
              <a:buFont typeface="Arial" panose="020B0604020202020204" pitchFamily="34" charset="0"/>
              <a:buNone/>
              <a:defRPr sz="1240" b="0"/>
            </a:lvl8pPr>
            <a:lvl9pPr marL="0" indent="0" algn="l">
              <a:buFont typeface="Arial" panose="020B0604020202020204" pitchFamily="34" charset="0"/>
              <a:buNone/>
              <a:defRPr sz="1240" b="0"/>
            </a:lvl9pPr>
          </a:lstStyle>
          <a:p>
            <a:pPr lvl="0"/>
            <a:r>
              <a:rPr lang="en-US"/>
              <a:t>Click to add section title</a:t>
            </a:r>
          </a:p>
        </p:txBody>
      </p:sp>
      <p:sp>
        <p:nvSpPr>
          <p:cNvPr id="26" name="Text Placeholder 13">
            <a:extLst>
              <a:ext uri="{FF2B5EF4-FFF2-40B4-BE49-F238E27FC236}">
                <a16:creationId xmlns:a16="http://schemas.microsoft.com/office/drawing/2014/main" id="{33B141C1-A98F-A752-0B11-878619DFC251}"/>
              </a:ext>
            </a:extLst>
          </p:cNvPr>
          <p:cNvSpPr>
            <a:spLocks noGrp="1"/>
          </p:cNvSpPr>
          <p:nvPr userDrawn="1">
            <p:ph type="body" sz="quarter" idx="19" hasCustomPrompt="1"/>
          </p:nvPr>
        </p:nvSpPr>
        <p:spPr>
          <a:xfrm rot="16200000">
            <a:off x="11834923" y="2622708"/>
            <a:ext cx="252000" cy="216000"/>
          </a:xfrm>
          <a:noFill/>
          <a:ln w="12700">
            <a:noFill/>
          </a:ln>
        </p:spPr>
        <p:txBody>
          <a:bodyPr lIns="0" rIns="0" bIns="0" anchor="ctr"/>
          <a:lstStyle>
            <a:lvl1pPr marL="0" indent="0" algn="l">
              <a:spcAft>
                <a:spcPts val="0"/>
              </a:spcAft>
              <a:buFont typeface="Arial" panose="020B0604020202020204" pitchFamily="34" charset="0"/>
              <a:buNone/>
              <a:defRPr sz="1240" b="1">
                <a:solidFill>
                  <a:schemeClr val="bg1"/>
                </a:solidFill>
              </a:defRPr>
            </a:lvl1pPr>
            <a:lvl2pPr marL="0" indent="0" algn="l">
              <a:buNone/>
              <a:defRPr sz="1240" b="1">
                <a:solidFill>
                  <a:schemeClr val="tx1"/>
                </a:solidFill>
              </a:defRPr>
            </a:lvl2pPr>
            <a:lvl3pPr marL="0" indent="0" algn="l">
              <a:buNone/>
              <a:defRPr sz="1240" b="1"/>
            </a:lvl3pPr>
            <a:lvl4pPr marL="0" indent="0" algn="l">
              <a:buFont typeface="Arial" panose="020B0604020202020204" pitchFamily="34" charset="0"/>
              <a:buNone/>
              <a:defRPr sz="1240" b="1"/>
            </a:lvl4pPr>
            <a:lvl5pPr marL="0" indent="0" algn="l">
              <a:buFont typeface="Arial" panose="020B0604020202020204" pitchFamily="34" charset="0"/>
              <a:buNone/>
              <a:defRPr sz="1240" b="1"/>
            </a:lvl5pPr>
            <a:lvl6pPr marL="0" indent="0" algn="l">
              <a:buFont typeface="Arial" panose="020B0604020202020204" pitchFamily="34" charset="0"/>
              <a:buNone/>
              <a:defRPr sz="1240" b="1"/>
            </a:lvl6pPr>
            <a:lvl7pPr marL="0" indent="0" algn="l">
              <a:buFont typeface="Arial" panose="020B0604020202020204" pitchFamily="34" charset="0"/>
              <a:buNone/>
              <a:defRPr sz="1240" b="1"/>
            </a:lvl7pPr>
            <a:lvl8pPr marL="0" indent="0" algn="l">
              <a:buFont typeface="Arial" panose="020B0604020202020204" pitchFamily="34" charset="0"/>
              <a:buNone/>
              <a:defRPr sz="1240" b="1"/>
            </a:lvl8pPr>
            <a:lvl9pPr marL="0" indent="0" algn="l">
              <a:buFont typeface="Arial" panose="020B0604020202020204" pitchFamily="34" charset="0"/>
              <a:buNone/>
              <a:defRPr sz="1240" b="1"/>
            </a:lvl9pPr>
          </a:lstStyle>
          <a:p>
            <a:pPr lvl="0"/>
            <a:r>
              <a:rPr lang="en-US"/>
              <a:t>00</a:t>
            </a:r>
          </a:p>
        </p:txBody>
      </p:sp>
      <p:sp>
        <p:nvSpPr>
          <p:cNvPr id="12" name="Date Placeholder 11">
            <a:extLst>
              <a:ext uri="{FF2B5EF4-FFF2-40B4-BE49-F238E27FC236}">
                <a16:creationId xmlns:a16="http://schemas.microsoft.com/office/drawing/2014/main" id="{91765E9A-7DA3-6B85-2CAF-243E6BC61B4E}"/>
              </a:ext>
            </a:extLst>
          </p:cNvPr>
          <p:cNvSpPr>
            <a:spLocks noGrp="1"/>
          </p:cNvSpPr>
          <p:nvPr>
            <p:ph type="dt" sz="half" idx="22"/>
          </p:nvPr>
        </p:nvSpPr>
        <p:spPr/>
        <p:txBody>
          <a:bodyPr/>
          <a:lstStyle/>
          <a:p>
            <a:fld id="{E1D5BFB3-DA5E-4614-9B99-AFA743796AF3}" type="datetime1">
              <a:rPr lang="en-GB" smtClean="0"/>
              <a:t>25/05/2023</a:t>
            </a:fld>
            <a:endParaRPr lang="en-GB"/>
          </a:p>
        </p:txBody>
      </p:sp>
      <p:sp>
        <p:nvSpPr>
          <p:cNvPr id="14" name="Footer Placeholder 13">
            <a:extLst>
              <a:ext uri="{FF2B5EF4-FFF2-40B4-BE49-F238E27FC236}">
                <a16:creationId xmlns:a16="http://schemas.microsoft.com/office/drawing/2014/main" id="{D811445D-333C-B76E-6FC1-831A10BF975B}"/>
              </a:ext>
            </a:extLst>
          </p:cNvPr>
          <p:cNvSpPr>
            <a:spLocks noGrp="1"/>
          </p:cNvSpPr>
          <p:nvPr>
            <p:ph type="ftr" sz="quarter" idx="23"/>
          </p:nvPr>
        </p:nvSpPr>
        <p:spPr/>
        <p:txBody>
          <a:bodyPr/>
          <a:lstStyle/>
          <a:p>
            <a:r>
              <a:rPr lang="en-US"/>
              <a:t>Freshwave Contiguous Coverage to Railway Tunnels</a:t>
            </a:r>
            <a:endParaRPr lang="en-GB"/>
          </a:p>
        </p:txBody>
      </p:sp>
      <p:sp>
        <p:nvSpPr>
          <p:cNvPr id="15" name="Slide Number Placeholder 14">
            <a:extLst>
              <a:ext uri="{FF2B5EF4-FFF2-40B4-BE49-F238E27FC236}">
                <a16:creationId xmlns:a16="http://schemas.microsoft.com/office/drawing/2014/main" id="{89AE3FEA-D54B-CC23-B65E-6FDC56BB319A}"/>
              </a:ext>
            </a:extLst>
          </p:cNvPr>
          <p:cNvSpPr>
            <a:spLocks noGrp="1"/>
          </p:cNvSpPr>
          <p:nvPr>
            <p:ph type="sldNum" sz="quarter" idx="24"/>
          </p:nvPr>
        </p:nvSpPr>
        <p:spPr/>
        <p:txBody>
          <a:bodyPr/>
          <a:lstStyle/>
          <a:p>
            <a:fld id="{F5AEA0E0-5CC6-4BD0-905C-A0021E419432}" type="slidenum">
              <a:rPr lang="en-GB" smtClean="0"/>
              <a:pPr/>
              <a:t>‹#›</a:t>
            </a:fld>
            <a:endParaRPr lang="en-GB"/>
          </a:p>
        </p:txBody>
      </p:sp>
      <p:sp>
        <p:nvSpPr>
          <p:cNvPr id="8" name="Title 1">
            <a:extLst>
              <a:ext uri="{FF2B5EF4-FFF2-40B4-BE49-F238E27FC236}">
                <a16:creationId xmlns:a16="http://schemas.microsoft.com/office/drawing/2014/main" id="{588AB9C0-7D12-958B-56D8-95851E32AC50}"/>
              </a:ext>
            </a:extLst>
          </p:cNvPr>
          <p:cNvSpPr>
            <a:spLocks noGrp="1"/>
          </p:cNvSpPr>
          <p:nvPr>
            <p:ph type="title"/>
          </p:nvPr>
        </p:nvSpPr>
        <p:spPr>
          <a:xfrm>
            <a:off x="627681" y="1116954"/>
            <a:ext cx="8064000" cy="1080000"/>
          </a:xfrm>
        </p:spPr>
        <p:txBody>
          <a:bodyPr anchor="t"/>
          <a:lstStyle>
            <a:lvl1pPr>
              <a:defRPr sz="4490" b="1">
                <a:solidFill>
                  <a:schemeClr val="accent4"/>
                </a:solidFill>
              </a:defRPr>
            </a:lvl1pPr>
          </a:lstStyle>
          <a:p>
            <a:endParaRPr lang="en-GB"/>
          </a:p>
        </p:txBody>
      </p:sp>
      <p:sp>
        <p:nvSpPr>
          <p:cNvPr id="3" name="Text Placeholder 6">
            <a:extLst>
              <a:ext uri="{FF2B5EF4-FFF2-40B4-BE49-F238E27FC236}">
                <a16:creationId xmlns:a16="http://schemas.microsoft.com/office/drawing/2014/main" id="{5FD57557-A821-9AA7-2B22-E54CC8EE1A6A}"/>
              </a:ext>
            </a:extLst>
          </p:cNvPr>
          <p:cNvSpPr>
            <a:spLocks noGrp="1"/>
          </p:cNvSpPr>
          <p:nvPr>
            <p:ph type="body" sz="quarter" idx="25" hasCustomPrompt="1"/>
          </p:nvPr>
        </p:nvSpPr>
        <p:spPr>
          <a:xfrm>
            <a:off x="6464166" y="3673376"/>
            <a:ext cx="1908000" cy="1908000"/>
          </a:xfrm>
          <a:prstGeom prst="ellipse">
            <a:avLst/>
          </a:prstGeom>
          <a:solidFill>
            <a:srgbClr val="0DECD7"/>
          </a:solidFill>
        </p:spPr>
        <p:txBody>
          <a:bodyPr lIns="0" anchor="ctr" anchorCtr="0"/>
          <a:lstStyle>
            <a:lvl1pPr marL="0" indent="0" algn="ctr">
              <a:lnSpc>
                <a:spcPct val="100000"/>
              </a:lnSpc>
              <a:spcBef>
                <a:spcPts val="0"/>
              </a:spcBef>
              <a:spcAft>
                <a:spcPts val="600"/>
              </a:spcAft>
              <a:buFont typeface="+mj-lt"/>
              <a:buNone/>
              <a:defRPr sz="1970" b="1">
                <a:solidFill>
                  <a:schemeClr val="bg1"/>
                </a:solidFill>
              </a:defRPr>
            </a:lvl1pPr>
            <a:lvl2pPr marL="0" indent="0" algn="ctr">
              <a:lnSpc>
                <a:spcPct val="100000"/>
              </a:lnSpc>
              <a:spcAft>
                <a:spcPts val="600"/>
              </a:spcAft>
              <a:buClr>
                <a:schemeClr val="accent4"/>
              </a:buClr>
              <a:buFont typeface="Wingdings" panose="05000000000000000000" pitchFamily="2" charset="2"/>
              <a:buNone/>
              <a:defRPr sz="2430" b="1">
                <a:solidFill>
                  <a:schemeClr val="bg1"/>
                </a:solidFill>
              </a:defRPr>
            </a:lvl2pPr>
            <a:lvl3pPr marL="0" indent="0" algn="ctr">
              <a:lnSpc>
                <a:spcPct val="100000"/>
              </a:lnSpc>
              <a:buNone/>
              <a:defRPr sz="2430" b="1">
                <a:solidFill>
                  <a:schemeClr val="bg1"/>
                </a:solidFill>
              </a:defRPr>
            </a:lvl3pPr>
            <a:lvl4pPr marL="0" algn="ctr">
              <a:lnSpc>
                <a:spcPct val="100000"/>
              </a:lnSpc>
              <a:spcBef>
                <a:spcPts val="0"/>
              </a:spcBef>
              <a:defRPr sz="2430" b="1">
                <a:solidFill>
                  <a:schemeClr val="bg1"/>
                </a:solidFill>
              </a:defRPr>
            </a:lvl4pPr>
            <a:lvl5pPr marL="0" algn="ctr">
              <a:lnSpc>
                <a:spcPct val="100000"/>
              </a:lnSpc>
              <a:defRPr sz="2430" b="1">
                <a:solidFill>
                  <a:schemeClr val="bg1"/>
                </a:solidFill>
              </a:defRPr>
            </a:lvl5pPr>
            <a:lvl6pPr algn="ctr">
              <a:lnSpc>
                <a:spcPct val="100000"/>
              </a:lnSpc>
              <a:defRPr sz="2430" b="1">
                <a:solidFill>
                  <a:schemeClr val="bg1"/>
                </a:solidFill>
              </a:defRPr>
            </a:lvl6pPr>
            <a:lvl7pPr algn="ctr">
              <a:lnSpc>
                <a:spcPct val="100000"/>
              </a:lnSpc>
              <a:defRPr sz="2430" b="1">
                <a:solidFill>
                  <a:schemeClr val="bg1"/>
                </a:solidFill>
              </a:defRPr>
            </a:lvl7pPr>
            <a:lvl8pPr algn="ctr">
              <a:lnSpc>
                <a:spcPct val="100000"/>
              </a:lnSpc>
              <a:defRPr sz="2430" b="1">
                <a:solidFill>
                  <a:schemeClr val="bg1"/>
                </a:solidFill>
              </a:defRPr>
            </a:lvl8pPr>
            <a:lvl9pPr algn="ctr">
              <a:lnSpc>
                <a:spcPct val="100000"/>
              </a:lnSpc>
              <a:defRPr sz="2430" b="1">
                <a:solidFill>
                  <a:schemeClr val="bg1"/>
                </a:solidFill>
              </a:defRPr>
            </a:lvl9pPr>
          </a:lstStyle>
          <a:p>
            <a:pPr lvl="0"/>
            <a:r>
              <a:rPr lang="en-US"/>
              <a:t>Click to add text</a:t>
            </a:r>
          </a:p>
        </p:txBody>
      </p:sp>
      <p:sp>
        <p:nvSpPr>
          <p:cNvPr id="7" name="Text Placeholder 6">
            <a:extLst>
              <a:ext uri="{FF2B5EF4-FFF2-40B4-BE49-F238E27FC236}">
                <a16:creationId xmlns:a16="http://schemas.microsoft.com/office/drawing/2014/main" id="{64DBA735-0B5B-E7A6-C457-B673D62121AC}"/>
              </a:ext>
            </a:extLst>
          </p:cNvPr>
          <p:cNvSpPr>
            <a:spLocks noGrp="1"/>
          </p:cNvSpPr>
          <p:nvPr>
            <p:ph type="body" sz="quarter" idx="27" hasCustomPrompt="1"/>
          </p:nvPr>
        </p:nvSpPr>
        <p:spPr>
          <a:xfrm>
            <a:off x="8833800" y="4092841"/>
            <a:ext cx="1908000" cy="1908000"/>
          </a:xfrm>
          <a:prstGeom prst="ellipse">
            <a:avLst/>
          </a:prstGeom>
          <a:solidFill>
            <a:schemeClr val="accent4"/>
          </a:solidFill>
        </p:spPr>
        <p:txBody>
          <a:bodyPr lIns="0" anchor="ctr" anchorCtr="0"/>
          <a:lstStyle>
            <a:lvl1pPr marL="0" indent="0" algn="ctr">
              <a:lnSpc>
                <a:spcPct val="100000"/>
              </a:lnSpc>
              <a:spcBef>
                <a:spcPts val="0"/>
              </a:spcBef>
              <a:spcAft>
                <a:spcPts val="600"/>
              </a:spcAft>
              <a:buFont typeface="+mj-lt"/>
              <a:buNone/>
              <a:defRPr sz="1970" b="1">
                <a:solidFill>
                  <a:schemeClr val="bg1"/>
                </a:solidFill>
              </a:defRPr>
            </a:lvl1pPr>
            <a:lvl2pPr marL="0" indent="0" algn="ctr">
              <a:lnSpc>
                <a:spcPct val="100000"/>
              </a:lnSpc>
              <a:spcAft>
                <a:spcPts val="600"/>
              </a:spcAft>
              <a:buClr>
                <a:schemeClr val="accent4"/>
              </a:buClr>
              <a:buFont typeface="Wingdings" panose="05000000000000000000" pitchFamily="2" charset="2"/>
              <a:buNone/>
              <a:defRPr sz="2430" b="1">
                <a:solidFill>
                  <a:schemeClr val="bg1"/>
                </a:solidFill>
              </a:defRPr>
            </a:lvl2pPr>
            <a:lvl3pPr marL="0" indent="0" algn="ctr">
              <a:lnSpc>
                <a:spcPct val="100000"/>
              </a:lnSpc>
              <a:buNone/>
              <a:defRPr sz="2430" b="1">
                <a:solidFill>
                  <a:schemeClr val="bg1"/>
                </a:solidFill>
              </a:defRPr>
            </a:lvl3pPr>
            <a:lvl4pPr marL="0" algn="ctr">
              <a:lnSpc>
                <a:spcPct val="100000"/>
              </a:lnSpc>
              <a:spcBef>
                <a:spcPts val="0"/>
              </a:spcBef>
              <a:defRPr sz="2430" b="1">
                <a:solidFill>
                  <a:schemeClr val="bg1"/>
                </a:solidFill>
              </a:defRPr>
            </a:lvl4pPr>
            <a:lvl5pPr marL="0" algn="ctr">
              <a:lnSpc>
                <a:spcPct val="100000"/>
              </a:lnSpc>
              <a:defRPr sz="2430" b="1">
                <a:solidFill>
                  <a:schemeClr val="bg1"/>
                </a:solidFill>
              </a:defRPr>
            </a:lvl5pPr>
            <a:lvl6pPr algn="ctr">
              <a:lnSpc>
                <a:spcPct val="100000"/>
              </a:lnSpc>
              <a:defRPr sz="2430" b="1">
                <a:solidFill>
                  <a:schemeClr val="bg1"/>
                </a:solidFill>
              </a:defRPr>
            </a:lvl6pPr>
            <a:lvl7pPr algn="ctr">
              <a:lnSpc>
                <a:spcPct val="100000"/>
              </a:lnSpc>
              <a:defRPr sz="2430" b="1">
                <a:solidFill>
                  <a:schemeClr val="bg1"/>
                </a:solidFill>
              </a:defRPr>
            </a:lvl7pPr>
            <a:lvl8pPr algn="ctr">
              <a:lnSpc>
                <a:spcPct val="100000"/>
              </a:lnSpc>
              <a:defRPr sz="2430" b="1">
                <a:solidFill>
                  <a:schemeClr val="bg1"/>
                </a:solidFill>
              </a:defRPr>
            </a:lvl8pPr>
            <a:lvl9pPr algn="ctr">
              <a:lnSpc>
                <a:spcPct val="100000"/>
              </a:lnSpc>
              <a:defRPr sz="2430" b="1">
                <a:solidFill>
                  <a:schemeClr val="bg1"/>
                </a:solidFill>
              </a:defRPr>
            </a:lvl9pPr>
          </a:lstStyle>
          <a:p>
            <a:pPr lvl="0"/>
            <a:r>
              <a:rPr lang="en-US"/>
              <a:t>Click to add text</a:t>
            </a:r>
          </a:p>
        </p:txBody>
      </p:sp>
      <p:sp>
        <p:nvSpPr>
          <p:cNvPr id="6" name="Text Placeholder 6">
            <a:extLst>
              <a:ext uri="{FF2B5EF4-FFF2-40B4-BE49-F238E27FC236}">
                <a16:creationId xmlns:a16="http://schemas.microsoft.com/office/drawing/2014/main" id="{27B77F73-6BDD-4045-E9F3-1FD13D9815EB}"/>
              </a:ext>
            </a:extLst>
          </p:cNvPr>
          <p:cNvSpPr>
            <a:spLocks noGrp="1"/>
          </p:cNvSpPr>
          <p:nvPr>
            <p:ph type="body" sz="quarter" idx="26" hasCustomPrompt="1"/>
          </p:nvPr>
        </p:nvSpPr>
        <p:spPr>
          <a:xfrm>
            <a:off x="4918469" y="2001126"/>
            <a:ext cx="1908000" cy="1908000"/>
          </a:xfrm>
          <a:prstGeom prst="ellipse">
            <a:avLst/>
          </a:prstGeom>
          <a:solidFill>
            <a:srgbClr val="16D6A8"/>
          </a:solidFill>
        </p:spPr>
        <p:txBody>
          <a:bodyPr lIns="0" anchor="ctr" anchorCtr="0"/>
          <a:lstStyle>
            <a:lvl1pPr marL="0" indent="0" algn="ctr">
              <a:lnSpc>
                <a:spcPct val="100000"/>
              </a:lnSpc>
              <a:spcBef>
                <a:spcPts val="0"/>
              </a:spcBef>
              <a:spcAft>
                <a:spcPts val="600"/>
              </a:spcAft>
              <a:buFont typeface="+mj-lt"/>
              <a:buNone/>
              <a:defRPr sz="1970" b="1">
                <a:solidFill>
                  <a:schemeClr val="bg1"/>
                </a:solidFill>
              </a:defRPr>
            </a:lvl1pPr>
            <a:lvl2pPr marL="0" indent="0" algn="ctr">
              <a:lnSpc>
                <a:spcPct val="100000"/>
              </a:lnSpc>
              <a:spcAft>
                <a:spcPts val="600"/>
              </a:spcAft>
              <a:buClr>
                <a:schemeClr val="accent4"/>
              </a:buClr>
              <a:buFont typeface="Wingdings" panose="05000000000000000000" pitchFamily="2" charset="2"/>
              <a:buNone/>
              <a:defRPr sz="2430" b="1">
                <a:solidFill>
                  <a:schemeClr val="bg1"/>
                </a:solidFill>
              </a:defRPr>
            </a:lvl2pPr>
            <a:lvl3pPr marL="0" indent="0" algn="ctr">
              <a:lnSpc>
                <a:spcPct val="100000"/>
              </a:lnSpc>
              <a:buNone/>
              <a:defRPr sz="2430" b="1">
                <a:solidFill>
                  <a:schemeClr val="bg1"/>
                </a:solidFill>
              </a:defRPr>
            </a:lvl3pPr>
            <a:lvl4pPr marL="0" algn="ctr">
              <a:lnSpc>
                <a:spcPct val="100000"/>
              </a:lnSpc>
              <a:spcBef>
                <a:spcPts val="0"/>
              </a:spcBef>
              <a:defRPr sz="2430" b="1">
                <a:solidFill>
                  <a:schemeClr val="bg1"/>
                </a:solidFill>
              </a:defRPr>
            </a:lvl4pPr>
            <a:lvl5pPr marL="0" algn="ctr">
              <a:lnSpc>
                <a:spcPct val="100000"/>
              </a:lnSpc>
              <a:defRPr sz="2430" b="1">
                <a:solidFill>
                  <a:schemeClr val="bg1"/>
                </a:solidFill>
              </a:defRPr>
            </a:lvl5pPr>
            <a:lvl6pPr algn="ctr">
              <a:lnSpc>
                <a:spcPct val="100000"/>
              </a:lnSpc>
              <a:defRPr sz="2430" b="1">
                <a:solidFill>
                  <a:schemeClr val="bg1"/>
                </a:solidFill>
              </a:defRPr>
            </a:lvl6pPr>
            <a:lvl7pPr algn="ctr">
              <a:lnSpc>
                <a:spcPct val="100000"/>
              </a:lnSpc>
              <a:defRPr sz="2430" b="1">
                <a:solidFill>
                  <a:schemeClr val="bg1"/>
                </a:solidFill>
              </a:defRPr>
            </a:lvl7pPr>
            <a:lvl8pPr algn="ctr">
              <a:lnSpc>
                <a:spcPct val="100000"/>
              </a:lnSpc>
              <a:defRPr sz="2430" b="1">
                <a:solidFill>
                  <a:schemeClr val="bg1"/>
                </a:solidFill>
              </a:defRPr>
            </a:lvl8pPr>
            <a:lvl9pPr algn="ctr">
              <a:lnSpc>
                <a:spcPct val="100000"/>
              </a:lnSpc>
              <a:defRPr sz="2430" b="1">
                <a:solidFill>
                  <a:schemeClr val="bg1"/>
                </a:solidFill>
              </a:defRPr>
            </a:lvl9pPr>
          </a:lstStyle>
          <a:p>
            <a:pPr lvl="0"/>
            <a:r>
              <a:rPr lang="en-US"/>
              <a:t>Click to add text</a:t>
            </a:r>
          </a:p>
        </p:txBody>
      </p:sp>
      <p:sp>
        <p:nvSpPr>
          <p:cNvPr id="21" name="Text Placeholder 6">
            <a:extLst>
              <a:ext uri="{FF2B5EF4-FFF2-40B4-BE49-F238E27FC236}">
                <a16:creationId xmlns:a16="http://schemas.microsoft.com/office/drawing/2014/main" id="{689DDCF2-6593-3C51-93F6-294828BCBF81}"/>
              </a:ext>
            </a:extLst>
          </p:cNvPr>
          <p:cNvSpPr>
            <a:spLocks noGrp="1"/>
          </p:cNvSpPr>
          <p:nvPr>
            <p:ph type="body" sz="quarter" idx="28" hasCustomPrompt="1"/>
          </p:nvPr>
        </p:nvSpPr>
        <p:spPr>
          <a:xfrm>
            <a:off x="955206" y="2387599"/>
            <a:ext cx="3528000" cy="3528000"/>
          </a:xfrm>
        </p:spPr>
        <p:txBody>
          <a:bodyPr/>
          <a:lstStyle>
            <a:lvl1pPr marL="0" indent="0">
              <a:spcBef>
                <a:spcPts val="0"/>
              </a:spcBef>
              <a:spcAft>
                <a:spcPts val="1200"/>
              </a:spcAft>
              <a:buFont typeface="+mj-lt"/>
              <a:buNone/>
              <a:defRPr sz="2180" b="0">
                <a:solidFill>
                  <a:schemeClr val="tx1"/>
                </a:solidFill>
              </a:defRPr>
            </a:lvl1pPr>
            <a:lvl2pPr marL="0" indent="0">
              <a:lnSpc>
                <a:spcPct val="100000"/>
              </a:lnSpc>
              <a:spcBef>
                <a:spcPts val="0"/>
              </a:spcBef>
              <a:spcAft>
                <a:spcPts val="1200"/>
              </a:spcAft>
              <a:buClr>
                <a:schemeClr val="accent4"/>
              </a:buClr>
              <a:buFont typeface="Wingdings" panose="05000000000000000000" pitchFamily="2" charset="2"/>
              <a:buNone/>
              <a:defRPr sz="1300" b="1" baseline="0">
                <a:solidFill>
                  <a:schemeClr val="tx1"/>
                </a:solidFill>
              </a:defRPr>
            </a:lvl2pPr>
            <a:lvl3pPr marL="0" indent="0">
              <a:spcAft>
                <a:spcPts val="1200"/>
              </a:spcAft>
              <a:buNone/>
              <a:defRPr sz="1180" b="0">
                <a:solidFill>
                  <a:schemeClr val="tx1"/>
                </a:solidFill>
              </a:defRPr>
            </a:lvl3pPr>
            <a:lvl4pPr marL="0">
              <a:spcBef>
                <a:spcPts val="0"/>
              </a:spcBef>
              <a:defRPr sz="1300" b="1">
                <a:solidFill>
                  <a:schemeClr val="tx1"/>
                </a:solidFill>
              </a:defRPr>
            </a:lvl4pPr>
            <a:lvl5pPr marL="0">
              <a:defRPr sz="1300" b="1">
                <a:solidFill>
                  <a:schemeClr val="tx1"/>
                </a:solidFill>
              </a:defRPr>
            </a:lvl5pPr>
            <a:lvl6pPr>
              <a:defRPr sz="1300" b="1">
                <a:solidFill>
                  <a:schemeClr val="tx1"/>
                </a:solidFill>
              </a:defRPr>
            </a:lvl6pPr>
            <a:lvl7pPr>
              <a:defRPr sz="1300" b="1">
                <a:solidFill>
                  <a:schemeClr val="tx1"/>
                </a:solidFill>
              </a:defRPr>
            </a:lvl7pPr>
            <a:lvl8pPr>
              <a:defRPr sz="1300" b="1">
                <a:solidFill>
                  <a:schemeClr val="tx1"/>
                </a:solidFill>
              </a:defRPr>
            </a:lvl8pPr>
            <a:lvl9pPr>
              <a:defRPr sz="1300" b="1">
                <a:solidFill>
                  <a:schemeClr val="tx1"/>
                </a:solidFill>
              </a:defRPr>
            </a:lvl9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a:p>
            <a:pPr lvl="5"/>
            <a:r>
              <a:rPr lang="en-US"/>
              <a:t>6</a:t>
            </a:r>
          </a:p>
          <a:p>
            <a:pPr lvl="6"/>
            <a:r>
              <a:rPr lang="en-US"/>
              <a:t>7</a:t>
            </a:r>
          </a:p>
          <a:p>
            <a:pPr lvl="7"/>
            <a:r>
              <a:rPr lang="en-US"/>
              <a:t>8</a:t>
            </a:r>
          </a:p>
          <a:p>
            <a:pPr lvl="8"/>
            <a:r>
              <a:rPr lang="en-US"/>
              <a:t>9</a:t>
            </a:r>
            <a:endParaRPr lang="en-GB"/>
          </a:p>
        </p:txBody>
      </p:sp>
    </p:spTree>
    <p:extLst>
      <p:ext uri="{BB962C8B-B14F-4D97-AF65-F5344CB8AC3E}">
        <p14:creationId xmlns:p14="http://schemas.microsoft.com/office/powerpoint/2010/main" val="4417766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3" Type="http://schemas.openxmlformats.org/officeDocument/2006/relationships/slideLayout" Target="../slideLayouts/slideLayout143.xml"/><Relationship Id="rId2" Type="http://schemas.openxmlformats.org/officeDocument/2006/relationships/slideLayout" Target="../slideLayouts/slideLayout142.xml"/><Relationship Id="rId1" Type="http://schemas.openxmlformats.org/officeDocument/2006/relationships/slideLayout" Target="../slideLayouts/slideLayout141.xml"/><Relationship Id="rId6" Type="http://schemas.openxmlformats.org/officeDocument/2006/relationships/theme" Target="../theme/theme10.xml"/><Relationship Id="rId5" Type="http://schemas.openxmlformats.org/officeDocument/2006/relationships/slideLayout" Target="../slideLayouts/slideLayout145.xml"/><Relationship Id="rId4" Type="http://schemas.openxmlformats.org/officeDocument/2006/relationships/slideLayout" Target="../slideLayouts/slideLayout144.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53.xml"/><Relationship Id="rId3" Type="http://schemas.openxmlformats.org/officeDocument/2006/relationships/slideLayout" Target="../slideLayouts/slideLayout148.xml"/><Relationship Id="rId7" Type="http://schemas.openxmlformats.org/officeDocument/2006/relationships/slideLayout" Target="../slideLayouts/slideLayout152.xml"/><Relationship Id="rId12" Type="http://schemas.openxmlformats.org/officeDocument/2006/relationships/theme" Target="../theme/theme11.xml"/><Relationship Id="rId2" Type="http://schemas.openxmlformats.org/officeDocument/2006/relationships/slideLayout" Target="../slideLayouts/slideLayout147.xml"/><Relationship Id="rId1" Type="http://schemas.openxmlformats.org/officeDocument/2006/relationships/slideLayout" Target="../slideLayouts/slideLayout146.xml"/><Relationship Id="rId6" Type="http://schemas.openxmlformats.org/officeDocument/2006/relationships/slideLayout" Target="../slideLayouts/slideLayout151.xml"/><Relationship Id="rId11" Type="http://schemas.openxmlformats.org/officeDocument/2006/relationships/slideLayout" Target="../slideLayouts/slideLayout156.xml"/><Relationship Id="rId5" Type="http://schemas.openxmlformats.org/officeDocument/2006/relationships/slideLayout" Target="../slideLayouts/slideLayout150.xml"/><Relationship Id="rId10" Type="http://schemas.openxmlformats.org/officeDocument/2006/relationships/slideLayout" Target="../slideLayouts/slideLayout155.xml"/><Relationship Id="rId4" Type="http://schemas.openxmlformats.org/officeDocument/2006/relationships/slideLayout" Target="../slideLayouts/slideLayout149.xml"/><Relationship Id="rId9" Type="http://schemas.openxmlformats.org/officeDocument/2006/relationships/slideLayout" Target="../slideLayouts/slideLayout15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5" Type="http://schemas.openxmlformats.org/officeDocument/2006/relationships/theme" Target="../theme/theme2.xml"/><Relationship Id="rId4"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3" Type="http://schemas.openxmlformats.org/officeDocument/2006/relationships/slideLayout" Target="../slideLayouts/slideLayout18.xml"/><Relationship Id="rId7" Type="http://schemas.openxmlformats.org/officeDocument/2006/relationships/slideLayout" Target="../slideLayouts/slideLayout22.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5" Type="http://schemas.openxmlformats.org/officeDocument/2006/relationships/slideLayout" Target="../slideLayouts/slideLayout20.xml"/><Relationship Id="rId4" Type="http://schemas.openxmlformats.org/officeDocument/2006/relationships/slideLayout" Target="../slideLayouts/slideLayout19.xml"/><Relationship Id="rId9" Type="http://schemas.openxmlformats.org/officeDocument/2006/relationships/image" Target="../media/image8.png"/></Relationships>
</file>

<file path=ppt/slideMasters/_rels/slideMaster4.xml.rels><?xml version="1.0" encoding="UTF-8" standalone="yes"?>
<Relationships xmlns="http://schemas.openxmlformats.org/package/2006/relationships"><Relationship Id="rId8" Type="http://schemas.openxmlformats.org/officeDocument/2006/relationships/image" Target="../media/image14.jpg"/><Relationship Id="rId3" Type="http://schemas.openxmlformats.org/officeDocument/2006/relationships/slideLayout" Target="../slideLayouts/slideLayout25.xml"/><Relationship Id="rId7" Type="http://schemas.openxmlformats.org/officeDocument/2006/relationships/image" Target="../media/image13.png"/><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theme" Target="../theme/theme4.xml"/><Relationship Id="rId5" Type="http://schemas.openxmlformats.org/officeDocument/2006/relationships/slideLayout" Target="../slideLayouts/slideLayout27.xml"/><Relationship Id="rId4" Type="http://schemas.openxmlformats.org/officeDocument/2006/relationships/slideLayout" Target="../slideLayouts/slideLayout26.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35.xml"/><Relationship Id="rId13" Type="http://schemas.openxmlformats.org/officeDocument/2006/relationships/slideLayout" Target="../slideLayouts/slideLayout40.xml"/><Relationship Id="rId18" Type="http://schemas.openxmlformats.org/officeDocument/2006/relationships/slideLayout" Target="../slideLayouts/slideLayout45.xml"/><Relationship Id="rId3" Type="http://schemas.openxmlformats.org/officeDocument/2006/relationships/slideLayout" Target="../slideLayouts/slideLayout30.xml"/><Relationship Id="rId21" Type="http://schemas.openxmlformats.org/officeDocument/2006/relationships/slideLayout" Target="../slideLayouts/slideLayout48.xml"/><Relationship Id="rId7" Type="http://schemas.openxmlformats.org/officeDocument/2006/relationships/slideLayout" Target="../slideLayouts/slideLayout34.xml"/><Relationship Id="rId12" Type="http://schemas.openxmlformats.org/officeDocument/2006/relationships/slideLayout" Target="../slideLayouts/slideLayout39.xml"/><Relationship Id="rId17" Type="http://schemas.openxmlformats.org/officeDocument/2006/relationships/slideLayout" Target="../slideLayouts/slideLayout44.xml"/><Relationship Id="rId2" Type="http://schemas.openxmlformats.org/officeDocument/2006/relationships/slideLayout" Target="../slideLayouts/slideLayout29.xml"/><Relationship Id="rId16" Type="http://schemas.openxmlformats.org/officeDocument/2006/relationships/slideLayout" Target="../slideLayouts/slideLayout43.xml"/><Relationship Id="rId20" Type="http://schemas.openxmlformats.org/officeDocument/2006/relationships/slideLayout" Target="../slideLayouts/slideLayout47.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5" Type="http://schemas.openxmlformats.org/officeDocument/2006/relationships/slideLayout" Target="../slideLayouts/slideLayout42.xml"/><Relationship Id="rId23" Type="http://schemas.openxmlformats.org/officeDocument/2006/relationships/theme" Target="../theme/theme5.xml"/><Relationship Id="rId10" Type="http://schemas.openxmlformats.org/officeDocument/2006/relationships/slideLayout" Target="../slideLayouts/slideLayout37.xml"/><Relationship Id="rId19" Type="http://schemas.openxmlformats.org/officeDocument/2006/relationships/slideLayout" Target="../slideLayouts/slideLayout46.xml"/><Relationship Id="rId4" Type="http://schemas.openxmlformats.org/officeDocument/2006/relationships/slideLayout" Target="../slideLayouts/slideLayout31.xml"/><Relationship Id="rId9" Type="http://schemas.openxmlformats.org/officeDocument/2006/relationships/slideLayout" Target="../slideLayouts/slideLayout36.xml"/><Relationship Id="rId14" Type="http://schemas.openxmlformats.org/officeDocument/2006/relationships/slideLayout" Target="../slideLayouts/slideLayout41.xml"/><Relationship Id="rId22" Type="http://schemas.openxmlformats.org/officeDocument/2006/relationships/slideLayout" Target="../slideLayouts/slideLayout49.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57.xml"/><Relationship Id="rId13" Type="http://schemas.openxmlformats.org/officeDocument/2006/relationships/slideLayout" Target="../slideLayouts/slideLayout62.xml"/><Relationship Id="rId18" Type="http://schemas.openxmlformats.org/officeDocument/2006/relationships/slideLayout" Target="../slideLayouts/slideLayout67.xml"/><Relationship Id="rId3" Type="http://schemas.openxmlformats.org/officeDocument/2006/relationships/slideLayout" Target="../slideLayouts/slideLayout52.xml"/><Relationship Id="rId21" Type="http://schemas.openxmlformats.org/officeDocument/2006/relationships/image" Target="../media/image34.png"/><Relationship Id="rId7" Type="http://schemas.openxmlformats.org/officeDocument/2006/relationships/slideLayout" Target="../slideLayouts/slideLayout56.xml"/><Relationship Id="rId12" Type="http://schemas.openxmlformats.org/officeDocument/2006/relationships/slideLayout" Target="../slideLayouts/slideLayout61.xml"/><Relationship Id="rId17" Type="http://schemas.openxmlformats.org/officeDocument/2006/relationships/slideLayout" Target="../slideLayouts/slideLayout66.xml"/><Relationship Id="rId2" Type="http://schemas.openxmlformats.org/officeDocument/2006/relationships/slideLayout" Target="../slideLayouts/slideLayout51.xml"/><Relationship Id="rId16" Type="http://schemas.openxmlformats.org/officeDocument/2006/relationships/slideLayout" Target="../slideLayouts/slideLayout65.xml"/><Relationship Id="rId20" Type="http://schemas.openxmlformats.org/officeDocument/2006/relationships/theme" Target="../theme/theme6.xml"/><Relationship Id="rId1" Type="http://schemas.openxmlformats.org/officeDocument/2006/relationships/slideLayout" Target="../slideLayouts/slideLayout50.xml"/><Relationship Id="rId6" Type="http://schemas.openxmlformats.org/officeDocument/2006/relationships/slideLayout" Target="../slideLayouts/slideLayout55.xml"/><Relationship Id="rId11" Type="http://schemas.openxmlformats.org/officeDocument/2006/relationships/slideLayout" Target="../slideLayouts/slideLayout60.xml"/><Relationship Id="rId5" Type="http://schemas.openxmlformats.org/officeDocument/2006/relationships/slideLayout" Target="../slideLayouts/slideLayout54.xml"/><Relationship Id="rId15" Type="http://schemas.openxmlformats.org/officeDocument/2006/relationships/slideLayout" Target="../slideLayouts/slideLayout64.xml"/><Relationship Id="rId10" Type="http://schemas.openxmlformats.org/officeDocument/2006/relationships/slideLayout" Target="../slideLayouts/slideLayout59.xml"/><Relationship Id="rId19" Type="http://schemas.openxmlformats.org/officeDocument/2006/relationships/slideLayout" Target="../slideLayouts/slideLayout68.xml"/><Relationship Id="rId4" Type="http://schemas.openxmlformats.org/officeDocument/2006/relationships/slideLayout" Target="../slideLayouts/slideLayout53.xml"/><Relationship Id="rId9" Type="http://schemas.openxmlformats.org/officeDocument/2006/relationships/slideLayout" Target="../slideLayouts/slideLayout58.xml"/><Relationship Id="rId14" Type="http://schemas.openxmlformats.org/officeDocument/2006/relationships/slideLayout" Target="../slideLayouts/slideLayout63.xml"/><Relationship Id="rId22" Type="http://schemas.openxmlformats.org/officeDocument/2006/relationships/image" Target="../media/image35.svg"/></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6.xml"/><Relationship Id="rId13" Type="http://schemas.openxmlformats.org/officeDocument/2006/relationships/slideLayout" Target="../slideLayouts/slideLayout81.xml"/><Relationship Id="rId3" Type="http://schemas.openxmlformats.org/officeDocument/2006/relationships/slideLayout" Target="../slideLayouts/slideLayout71.xml"/><Relationship Id="rId7" Type="http://schemas.openxmlformats.org/officeDocument/2006/relationships/slideLayout" Target="../slideLayouts/slideLayout75.xml"/><Relationship Id="rId12" Type="http://schemas.openxmlformats.org/officeDocument/2006/relationships/slideLayout" Target="../slideLayouts/slideLayout80.xml"/><Relationship Id="rId2" Type="http://schemas.openxmlformats.org/officeDocument/2006/relationships/slideLayout" Target="../slideLayouts/slideLayout70.xml"/><Relationship Id="rId1" Type="http://schemas.openxmlformats.org/officeDocument/2006/relationships/slideLayout" Target="../slideLayouts/slideLayout69.xml"/><Relationship Id="rId6" Type="http://schemas.openxmlformats.org/officeDocument/2006/relationships/slideLayout" Target="../slideLayouts/slideLayout74.xml"/><Relationship Id="rId11" Type="http://schemas.openxmlformats.org/officeDocument/2006/relationships/slideLayout" Target="../slideLayouts/slideLayout79.xml"/><Relationship Id="rId5" Type="http://schemas.openxmlformats.org/officeDocument/2006/relationships/slideLayout" Target="../slideLayouts/slideLayout73.xml"/><Relationship Id="rId15" Type="http://schemas.openxmlformats.org/officeDocument/2006/relationships/theme" Target="../theme/theme7.xml"/><Relationship Id="rId10" Type="http://schemas.openxmlformats.org/officeDocument/2006/relationships/slideLayout" Target="../slideLayouts/slideLayout78.xml"/><Relationship Id="rId4" Type="http://schemas.openxmlformats.org/officeDocument/2006/relationships/slideLayout" Target="../slideLayouts/slideLayout72.xml"/><Relationship Id="rId9" Type="http://schemas.openxmlformats.org/officeDocument/2006/relationships/slideLayout" Target="../slideLayouts/slideLayout77.xml"/><Relationship Id="rId14" Type="http://schemas.openxmlformats.org/officeDocument/2006/relationships/slideLayout" Target="../slideLayouts/slideLayout82.xml"/></Relationships>
</file>

<file path=ppt/slideMasters/_rels/slideMaster8.xml.rels><?xml version="1.0" encoding="UTF-8" standalone="yes"?>
<Relationships xmlns="http://schemas.openxmlformats.org/package/2006/relationships"><Relationship Id="rId13" Type="http://schemas.openxmlformats.org/officeDocument/2006/relationships/slideLayout" Target="../slideLayouts/slideLayout95.xml"/><Relationship Id="rId18" Type="http://schemas.openxmlformats.org/officeDocument/2006/relationships/slideLayout" Target="../slideLayouts/slideLayout100.xml"/><Relationship Id="rId26" Type="http://schemas.openxmlformats.org/officeDocument/2006/relationships/slideLayout" Target="../slideLayouts/slideLayout108.xml"/><Relationship Id="rId39" Type="http://schemas.openxmlformats.org/officeDocument/2006/relationships/slideLayout" Target="../slideLayouts/slideLayout121.xml"/><Relationship Id="rId21" Type="http://schemas.openxmlformats.org/officeDocument/2006/relationships/slideLayout" Target="../slideLayouts/slideLayout103.xml"/><Relationship Id="rId34" Type="http://schemas.openxmlformats.org/officeDocument/2006/relationships/slideLayout" Target="../slideLayouts/slideLayout116.xml"/><Relationship Id="rId42" Type="http://schemas.openxmlformats.org/officeDocument/2006/relationships/image" Target="../media/image34.png"/><Relationship Id="rId7" Type="http://schemas.openxmlformats.org/officeDocument/2006/relationships/slideLayout" Target="../slideLayouts/slideLayout89.xml"/><Relationship Id="rId2" Type="http://schemas.openxmlformats.org/officeDocument/2006/relationships/slideLayout" Target="../slideLayouts/slideLayout84.xml"/><Relationship Id="rId16" Type="http://schemas.openxmlformats.org/officeDocument/2006/relationships/slideLayout" Target="../slideLayouts/slideLayout98.xml"/><Relationship Id="rId20" Type="http://schemas.openxmlformats.org/officeDocument/2006/relationships/slideLayout" Target="../slideLayouts/slideLayout102.xml"/><Relationship Id="rId29" Type="http://schemas.openxmlformats.org/officeDocument/2006/relationships/slideLayout" Target="../slideLayouts/slideLayout111.xml"/><Relationship Id="rId41" Type="http://schemas.openxmlformats.org/officeDocument/2006/relationships/theme" Target="../theme/theme8.xml"/><Relationship Id="rId1" Type="http://schemas.openxmlformats.org/officeDocument/2006/relationships/slideLayout" Target="../slideLayouts/slideLayout83.xml"/><Relationship Id="rId6" Type="http://schemas.openxmlformats.org/officeDocument/2006/relationships/slideLayout" Target="../slideLayouts/slideLayout88.xml"/><Relationship Id="rId11" Type="http://schemas.openxmlformats.org/officeDocument/2006/relationships/slideLayout" Target="../slideLayouts/slideLayout93.xml"/><Relationship Id="rId24" Type="http://schemas.openxmlformats.org/officeDocument/2006/relationships/slideLayout" Target="../slideLayouts/slideLayout106.xml"/><Relationship Id="rId32" Type="http://schemas.openxmlformats.org/officeDocument/2006/relationships/slideLayout" Target="../slideLayouts/slideLayout114.xml"/><Relationship Id="rId37" Type="http://schemas.openxmlformats.org/officeDocument/2006/relationships/slideLayout" Target="../slideLayouts/slideLayout119.xml"/><Relationship Id="rId40" Type="http://schemas.openxmlformats.org/officeDocument/2006/relationships/slideLayout" Target="../slideLayouts/slideLayout122.xml"/><Relationship Id="rId5" Type="http://schemas.openxmlformats.org/officeDocument/2006/relationships/slideLayout" Target="../slideLayouts/slideLayout87.xml"/><Relationship Id="rId15" Type="http://schemas.openxmlformats.org/officeDocument/2006/relationships/slideLayout" Target="../slideLayouts/slideLayout97.xml"/><Relationship Id="rId23" Type="http://schemas.openxmlformats.org/officeDocument/2006/relationships/slideLayout" Target="../slideLayouts/slideLayout105.xml"/><Relationship Id="rId28" Type="http://schemas.openxmlformats.org/officeDocument/2006/relationships/slideLayout" Target="../slideLayouts/slideLayout110.xml"/><Relationship Id="rId36" Type="http://schemas.openxmlformats.org/officeDocument/2006/relationships/slideLayout" Target="../slideLayouts/slideLayout118.xml"/><Relationship Id="rId10" Type="http://schemas.openxmlformats.org/officeDocument/2006/relationships/slideLayout" Target="../slideLayouts/slideLayout92.xml"/><Relationship Id="rId19" Type="http://schemas.openxmlformats.org/officeDocument/2006/relationships/slideLayout" Target="../slideLayouts/slideLayout101.xml"/><Relationship Id="rId31" Type="http://schemas.openxmlformats.org/officeDocument/2006/relationships/slideLayout" Target="../slideLayouts/slideLayout113.xml"/><Relationship Id="rId4" Type="http://schemas.openxmlformats.org/officeDocument/2006/relationships/slideLayout" Target="../slideLayouts/slideLayout86.xml"/><Relationship Id="rId9" Type="http://schemas.openxmlformats.org/officeDocument/2006/relationships/slideLayout" Target="../slideLayouts/slideLayout91.xml"/><Relationship Id="rId14" Type="http://schemas.openxmlformats.org/officeDocument/2006/relationships/slideLayout" Target="../slideLayouts/slideLayout96.xml"/><Relationship Id="rId22" Type="http://schemas.openxmlformats.org/officeDocument/2006/relationships/slideLayout" Target="../slideLayouts/slideLayout104.xml"/><Relationship Id="rId27" Type="http://schemas.openxmlformats.org/officeDocument/2006/relationships/slideLayout" Target="../slideLayouts/slideLayout109.xml"/><Relationship Id="rId30" Type="http://schemas.openxmlformats.org/officeDocument/2006/relationships/slideLayout" Target="../slideLayouts/slideLayout112.xml"/><Relationship Id="rId35" Type="http://schemas.openxmlformats.org/officeDocument/2006/relationships/slideLayout" Target="../slideLayouts/slideLayout117.xml"/><Relationship Id="rId43" Type="http://schemas.openxmlformats.org/officeDocument/2006/relationships/image" Target="../media/image35.svg"/><Relationship Id="rId8" Type="http://schemas.openxmlformats.org/officeDocument/2006/relationships/slideLayout" Target="../slideLayouts/slideLayout90.xml"/><Relationship Id="rId3" Type="http://schemas.openxmlformats.org/officeDocument/2006/relationships/slideLayout" Target="../slideLayouts/slideLayout85.xml"/><Relationship Id="rId12" Type="http://schemas.openxmlformats.org/officeDocument/2006/relationships/slideLayout" Target="../slideLayouts/slideLayout94.xml"/><Relationship Id="rId17" Type="http://schemas.openxmlformats.org/officeDocument/2006/relationships/slideLayout" Target="../slideLayouts/slideLayout99.xml"/><Relationship Id="rId25" Type="http://schemas.openxmlformats.org/officeDocument/2006/relationships/slideLayout" Target="../slideLayouts/slideLayout107.xml"/><Relationship Id="rId33" Type="http://schemas.openxmlformats.org/officeDocument/2006/relationships/slideLayout" Target="../slideLayouts/slideLayout115.xml"/><Relationship Id="rId38" Type="http://schemas.openxmlformats.org/officeDocument/2006/relationships/slideLayout" Target="../slideLayouts/slideLayout120.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30.xml"/><Relationship Id="rId13" Type="http://schemas.openxmlformats.org/officeDocument/2006/relationships/slideLayout" Target="../slideLayouts/slideLayout135.xml"/><Relationship Id="rId18" Type="http://schemas.openxmlformats.org/officeDocument/2006/relationships/slideLayout" Target="../slideLayouts/slideLayout140.xml"/><Relationship Id="rId3" Type="http://schemas.openxmlformats.org/officeDocument/2006/relationships/slideLayout" Target="../slideLayouts/slideLayout125.xml"/><Relationship Id="rId21" Type="http://schemas.openxmlformats.org/officeDocument/2006/relationships/image" Target="../media/image35.svg"/><Relationship Id="rId7" Type="http://schemas.openxmlformats.org/officeDocument/2006/relationships/slideLayout" Target="../slideLayouts/slideLayout129.xml"/><Relationship Id="rId12" Type="http://schemas.openxmlformats.org/officeDocument/2006/relationships/slideLayout" Target="../slideLayouts/slideLayout134.xml"/><Relationship Id="rId17" Type="http://schemas.openxmlformats.org/officeDocument/2006/relationships/slideLayout" Target="../slideLayouts/slideLayout139.xml"/><Relationship Id="rId2" Type="http://schemas.openxmlformats.org/officeDocument/2006/relationships/slideLayout" Target="../slideLayouts/slideLayout124.xml"/><Relationship Id="rId16" Type="http://schemas.openxmlformats.org/officeDocument/2006/relationships/slideLayout" Target="../slideLayouts/slideLayout138.xml"/><Relationship Id="rId20" Type="http://schemas.openxmlformats.org/officeDocument/2006/relationships/image" Target="../media/image34.png"/><Relationship Id="rId1" Type="http://schemas.openxmlformats.org/officeDocument/2006/relationships/slideLayout" Target="../slideLayouts/slideLayout123.xml"/><Relationship Id="rId6" Type="http://schemas.openxmlformats.org/officeDocument/2006/relationships/slideLayout" Target="../slideLayouts/slideLayout128.xml"/><Relationship Id="rId11" Type="http://schemas.openxmlformats.org/officeDocument/2006/relationships/slideLayout" Target="../slideLayouts/slideLayout133.xml"/><Relationship Id="rId5" Type="http://schemas.openxmlformats.org/officeDocument/2006/relationships/slideLayout" Target="../slideLayouts/slideLayout127.xml"/><Relationship Id="rId15" Type="http://schemas.openxmlformats.org/officeDocument/2006/relationships/slideLayout" Target="../slideLayouts/slideLayout137.xml"/><Relationship Id="rId10" Type="http://schemas.openxmlformats.org/officeDocument/2006/relationships/slideLayout" Target="../slideLayouts/slideLayout132.xml"/><Relationship Id="rId19" Type="http://schemas.openxmlformats.org/officeDocument/2006/relationships/theme" Target="../theme/theme9.xml"/><Relationship Id="rId4" Type="http://schemas.openxmlformats.org/officeDocument/2006/relationships/slideLayout" Target="../slideLayouts/slideLayout126.xml"/><Relationship Id="rId9" Type="http://schemas.openxmlformats.org/officeDocument/2006/relationships/slideLayout" Target="../slideLayouts/slideLayout131.xml"/><Relationship Id="rId14" Type="http://schemas.openxmlformats.org/officeDocument/2006/relationships/slideLayout" Target="../slideLayouts/slideLayout13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DC61588-CB6A-181C-8AD1-51D8C823C02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314897F4-B046-BE23-33A6-27E805C14CB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829B656-4305-B550-7831-773E97F7C3F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ADB6FCE-3939-4B76-A463-4FDCC8903689}" type="datetimeFigureOut">
              <a:rPr lang="en-GB" smtClean="0"/>
              <a:t>25/05/2023</a:t>
            </a:fld>
            <a:endParaRPr lang="en-GB"/>
          </a:p>
        </p:txBody>
      </p:sp>
      <p:sp>
        <p:nvSpPr>
          <p:cNvPr id="5" name="Footer Placeholder 4">
            <a:extLst>
              <a:ext uri="{FF2B5EF4-FFF2-40B4-BE49-F238E27FC236}">
                <a16:creationId xmlns:a16="http://schemas.microsoft.com/office/drawing/2014/main" id="{16E5223E-05F6-0169-B48D-657C4705C62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54C1365D-A1E0-6E8A-6278-1AB3AC18CDA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991F6F8-DCC4-4C31-8DEE-AFF27E8DFDDD}" type="slidenum">
              <a:rPr lang="en-GB" smtClean="0"/>
              <a:t>‹#›</a:t>
            </a:fld>
            <a:endParaRPr lang="en-GB"/>
          </a:p>
        </p:txBody>
      </p:sp>
    </p:spTree>
    <p:extLst>
      <p:ext uri="{BB962C8B-B14F-4D97-AF65-F5344CB8AC3E}">
        <p14:creationId xmlns:p14="http://schemas.microsoft.com/office/powerpoint/2010/main" val="421821402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636121" y="766703"/>
            <a:ext cx="7809658" cy="761747"/>
          </a:xfrm>
          <a:prstGeom prst="rect">
            <a:avLst/>
          </a:prstGeom>
        </p:spPr>
        <p:txBody>
          <a:bodyPr wrap="square" lIns="0" tIns="0" rIns="0" bIns="0">
            <a:spAutoFit/>
          </a:bodyPr>
          <a:lstStyle>
            <a:lvl1pPr>
              <a:defRPr sz="4950" b="1" i="0">
                <a:solidFill>
                  <a:srgbClr val="13312B"/>
                </a:solidFill>
                <a:latin typeface="Arial"/>
                <a:cs typeface="Arial"/>
              </a:defRPr>
            </a:lvl1pPr>
          </a:lstStyle>
          <a:p>
            <a:endParaRPr/>
          </a:p>
        </p:txBody>
      </p:sp>
      <p:sp>
        <p:nvSpPr>
          <p:cNvPr id="3" name="Holder 3"/>
          <p:cNvSpPr>
            <a:spLocks noGrp="1"/>
          </p:cNvSpPr>
          <p:nvPr>
            <p:ph type="body" idx="1"/>
          </p:nvPr>
        </p:nvSpPr>
        <p:spPr>
          <a:xfrm>
            <a:off x="635001" y="1305069"/>
            <a:ext cx="10854577" cy="276999"/>
          </a:xfrm>
          <a:prstGeom prst="rect">
            <a:avLst/>
          </a:prstGeom>
        </p:spPr>
        <p:txBody>
          <a:bodyPr wrap="square" lIns="0" tIns="0" rIns="0" bIns="0">
            <a:spAutoFit/>
          </a:bodyPr>
          <a:lstStyle>
            <a:lvl1pPr>
              <a:defRPr b="0" i="0">
                <a:solidFill>
                  <a:schemeClr val="tx1"/>
                </a:solidFill>
              </a:defRPr>
            </a:lvl1pPr>
          </a:lstStyle>
          <a:p>
            <a:endParaRPr/>
          </a:p>
        </p:txBody>
      </p:sp>
      <p:sp>
        <p:nvSpPr>
          <p:cNvPr id="4" name="Holder 4"/>
          <p:cNvSpPr>
            <a:spLocks noGrp="1"/>
          </p:cNvSpPr>
          <p:nvPr>
            <p:ph type="ftr" sz="quarter" idx="5"/>
          </p:nvPr>
        </p:nvSpPr>
        <p:spPr>
          <a:xfrm>
            <a:off x="4145280" y="6377941"/>
            <a:ext cx="3901440" cy="207749"/>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609600" y="6377941"/>
            <a:ext cx="2804160" cy="207749"/>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5/25/2023</a:t>
            </a:fld>
            <a:endParaRPr lang="en-US"/>
          </a:p>
        </p:txBody>
      </p:sp>
      <p:sp>
        <p:nvSpPr>
          <p:cNvPr id="6" name="Holder 6"/>
          <p:cNvSpPr>
            <a:spLocks noGrp="1"/>
          </p:cNvSpPr>
          <p:nvPr>
            <p:ph type="sldNum" sz="quarter" idx="7"/>
          </p:nvPr>
        </p:nvSpPr>
        <p:spPr>
          <a:xfrm>
            <a:off x="11595006" y="6467636"/>
            <a:ext cx="185614" cy="131511"/>
          </a:xfrm>
          <a:prstGeom prst="rect">
            <a:avLst/>
          </a:prstGeom>
        </p:spPr>
        <p:txBody>
          <a:bodyPr wrap="square" lIns="0" tIns="0" rIns="0" bIns="0">
            <a:spAutoFit/>
          </a:bodyPr>
          <a:lstStyle>
            <a:lvl1pPr>
              <a:defRPr sz="879" b="1" i="0">
                <a:solidFill>
                  <a:srgbClr val="13312B"/>
                </a:solidFill>
                <a:latin typeface="Arial"/>
                <a:cs typeface="Arial"/>
              </a:defRPr>
            </a:lvl1pPr>
          </a:lstStyle>
          <a:p>
            <a:pPr marL="25028">
              <a:lnSpc>
                <a:spcPts val="1052"/>
              </a:lnSpc>
            </a:pPr>
            <a:fld id="{81D60167-4931-47E6-BA6A-407CBD079E47}" type="slidenum">
              <a:rPr lang="en-GB" spc="-15" smtClean="0"/>
              <a:pPr marL="25028">
                <a:lnSpc>
                  <a:spcPts val="1052"/>
                </a:lnSpc>
              </a:pPr>
              <a:t>‹#›</a:t>
            </a:fld>
            <a:endParaRPr lang="en-GB" spc="-15"/>
          </a:p>
        </p:txBody>
      </p:sp>
    </p:spTree>
    <p:extLst>
      <p:ext uri="{BB962C8B-B14F-4D97-AF65-F5344CB8AC3E}">
        <p14:creationId xmlns:p14="http://schemas.microsoft.com/office/powerpoint/2010/main" val="758316414"/>
      </p:ext>
    </p:extLst>
  </p:cSld>
  <p:clrMap bg1="lt1" tx1="dk1" bg2="lt2" tx2="dk2" accent1="accent1" accent2="accent2" accent3="accent3" accent4="accent4" accent5="accent5" accent6="accent6" hlink="hlink" folHlink="folHlink"/>
  <p:sldLayoutIdLst>
    <p:sldLayoutId id="2147483798" r:id="rId1"/>
    <p:sldLayoutId id="2147483799" r:id="rId2"/>
    <p:sldLayoutId id="2147483800" r:id="rId3"/>
    <p:sldLayoutId id="2147483801" r:id="rId4"/>
    <p:sldLayoutId id="2147483802" r:id="rId5"/>
  </p:sldLayoutIdLst>
  <p:txStyles>
    <p:titleStyle>
      <a:lvl1pPr>
        <a:defRPr>
          <a:latin typeface="+mj-lt"/>
          <a:ea typeface="+mj-ea"/>
          <a:cs typeface="+mj-cs"/>
        </a:defRPr>
      </a:lvl1pPr>
    </p:titleStyle>
    <p:bodyStyle>
      <a:lvl1pPr marL="0">
        <a:defRPr>
          <a:latin typeface="+mn-lt"/>
          <a:ea typeface="+mn-ea"/>
          <a:cs typeface="+mn-cs"/>
        </a:defRPr>
      </a:lvl1pPr>
      <a:lvl2pPr marL="277233">
        <a:defRPr>
          <a:latin typeface="+mn-lt"/>
          <a:ea typeface="+mn-ea"/>
          <a:cs typeface="+mn-cs"/>
        </a:defRPr>
      </a:lvl2pPr>
      <a:lvl3pPr marL="554466">
        <a:defRPr>
          <a:latin typeface="+mn-lt"/>
          <a:ea typeface="+mn-ea"/>
          <a:cs typeface="+mn-cs"/>
        </a:defRPr>
      </a:lvl3pPr>
      <a:lvl4pPr marL="831699">
        <a:defRPr>
          <a:latin typeface="+mn-lt"/>
          <a:ea typeface="+mn-ea"/>
          <a:cs typeface="+mn-cs"/>
        </a:defRPr>
      </a:lvl4pPr>
      <a:lvl5pPr marL="1108933">
        <a:defRPr>
          <a:latin typeface="+mn-lt"/>
          <a:ea typeface="+mn-ea"/>
          <a:cs typeface="+mn-cs"/>
        </a:defRPr>
      </a:lvl5pPr>
      <a:lvl6pPr marL="1386166">
        <a:defRPr>
          <a:latin typeface="+mn-lt"/>
          <a:ea typeface="+mn-ea"/>
          <a:cs typeface="+mn-cs"/>
        </a:defRPr>
      </a:lvl6pPr>
      <a:lvl7pPr marL="1663399">
        <a:defRPr>
          <a:latin typeface="+mn-lt"/>
          <a:ea typeface="+mn-ea"/>
          <a:cs typeface="+mn-cs"/>
        </a:defRPr>
      </a:lvl7pPr>
      <a:lvl8pPr marL="1940633">
        <a:defRPr>
          <a:latin typeface="+mn-lt"/>
          <a:ea typeface="+mn-ea"/>
          <a:cs typeface="+mn-cs"/>
        </a:defRPr>
      </a:lvl8pPr>
      <a:lvl9pPr marL="2217866">
        <a:defRPr>
          <a:latin typeface="+mn-lt"/>
          <a:ea typeface="+mn-ea"/>
          <a:cs typeface="+mn-cs"/>
        </a:defRPr>
      </a:lvl9pPr>
    </p:bodyStyle>
    <p:otherStyle>
      <a:lvl1pPr marL="0">
        <a:defRPr>
          <a:latin typeface="+mn-lt"/>
          <a:ea typeface="+mn-ea"/>
          <a:cs typeface="+mn-cs"/>
        </a:defRPr>
      </a:lvl1pPr>
      <a:lvl2pPr marL="277233">
        <a:defRPr>
          <a:latin typeface="+mn-lt"/>
          <a:ea typeface="+mn-ea"/>
          <a:cs typeface="+mn-cs"/>
        </a:defRPr>
      </a:lvl2pPr>
      <a:lvl3pPr marL="554466">
        <a:defRPr>
          <a:latin typeface="+mn-lt"/>
          <a:ea typeface="+mn-ea"/>
          <a:cs typeface="+mn-cs"/>
        </a:defRPr>
      </a:lvl3pPr>
      <a:lvl4pPr marL="831699">
        <a:defRPr>
          <a:latin typeface="+mn-lt"/>
          <a:ea typeface="+mn-ea"/>
          <a:cs typeface="+mn-cs"/>
        </a:defRPr>
      </a:lvl4pPr>
      <a:lvl5pPr marL="1108933">
        <a:defRPr>
          <a:latin typeface="+mn-lt"/>
          <a:ea typeface="+mn-ea"/>
          <a:cs typeface="+mn-cs"/>
        </a:defRPr>
      </a:lvl5pPr>
      <a:lvl6pPr marL="1386166">
        <a:defRPr>
          <a:latin typeface="+mn-lt"/>
          <a:ea typeface="+mn-ea"/>
          <a:cs typeface="+mn-cs"/>
        </a:defRPr>
      </a:lvl6pPr>
      <a:lvl7pPr marL="1663399">
        <a:defRPr>
          <a:latin typeface="+mn-lt"/>
          <a:ea typeface="+mn-ea"/>
          <a:cs typeface="+mn-cs"/>
        </a:defRPr>
      </a:lvl7pPr>
      <a:lvl8pPr marL="1940633">
        <a:defRPr>
          <a:latin typeface="+mn-lt"/>
          <a:ea typeface="+mn-ea"/>
          <a:cs typeface="+mn-cs"/>
        </a:defRPr>
      </a:lvl8pPr>
      <a:lvl9pPr marL="2217866">
        <a:defRPr>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18E0A22-6AF4-5DF7-2C42-761DB547D31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A3A2144F-DBB1-D59B-2618-81A474489B0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18769B2-1B92-0512-CAB3-FBF8E18A122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E27AA28-63AA-4C8A-BB4C-42DF67F7946E}" type="datetimeFigureOut">
              <a:rPr lang="en-GB" smtClean="0"/>
              <a:t>25/05/2023</a:t>
            </a:fld>
            <a:endParaRPr lang="en-GB"/>
          </a:p>
        </p:txBody>
      </p:sp>
      <p:sp>
        <p:nvSpPr>
          <p:cNvPr id="5" name="Footer Placeholder 4">
            <a:extLst>
              <a:ext uri="{FF2B5EF4-FFF2-40B4-BE49-F238E27FC236}">
                <a16:creationId xmlns:a16="http://schemas.microsoft.com/office/drawing/2014/main" id="{DBD45F2E-7098-B6D5-8613-CA20E77785A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ACF05139-5D0B-D622-23C8-9FA523C39A1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5E6D8A0-746C-476E-B079-DC94434CC72A}" type="slidenum">
              <a:rPr lang="en-GB" smtClean="0"/>
              <a:t>‹#›</a:t>
            </a:fld>
            <a:endParaRPr lang="en-GB"/>
          </a:p>
        </p:txBody>
      </p:sp>
    </p:spTree>
    <p:extLst>
      <p:ext uri="{BB962C8B-B14F-4D97-AF65-F5344CB8AC3E}">
        <p14:creationId xmlns:p14="http://schemas.microsoft.com/office/powerpoint/2010/main" val="803578185"/>
      </p:ext>
    </p:extLst>
  </p:cSld>
  <p:clrMap bg1="dk1" tx1="lt1" bg2="dk2" tx2="lt2" accent1="accent1" accent2="accent2" accent3="accent3" accent4="accent4" accent5="accent5" accent6="accent6" hlink="hlink" folHlink="folHlink"/>
  <p:sldLayoutIdLst>
    <p:sldLayoutId id="2147483804" r:id="rId1"/>
    <p:sldLayoutId id="2147483805" r:id="rId2"/>
    <p:sldLayoutId id="2147483806" r:id="rId3"/>
    <p:sldLayoutId id="2147483807" r:id="rId4"/>
    <p:sldLayoutId id="2147483808" r:id="rId5"/>
    <p:sldLayoutId id="2147483809" r:id="rId6"/>
    <p:sldLayoutId id="2147483810" r:id="rId7"/>
    <p:sldLayoutId id="2147483811" r:id="rId8"/>
    <p:sldLayoutId id="2147483812" r:id="rId9"/>
    <p:sldLayoutId id="2147483813" r:id="rId10"/>
    <p:sldLayoutId id="2147483814"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
        <p:cNvGrpSpPr/>
        <p:nvPr/>
      </p:nvGrpSpPr>
      <p:grpSpPr bwMode="auto">
        <a:xfrm>
          <a:off x="0" y="0"/>
          <a:ext cx="0" cy="0"/>
          <a:chOff x="0" y="0"/>
          <a:chExt cx="0" cy="0"/>
        </a:xfrm>
      </p:grpSpPr>
      <p:sp>
        <p:nvSpPr>
          <p:cNvPr id="6" name="Google Shape;6;p11"/>
          <p:cNvSpPr txBox="1">
            <a:spLocks noGrp="1"/>
          </p:cNvSpPr>
          <p:nvPr>
            <p:ph type="title"/>
          </p:nvPr>
        </p:nvSpPr>
        <p:spPr bwMode="auto">
          <a:xfrm>
            <a:off x="309362" y="480006"/>
            <a:ext cx="11573277" cy="307777"/>
          </a:xfrm>
          <a:prstGeom prst="rect">
            <a:avLst/>
          </a:prstGeom>
          <a:noFill/>
          <a:ln>
            <a:noFill/>
          </a:ln>
        </p:spPr>
        <p:txBody>
          <a:bodyPr spcFirstLastPara="1" wrap="square" lIns="0" tIns="0" rIns="0" bIns="0" anchor="t" anchorCtr="0">
            <a:spAutoFit/>
          </a:bodyPr>
          <a:lstStyle>
            <a:lvl1pPr marR="0" lvl="0" algn="l">
              <a:lnSpc>
                <a:spcPct val="100000"/>
              </a:lnSpc>
              <a:spcBef>
                <a:spcPts val="0"/>
              </a:spcBef>
              <a:spcAft>
                <a:spcPts val="0"/>
              </a:spcAft>
              <a:buClr>
                <a:srgbClr val="000000"/>
              </a:buClr>
              <a:buSzPts val="1400"/>
              <a:buFont typeface="Arial"/>
              <a:buNone/>
              <a:defRPr sz="2000" b="0" i="0" u="none" strike="noStrike" cap="none">
                <a:solidFill>
                  <a:srgbClr val="666666"/>
                </a:solidFill>
                <a:latin typeface="Arial"/>
                <a:ea typeface="Arial"/>
                <a:cs typeface="Arial"/>
              </a:defRPr>
            </a:lvl1pPr>
            <a:lvl2pPr marR="0" lvl="1"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defRPr>
            </a:lvl2pPr>
            <a:lvl3pPr marR="0" lvl="2"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defRPr>
            </a:lvl3pPr>
            <a:lvl4pPr marR="0" lvl="3"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defRPr>
            </a:lvl4pPr>
            <a:lvl5pPr marR="0" lvl="4"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defRPr>
            </a:lvl5pPr>
            <a:lvl6pPr marR="0" lvl="5"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defRPr>
            </a:lvl6pPr>
            <a:lvl7pPr marR="0" lvl="6"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defRPr>
            </a:lvl7pPr>
            <a:lvl8pPr marR="0" lvl="7"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defRPr>
            </a:lvl8pPr>
            <a:lvl9pPr marR="0" lvl="8"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defRPr>
            </a:lvl9pPr>
          </a:lstStyle>
          <a:p>
            <a:pPr>
              <a:defRPr/>
            </a:pPr>
            <a:endParaRPr/>
          </a:p>
        </p:txBody>
      </p:sp>
      <p:sp>
        <p:nvSpPr>
          <p:cNvPr id="7" name="Google Shape;7;p11"/>
          <p:cNvSpPr txBox="1">
            <a:spLocks noGrp="1"/>
          </p:cNvSpPr>
          <p:nvPr>
            <p:ph type="body" idx="1"/>
          </p:nvPr>
        </p:nvSpPr>
        <p:spPr bwMode="auto">
          <a:xfrm>
            <a:off x="516449" y="1842371"/>
            <a:ext cx="11159102" cy="230832"/>
          </a:xfrm>
          <a:prstGeom prst="rect">
            <a:avLst/>
          </a:prstGeom>
          <a:noFill/>
          <a:ln>
            <a:noFill/>
          </a:ln>
        </p:spPr>
        <p:txBody>
          <a:bodyPr spcFirstLastPara="1" wrap="square" lIns="0" tIns="0" rIns="0" bIns="0" anchor="t" anchorCtr="0">
            <a:spAutoFit/>
          </a:bodyPr>
          <a:lstStyle>
            <a:lvl1pPr marL="457200" marR="0" lvl="0" indent="-228600" algn="l">
              <a:lnSpc>
                <a:spcPct val="100000"/>
              </a:lnSpc>
              <a:spcBef>
                <a:spcPts val="0"/>
              </a:spcBef>
              <a:spcAft>
                <a:spcPts val="0"/>
              </a:spcAft>
              <a:buClr>
                <a:srgbClr val="000000"/>
              </a:buClr>
              <a:buSzPts val="1400"/>
              <a:buFont typeface="Arial"/>
              <a:buNone/>
              <a:defRPr sz="1500" b="0" i="0" u="none" strike="noStrike" cap="none">
                <a:solidFill>
                  <a:srgbClr val="3E3C54"/>
                </a:solidFill>
                <a:latin typeface="Arial"/>
                <a:ea typeface="Arial"/>
                <a:cs typeface="Arial"/>
              </a:defRPr>
            </a:lvl1pPr>
            <a:lvl2pPr marL="914400" marR="0" lvl="1" indent="-228600"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Calibri"/>
                <a:ea typeface="Calibri"/>
                <a:cs typeface="Calibri"/>
              </a:defRPr>
            </a:lvl2pPr>
            <a:lvl3pPr marL="1371600" marR="0" lvl="2" indent="-228600"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Calibri"/>
                <a:ea typeface="Calibri"/>
                <a:cs typeface="Calibri"/>
              </a:defRPr>
            </a:lvl3pPr>
            <a:lvl4pPr marL="1828800" marR="0" lvl="3" indent="-228600"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Calibri"/>
                <a:ea typeface="Calibri"/>
                <a:cs typeface="Calibri"/>
              </a:defRPr>
            </a:lvl4pPr>
            <a:lvl5pPr marL="2286000" marR="0" lvl="4" indent="-228600"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Calibri"/>
                <a:ea typeface="Calibri"/>
                <a:cs typeface="Calibri"/>
              </a:defRPr>
            </a:lvl5pPr>
            <a:lvl6pPr marL="2743200" marR="0" lvl="5" indent="-228600"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Calibri"/>
                <a:ea typeface="Calibri"/>
                <a:cs typeface="Calibri"/>
              </a:defRPr>
            </a:lvl6pPr>
            <a:lvl7pPr marL="3200400" marR="0" lvl="6" indent="-228600"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Calibri"/>
                <a:ea typeface="Calibri"/>
                <a:cs typeface="Calibri"/>
              </a:defRPr>
            </a:lvl7pPr>
            <a:lvl8pPr marL="3657600" marR="0" lvl="7" indent="-228600"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Calibri"/>
                <a:ea typeface="Calibri"/>
                <a:cs typeface="Calibri"/>
              </a:defRPr>
            </a:lvl8pPr>
            <a:lvl9pPr marL="4114800" marR="0" lvl="8" indent="-228600"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Calibri"/>
                <a:ea typeface="Calibri"/>
                <a:cs typeface="Calibri"/>
              </a:defRPr>
            </a:lvl9pPr>
          </a:lstStyle>
          <a:p>
            <a:pPr>
              <a:defRPr/>
            </a:pPr>
            <a:endParaRPr/>
          </a:p>
        </p:txBody>
      </p:sp>
      <p:sp>
        <p:nvSpPr>
          <p:cNvPr id="8" name="Google Shape;8;p11"/>
          <p:cNvSpPr txBox="1"/>
          <p:nvPr/>
        </p:nvSpPr>
        <p:spPr bwMode="auto">
          <a:xfrm>
            <a:off x="138718" y="6451684"/>
            <a:ext cx="2903242" cy="372469"/>
          </a:xfrm>
          <a:prstGeom prst="rect">
            <a:avLst/>
          </a:prstGeom>
          <a:noFill/>
          <a:ln>
            <a:noFill/>
          </a:ln>
        </p:spPr>
        <p:txBody>
          <a:bodyPr spcFirstLastPara="1" wrap="square" lIns="110678" tIns="110678" rIns="110678" bIns="110678" anchor="t" anchorCtr="0">
            <a:spAutoFit/>
          </a:bodyPr>
          <a:lstStyle/>
          <a:p>
            <a:pPr marL="0" marR="0" lvl="0" indent="0" algn="l">
              <a:lnSpc>
                <a:spcPct val="100000"/>
              </a:lnSpc>
              <a:spcBef>
                <a:spcPts val="0"/>
              </a:spcBef>
              <a:spcAft>
                <a:spcPts val="0"/>
              </a:spcAft>
              <a:buClr>
                <a:srgbClr val="000000"/>
              </a:buClr>
              <a:buSzPts val="800"/>
              <a:buFont typeface="Arial"/>
              <a:buNone/>
              <a:defRPr/>
            </a:pPr>
            <a:r>
              <a:rPr lang="en-US" sz="968" b="0" i="0" u="none" strike="noStrike" cap="none">
                <a:solidFill>
                  <a:srgbClr val="999999"/>
                </a:solidFill>
                <a:latin typeface="Arial"/>
                <a:ea typeface="Arial"/>
                <a:cs typeface="Arial"/>
              </a:rPr>
              <a:t>Proprietary &amp; Confidential</a:t>
            </a:r>
            <a:endParaRPr sz="968" b="0" i="0" u="none" strike="noStrike" cap="none">
              <a:solidFill>
                <a:srgbClr val="999999"/>
              </a:solidFill>
              <a:latin typeface="Arial"/>
              <a:ea typeface="Arial"/>
              <a:cs typeface="Arial"/>
            </a:endParaRPr>
          </a:p>
        </p:txBody>
      </p:sp>
    </p:spTree>
    <p:extLst>
      <p:ext uri="{BB962C8B-B14F-4D97-AF65-F5344CB8AC3E}">
        <p14:creationId xmlns:p14="http://schemas.microsoft.com/office/powerpoint/2010/main" val="606108650"/>
      </p:ext>
    </p:extLst>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Lst>
  <p:hf sldNum="0" hdr="0" ftr="0" dt="0"/>
  <p:txStyles>
    <p:titleStyle>
      <a:defPPr marR="0" lvl="0" algn="l">
        <a:lnSpc>
          <a:spcPct val="100000"/>
        </a:lnSpc>
        <a:spcBef>
          <a:spcPts val="0"/>
        </a:spcBef>
        <a:spcAft>
          <a:spcPts val="0"/>
        </a:spcAft>
      </a:defPPr>
      <a:lvl1pPr marR="0" lvl="0" algn="l">
        <a:lnSpc>
          <a:spcPct val="100000"/>
        </a:lnSpc>
        <a:spcBef>
          <a:spcPts val="0"/>
        </a:spcBef>
        <a:spcAft>
          <a:spcPts val="0"/>
        </a:spcAft>
        <a:buClr>
          <a:srgbClr val="000000"/>
        </a:buClr>
        <a:buFont typeface="Arial"/>
        <a:defRPr sz="1695" b="0" i="0" u="none" strike="noStrike" cap="none">
          <a:solidFill>
            <a:srgbClr val="000000"/>
          </a:solidFill>
          <a:latin typeface="Arial"/>
          <a:ea typeface="Arial"/>
          <a:cs typeface="Arial"/>
        </a:defRPr>
      </a:lvl1pPr>
      <a:lvl2pPr marR="0" lvl="1" algn="l">
        <a:lnSpc>
          <a:spcPct val="100000"/>
        </a:lnSpc>
        <a:spcBef>
          <a:spcPts val="0"/>
        </a:spcBef>
        <a:spcAft>
          <a:spcPts val="0"/>
        </a:spcAft>
        <a:buClr>
          <a:srgbClr val="000000"/>
        </a:buClr>
        <a:buFont typeface="Arial"/>
        <a:defRPr sz="1695" b="0" i="0" u="none" strike="noStrike" cap="none">
          <a:solidFill>
            <a:srgbClr val="000000"/>
          </a:solidFill>
          <a:latin typeface="Arial"/>
          <a:ea typeface="Arial"/>
          <a:cs typeface="Arial"/>
        </a:defRPr>
      </a:lvl2pPr>
      <a:lvl3pPr marR="0" lvl="2" algn="l">
        <a:lnSpc>
          <a:spcPct val="100000"/>
        </a:lnSpc>
        <a:spcBef>
          <a:spcPts val="0"/>
        </a:spcBef>
        <a:spcAft>
          <a:spcPts val="0"/>
        </a:spcAft>
        <a:buClr>
          <a:srgbClr val="000000"/>
        </a:buClr>
        <a:buFont typeface="Arial"/>
        <a:defRPr sz="1695" b="0" i="0" u="none" strike="noStrike" cap="none">
          <a:solidFill>
            <a:srgbClr val="000000"/>
          </a:solidFill>
          <a:latin typeface="Arial"/>
          <a:ea typeface="Arial"/>
          <a:cs typeface="Arial"/>
        </a:defRPr>
      </a:lvl3pPr>
      <a:lvl4pPr marR="0" lvl="3" algn="l">
        <a:lnSpc>
          <a:spcPct val="100000"/>
        </a:lnSpc>
        <a:spcBef>
          <a:spcPts val="0"/>
        </a:spcBef>
        <a:spcAft>
          <a:spcPts val="0"/>
        </a:spcAft>
        <a:buClr>
          <a:srgbClr val="000000"/>
        </a:buClr>
        <a:buFont typeface="Arial"/>
        <a:defRPr sz="1695" b="0" i="0" u="none" strike="noStrike" cap="none">
          <a:solidFill>
            <a:srgbClr val="000000"/>
          </a:solidFill>
          <a:latin typeface="Arial"/>
          <a:ea typeface="Arial"/>
          <a:cs typeface="Arial"/>
        </a:defRPr>
      </a:lvl4pPr>
      <a:lvl5pPr marR="0" lvl="4" algn="l">
        <a:lnSpc>
          <a:spcPct val="100000"/>
        </a:lnSpc>
        <a:spcBef>
          <a:spcPts val="0"/>
        </a:spcBef>
        <a:spcAft>
          <a:spcPts val="0"/>
        </a:spcAft>
        <a:buClr>
          <a:srgbClr val="000000"/>
        </a:buClr>
        <a:buFont typeface="Arial"/>
        <a:defRPr sz="1695" b="0" i="0" u="none" strike="noStrike" cap="none">
          <a:solidFill>
            <a:srgbClr val="000000"/>
          </a:solidFill>
          <a:latin typeface="Arial"/>
          <a:ea typeface="Arial"/>
          <a:cs typeface="Arial"/>
        </a:defRPr>
      </a:lvl5pPr>
      <a:lvl6pPr marR="0" lvl="5" algn="l">
        <a:lnSpc>
          <a:spcPct val="100000"/>
        </a:lnSpc>
        <a:spcBef>
          <a:spcPts val="0"/>
        </a:spcBef>
        <a:spcAft>
          <a:spcPts val="0"/>
        </a:spcAft>
        <a:buClr>
          <a:srgbClr val="000000"/>
        </a:buClr>
        <a:buFont typeface="Arial"/>
        <a:defRPr sz="1695" b="0" i="0" u="none" strike="noStrike" cap="none">
          <a:solidFill>
            <a:srgbClr val="000000"/>
          </a:solidFill>
          <a:latin typeface="Arial"/>
          <a:ea typeface="Arial"/>
          <a:cs typeface="Arial"/>
        </a:defRPr>
      </a:lvl6pPr>
      <a:lvl7pPr marR="0" lvl="6" algn="l">
        <a:lnSpc>
          <a:spcPct val="100000"/>
        </a:lnSpc>
        <a:spcBef>
          <a:spcPts val="0"/>
        </a:spcBef>
        <a:spcAft>
          <a:spcPts val="0"/>
        </a:spcAft>
        <a:buClr>
          <a:srgbClr val="000000"/>
        </a:buClr>
        <a:buFont typeface="Arial"/>
        <a:defRPr sz="1695" b="0" i="0" u="none" strike="noStrike" cap="none">
          <a:solidFill>
            <a:srgbClr val="000000"/>
          </a:solidFill>
          <a:latin typeface="Arial"/>
          <a:ea typeface="Arial"/>
          <a:cs typeface="Arial"/>
        </a:defRPr>
      </a:lvl7pPr>
      <a:lvl8pPr marR="0" lvl="7" algn="l">
        <a:lnSpc>
          <a:spcPct val="100000"/>
        </a:lnSpc>
        <a:spcBef>
          <a:spcPts val="0"/>
        </a:spcBef>
        <a:spcAft>
          <a:spcPts val="0"/>
        </a:spcAft>
        <a:buClr>
          <a:srgbClr val="000000"/>
        </a:buClr>
        <a:buFont typeface="Arial"/>
        <a:defRPr sz="1695" b="0" i="0" u="none" strike="noStrike" cap="none">
          <a:solidFill>
            <a:srgbClr val="000000"/>
          </a:solidFill>
          <a:latin typeface="Arial"/>
          <a:ea typeface="Arial"/>
          <a:cs typeface="Arial"/>
        </a:defRPr>
      </a:lvl8pPr>
      <a:lvl9pPr marR="0" lvl="8" algn="l">
        <a:lnSpc>
          <a:spcPct val="100000"/>
        </a:lnSpc>
        <a:spcBef>
          <a:spcPts val="0"/>
        </a:spcBef>
        <a:spcAft>
          <a:spcPts val="0"/>
        </a:spcAft>
        <a:buClr>
          <a:srgbClr val="000000"/>
        </a:buClr>
        <a:buFont typeface="Arial"/>
        <a:defRPr sz="1695" b="0" i="0" u="none" strike="noStrike" cap="none">
          <a:solidFill>
            <a:srgbClr val="000000"/>
          </a:solidFill>
          <a:latin typeface="Arial"/>
          <a:ea typeface="Arial"/>
          <a:cs typeface="Arial"/>
        </a:defRPr>
      </a:lvl9pPr>
    </p:titleStyle>
    <p:bodyStyle>
      <a:defPPr marR="0" lvl="0" algn="l">
        <a:lnSpc>
          <a:spcPct val="100000"/>
        </a:lnSpc>
        <a:spcBef>
          <a:spcPts val="0"/>
        </a:spcBef>
        <a:spcAft>
          <a:spcPts val="0"/>
        </a:spcAft>
      </a:defPPr>
      <a:lvl1pPr marR="0" lvl="0" algn="l">
        <a:lnSpc>
          <a:spcPct val="100000"/>
        </a:lnSpc>
        <a:spcBef>
          <a:spcPts val="0"/>
        </a:spcBef>
        <a:spcAft>
          <a:spcPts val="0"/>
        </a:spcAft>
        <a:buClr>
          <a:srgbClr val="000000"/>
        </a:buClr>
        <a:buFont typeface="Arial"/>
        <a:defRPr sz="1695" b="0" i="0" u="none" strike="noStrike" cap="none">
          <a:solidFill>
            <a:srgbClr val="000000"/>
          </a:solidFill>
          <a:latin typeface="Arial"/>
          <a:ea typeface="Arial"/>
          <a:cs typeface="Arial"/>
        </a:defRPr>
      </a:lvl1pPr>
      <a:lvl2pPr marR="0" lvl="1" algn="l">
        <a:lnSpc>
          <a:spcPct val="100000"/>
        </a:lnSpc>
        <a:spcBef>
          <a:spcPts val="0"/>
        </a:spcBef>
        <a:spcAft>
          <a:spcPts val="0"/>
        </a:spcAft>
        <a:buClr>
          <a:srgbClr val="000000"/>
        </a:buClr>
        <a:buFont typeface="Arial"/>
        <a:defRPr sz="1695" b="0" i="0" u="none" strike="noStrike" cap="none">
          <a:solidFill>
            <a:srgbClr val="000000"/>
          </a:solidFill>
          <a:latin typeface="Arial"/>
          <a:ea typeface="Arial"/>
          <a:cs typeface="Arial"/>
        </a:defRPr>
      </a:lvl2pPr>
      <a:lvl3pPr marR="0" lvl="2" algn="l">
        <a:lnSpc>
          <a:spcPct val="100000"/>
        </a:lnSpc>
        <a:spcBef>
          <a:spcPts val="0"/>
        </a:spcBef>
        <a:spcAft>
          <a:spcPts val="0"/>
        </a:spcAft>
        <a:buClr>
          <a:srgbClr val="000000"/>
        </a:buClr>
        <a:buFont typeface="Arial"/>
        <a:defRPr sz="1695" b="0" i="0" u="none" strike="noStrike" cap="none">
          <a:solidFill>
            <a:srgbClr val="000000"/>
          </a:solidFill>
          <a:latin typeface="Arial"/>
          <a:ea typeface="Arial"/>
          <a:cs typeface="Arial"/>
        </a:defRPr>
      </a:lvl3pPr>
      <a:lvl4pPr marR="0" lvl="3" algn="l">
        <a:lnSpc>
          <a:spcPct val="100000"/>
        </a:lnSpc>
        <a:spcBef>
          <a:spcPts val="0"/>
        </a:spcBef>
        <a:spcAft>
          <a:spcPts val="0"/>
        </a:spcAft>
        <a:buClr>
          <a:srgbClr val="000000"/>
        </a:buClr>
        <a:buFont typeface="Arial"/>
        <a:defRPr sz="1695" b="0" i="0" u="none" strike="noStrike" cap="none">
          <a:solidFill>
            <a:srgbClr val="000000"/>
          </a:solidFill>
          <a:latin typeface="Arial"/>
          <a:ea typeface="Arial"/>
          <a:cs typeface="Arial"/>
        </a:defRPr>
      </a:lvl4pPr>
      <a:lvl5pPr marR="0" lvl="4" algn="l">
        <a:lnSpc>
          <a:spcPct val="100000"/>
        </a:lnSpc>
        <a:spcBef>
          <a:spcPts val="0"/>
        </a:spcBef>
        <a:spcAft>
          <a:spcPts val="0"/>
        </a:spcAft>
        <a:buClr>
          <a:srgbClr val="000000"/>
        </a:buClr>
        <a:buFont typeface="Arial"/>
        <a:defRPr sz="1695" b="0" i="0" u="none" strike="noStrike" cap="none">
          <a:solidFill>
            <a:srgbClr val="000000"/>
          </a:solidFill>
          <a:latin typeface="Arial"/>
          <a:ea typeface="Arial"/>
          <a:cs typeface="Arial"/>
        </a:defRPr>
      </a:lvl5pPr>
      <a:lvl6pPr marR="0" lvl="5" algn="l">
        <a:lnSpc>
          <a:spcPct val="100000"/>
        </a:lnSpc>
        <a:spcBef>
          <a:spcPts val="0"/>
        </a:spcBef>
        <a:spcAft>
          <a:spcPts val="0"/>
        </a:spcAft>
        <a:buClr>
          <a:srgbClr val="000000"/>
        </a:buClr>
        <a:buFont typeface="Arial"/>
        <a:defRPr sz="1695" b="0" i="0" u="none" strike="noStrike" cap="none">
          <a:solidFill>
            <a:srgbClr val="000000"/>
          </a:solidFill>
          <a:latin typeface="Arial"/>
          <a:ea typeface="Arial"/>
          <a:cs typeface="Arial"/>
        </a:defRPr>
      </a:lvl6pPr>
      <a:lvl7pPr marR="0" lvl="6" algn="l">
        <a:lnSpc>
          <a:spcPct val="100000"/>
        </a:lnSpc>
        <a:spcBef>
          <a:spcPts val="0"/>
        </a:spcBef>
        <a:spcAft>
          <a:spcPts val="0"/>
        </a:spcAft>
        <a:buClr>
          <a:srgbClr val="000000"/>
        </a:buClr>
        <a:buFont typeface="Arial"/>
        <a:defRPr sz="1695" b="0" i="0" u="none" strike="noStrike" cap="none">
          <a:solidFill>
            <a:srgbClr val="000000"/>
          </a:solidFill>
          <a:latin typeface="Arial"/>
          <a:ea typeface="Arial"/>
          <a:cs typeface="Arial"/>
        </a:defRPr>
      </a:lvl7pPr>
      <a:lvl8pPr marR="0" lvl="7" algn="l">
        <a:lnSpc>
          <a:spcPct val="100000"/>
        </a:lnSpc>
        <a:spcBef>
          <a:spcPts val="0"/>
        </a:spcBef>
        <a:spcAft>
          <a:spcPts val="0"/>
        </a:spcAft>
        <a:buClr>
          <a:srgbClr val="000000"/>
        </a:buClr>
        <a:buFont typeface="Arial"/>
        <a:defRPr sz="1695" b="0" i="0" u="none" strike="noStrike" cap="none">
          <a:solidFill>
            <a:srgbClr val="000000"/>
          </a:solidFill>
          <a:latin typeface="Arial"/>
          <a:ea typeface="Arial"/>
          <a:cs typeface="Arial"/>
        </a:defRPr>
      </a:lvl8pPr>
      <a:lvl9pPr marR="0" lvl="8" algn="l">
        <a:lnSpc>
          <a:spcPct val="100000"/>
        </a:lnSpc>
        <a:spcBef>
          <a:spcPts val="0"/>
        </a:spcBef>
        <a:spcAft>
          <a:spcPts val="0"/>
        </a:spcAft>
        <a:buClr>
          <a:srgbClr val="000000"/>
        </a:buClr>
        <a:buFont typeface="Arial"/>
        <a:defRPr sz="1695" b="0" i="0" u="none" strike="noStrike" cap="none">
          <a:solidFill>
            <a:srgbClr val="000000"/>
          </a:solidFill>
          <a:latin typeface="Arial"/>
          <a:ea typeface="Arial"/>
          <a:cs typeface="Arial"/>
        </a:defRPr>
      </a:lvl9pPr>
    </p:bodyStyle>
    <p:otherStyle>
      <a:defPPr marR="0" lvl="0" algn="l">
        <a:lnSpc>
          <a:spcPct val="100000"/>
        </a:lnSpc>
        <a:spcBef>
          <a:spcPts val="0"/>
        </a:spcBef>
        <a:spcAft>
          <a:spcPts val="0"/>
        </a:spcAft>
      </a:defPPr>
      <a:lvl1pPr marR="0" lvl="0" algn="l">
        <a:lnSpc>
          <a:spcPct val="100000"/>
        </a:lnSpc>
        <a:spcBef>
          <a:spcPts val="0"/>
        </a:spcBef>
        <a:spcAft>
          <a:spcPts val="0"/>
        </a:spcAft>
        <a:buClr>
          <a:srgbClr val="000000"/>
        </a:buClr>
        <a:buFont typeface="Arial"/>
        <a:defRPr sz="1695" b="0" i="0" u="none" strike="noStrike" cap="none">
          <a:solidFill>
            <a:srgbClr val="000000"/>
          </a:solidFill>
          <a:latin typeface="Arial"/>
          <a:ea typeface="Arial"/>
          <a:cs typeface="Arial"/>
        </a:defRPr>
      </a:lvl1pPr>
      <a:lvl2pPr marR="0" lvl="1" algn="l">
        <a:lnSpc>
          <a:spcPct val="100000"/>
        </a:lnSpc>
        <a:spcBef>
          <a:spcPts val="0"/>
        </a:spcBef>
        <a:spcAft>
          <a:spcPts val="0"/>
        </a:spcAft>
        <a:buClr>
          <a:srgbClr val="000000"/>
        </a:buClr>
        <a:buFont typeface="Arial"/>
        <a:defRPr sz="1695" b="0" i="0" u="none" strike="noStrike" cap="none">
          <a:solidFill>
            <a:srgbClr val="000000"/>
          </a:solidFill>
          <a:latin typeface="Arial"/>
          <a:ea typeface="Arial"/>
          <a:cs typeface="Arial"/>
        </a:defRPr>
      </a:lvl2pPr>
      <a:lvl3pPr marR="0" lvl="2" algn="l">
        <a:lnSpc>
          <a:spcPct val="100000"/>
        </a:lnSpc>
        <a:spcBef>
          <a:spcPts val="0"/>
        </a:spcBef>
        <a:spcAft>
          <a:spcPts val="0"/>
        </a:spcAft>
        <a:buClr>
          <a:srgbClr val="000000"/>
        </a:buClr>
        <a:buFont typeface="Arial"/>
        <a:defRPr sz="1695" b="0" i="0" u="none" strike="noStrike" cap="none">
          <a:solidFill>
            <a:srgbClr val="000000"/>
          </a:solidFill>
          <a:latin typeface="Arial"/>
          <a:ea typeface="Arial"/>
          <a:cs typeface="Arial"/>
        </a:defRPr>
      </a:lvl3pPr>
      <a:lvl4pPr marR="0" lvl="3" algn="l">
        <a:lnSpc>
          <a:spcPct val="100000"/>
        </a:lnSpc>
        <a:spcBef>
          <a:spcPts val="0"/>
        </a:spcBef>
        <a:spcAft>
          <a:spcPts val="0"/>
        </a:spcAft>
        <a:buClr>
          <a:srgbClr val="000000"/>
        </a:buClr>
        <a:buFont typeface="Arial"/>
        <a:defRPr sz="1695" b="0" i="0" u="none" strike="noStrike" cap="none">
          <a:solidFill>
            <a:srgbClr val="000000"/>
          </a:solidFill>
          <a:latin typeface="Arial"/>
          <a:ea typeface="Arial"/>
          <a:cs typeface="Arial"/>
        </a:defRPr>
      </a:lvl4pPr>
      <a:lvl5pPr marR="0" lvl="4" algn="l">
        <a:lnSpc>
          <a:spcPct val="100000"/>
        </a:lnSpc>
        <a:spcBef>
          <a:spcPts val="0"/>
        </a:spcBef>
        <a:spcAft>
          <a:spcPts val="0"/>
        </a:spcAft>
        <a:buClr>
          <a:srgbClr val="000000"/>
        </a:buClr>
        <a:buFont typeface="Arial"/>
        <a:defRPr sz="1695" b="0" i="0" u="none" strike="noStrike" cap="none">
          <a:solidFill>
            <a:srgbClr val="000000"/>
          </a:solidFill>
          <a:latin typeface="Arial"/>
          <a:ea typeface="Arial"/>
          <a:cs typeface="Arial"/>
        </a:defRPr>
      </a:lvl5pPr>
      <a:lvl6pPr marR="0" lvl="5" algn="l">
        <a:lnSpc>
          <a:spcPct val="100000"/>
        </a:lnSpc>
        <a:spcBef>
          <a:spcPts val="0"/>
        </a:spcBef>
        <a:spcAft>
          <a:spcPts val="0"/>
        </a:spcAft>
        <a:buClr>
          <a:srgbClr val="000000"/>
        </a:buClr>
        <a:buFont typeface="Arial"/>
        <a:defRPr sz="1695" b="0" i="0" u="none" strike="noStrike" cap="none">
          <a:solidFill>
            <a:srgbClr val="000000"/>
          </a:solidFill>
          <a:latin typeface="Arial"/>
          <a:ea typeface="Arial"/>
          <a:cs typeface="Arial"/>
        </a:defRPr>
      </a:lvl6pPr>
      <a:lvl7pPr marR="0" lvl="6" algn="l">
        <a:lnSpc>
          <a:spcPct val="100000"/>
        </a:lnSpc>
        <a:spcBef>
          <a:spcPts val="0"/>
        </a:spcBef>
        <a:spcAft>
          <a:spcPts val="0"/>
        </a:spcAft>
        <a:buClr>
          <a:srgbClr val="000000"/>
        </a:buClr>
        <a:buFont typeface="Arial"/>
        <a:defRPr sz="1695" b="0" i="0" u="none" strike="noStrike" cap="none">
          <a:solidFill>
            <a:srgbClr val="000000"/>
          </a:solidFill>
          <a:latin typeface="Arial"/>
          <a:ea typeface="Arial"/>
          <a:cs typeface="Arial"/>
        </a:defRPr>
      </a:lvl7pPr>
      <a:lvl8pPr marR="0" lvl="7" algn="l">
        <a:lnSpc>
          <a:spcPct val="100000"/>
        </a:lnSpc>
        <a:spcBef>
          <a:spcPts val="0"/>
        </a:spcBef>
        <a:spcAft>
          <a:spcPts val="0"/>
        </a:spcAft>
        <a:buClr>
          <a:srgbClr val="000000"/>
        </a:buClr>
        <a:buFont typeface="Arial"/>
        <a:defRPr sz="1695" b="0" i="0" u="none" strike="noStrike" cap="none">
          <a:solidFill>
            <a:srgbClr val="000000"/>
          </a:solidFill>
          <a:latin typeface="Arial"/>
          <a:ea typeface="Arial"/>
          <a:cs typeface="Arial"/>
        </a:defRPr>
      </a:lvl8pPr>
      <a:lvl9pPr marR="0" lvl="8" algn="l">
        <a:lnSpc>
          <a:spcPct val="100000"/>
        </a:lnSpc>
        <a:spcBef>
          <a:spcPts val="0"/>
        </a:spcBef>
        <a:spcAft>
          <a:spcPts val="0"/>
        </a:spcAft>
        <a:buClr>
          <a:srgbClr val="000000"/>
        </a:buClr>
        <a:buFont typeface="Arial"/>
        <a:defRPr sz="1695" b="0" i="0" u="none" strike="noStrike" cap="none">
          <a:solidFill>
            <a:srgbClr val="000000"/>
          </a:solidFill>
          <a:latin typeface="Arial"/>
          <a:ea typeface="Arial"/>
          <a:cs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590551" y="1945217"/>
            <a:ext cx="11006400" cy="4190400"/>
          </a:xfrm>
          <a:prstGeom prst="rect">
            <a:avLst/>
          </a:prstGeom>
        </p:spPr>
        <p:txBody>
          <a:bodyPr vert="horz" lIns="0" tIns="0" rIns="0" bIns="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GB" dirty="0"/>
          </a:p>
        </p:txBody>
      </p:sp>
      <p:sp>
        <p:nvSpPr>
          <p:cNvPr id="2" name="Title Placeholder 1"/>
          <p:cNvSpPr>
            <a:spLocks noGrp="1"/>
          </p:cNvSpPr>
          <p:nvPr>
            <p:ph type="title"/>
          </p:nvPr>
        </p:nvSpPr>
        <p:spPr>
          <a:xfrm>
            <a:off x="590549" y="431995"/>
            <a:ext cx="9720769" cy="1075267"/>
          </a:xfrm>
          <a:prstGeom prst="rect">
            <a:avLst/>
          </a:prstGeom>
        </p:spPr>
        <p:txBody>
          <a:bodyPr vert="horz" lIns="0" tIns="0" rIns="0" bIns="0" rtlCol="0" anchor="b" anchorCtr="0">
            <a:normAutofit/>
          </a:bodyPr>
          <a:lstStyle/>
          <a:p>
            <a:r>
              <a:rPr lang="en-GB"/>
              <a:t>Click to edit Master title style</a:t>
            </a:r>
            <a:endParaRPr lang="en-GB" dirty="0"/>
          </a:p>
        </p:txBody>
      </p:sp>
      <p:pic>
        <p:nvPicPr>
          <p:cNvPr id="4" name="Picture 3" descr="Icon&#10;&#10;Description automatically generated">
            <a:extLst>
              <a:ext uri="{FF2B5EF4-FFF2-40B4-BE49-F238E27FC236}">
                <a16:creationId xmlns:a16="http://schemas.microsoft.com/office/drawing/2014/main" id="{97E36B9E-CBF6-7EAC-AE1A-CACD3684CA37}"/>
              </a:ext>
            </a:extLst>
          </p:cNvPr>
          <p:cNvPicPr>
            <a:picLocks noChangeAspect="1"/>
          </p:cNvPicPr>
          <p:nvPr userDrawn="1"/>
        </p:nvPicPr>
        <p:blipFill rotWithShape="1">
          <a:blip r:embed="rId9">
            <a:alphaModFix/>
            <a:extLst>
              <a:ext uri="{28A0092B-C50C-407E-A947-70E740481C1C}">
                <a14:useLocalDpi xmlns:a14="http://schemas.microsoft.com/office/drawing/2010/main" val="0"/>
              </a:ext>
            </a:extLst>
          </a:blip>
          <a:srcRect l="27096" t="17780" b="12546"/>
          <a:stretch/>
        </p:blipFill>
        <p:spPr>
          <a:xfrm>
            <a:off x="0" y="0"/>
            <a:ext cx="12192000" cy="6858000"/>
          </a:xfrm>
          <a:prstGeom prst="rect">
            <a:avLst/>
          </a:prstGeom>
        </p:spPr>
      </p:pic>
      <p:pic>
        <p:nvPicPr>
          <p:cNvPr id="5" name="Picture 4" descr="Icon&#10;&#10;Description automatically generated">
            <a:extLst>
              <a:ext uri="{FF2B5EF4-FFF2-40B4-BE49-F238E27FC236}">
                <a16:creationId xmlns:a16="http://schemas.microsoft.com/office/drawing/2014/main" id="{328DDABC-7FE3-C89A-CBCC-E01EA739DF82}"/>
              </a:ext>
            </a:extLst>
          </p:cNvPr>
          <p:cNvPicPr>
            <a:picLocks noChangeAspect="1"/>
          </p:cNvPicPr>
          <p:nvPr userDrawn="1"/>
        </p:nvPicPr>
        <p:blipFill rotWithShape="1">
          <a:blip r:embed="rId9">
            <a:alphaModFix/>
            <a:extLst>
              <a:ext uri="{28A0092B-C50C-407E-A947-70E740481C1C}">
                <a14:useLocalDpi xmlns:a14="http://schemas.microsoft.com/office/drawing/2010/main" val="0"/>
              </a:ext>
            </a:extLst>
          </a:blip>
          <a:srcRect l="27096" t="17780" b="12546"/>
          <a:stretch/>
        </p:blipFill>
        <p:spPr>
          <a:xfrm>
            <a:off x="-2249" y="0"/>
            <a:ext cx="12192000" cy="6858000"/>
          </a:xfrm>
          <a:prstGeom prst="rect">
            <a:avLst/>
          </a:prstGeom>
        </p:spPr>
      </p:pic>
      <p:pic>
        <p:nvPicPr>
          <p:cNvPr id="6" name="Picture 5" descr="Icon&#10;&#10;Description automatically generated">
            <a:extLst>
              <a:ext uri="{FF2B5EF4-FFF2-40B4-BE49-F238E27FC236}">
                <a16:creationId xmlns:a16="http://schemas.microsoft.com/office/drawing/2014/main" id="{415C38C8-DAAA-D48F-1263-F4866AE691F4}"/>
              </a:ext>
            </a:extLst>
          </p:cNvPr>
          <p:cNvPicPr>
            <a:picLocks noChangeAspect="1"/>
          </p:cNvPicPr>
          <p:nvPr userDrawn="1"/>
        </p:nvPicPr>
        <p:blipFill rotWithShape="1">
          <a:blip r:embed="rId9">
            <a:alphaModFix/>
            <a:extLst>
              <a:ext uri="{28A0092B-C50C-407E-A947-70E740481C1C}">
                <a14:useLocalDpi xmlns:a14="http://schemas.microsoft.com/office/drawing/2010/main" val="0"/>
              </a:ext>
            </a:extLst>
          </a:blip>
          <a:srcRect l="27096" t="17780" b="12546"/>
          <a:stretch/>
        </p:blipFill>
        <p:spPr>
          <a:xfrm>
            <a:off x="-4498" y="0"/>
            <a:ext cx="12192000" cy="6858000"/>
          </a:xfrm>
          <a:prstGeom prst="rect">
            <a:avLst/>
          </a:prstGeom>
        </p:spPr>
      </p:pic>
    </p:spTree>
    <p:extLst>
      <p:ext uri="{BB962C8B-B14F-4D97-AF65-F5344CB8AC3E}">
        <p14:creationId xmlns:p14="http://schemas.microsoft.com/office/powerpoint/2010/main" val="407939573"/>
      </p:ext>
    </p:extLst>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Lst>
  <p:txStyles>
    <p:titleStyle>
      <a:lvl1pPr algn="l" defTabSz="914377" rtl="0" eaLnBrk="1" latinLnBrk="0" hangingPunct="1">
        <a:lnSpc>
          <a:spcPts val="3467"/>
        </a:lnSpc>
        <a:spcBef>
          <a:spcPct val="0"/>
        </a:spcBef>
        <a:buNone/>
        <a:defRPr sz="2933" b="1" kern="1200">
          <a:solidFill>
            <a:schemeClr val="tx1"/>
          </a:solidFill>
          <a:latin typeface="+mj-lt"/>
          <a:ea typeface="+mj-ea"/>
          <a:cs typeface="+mj-cs"/>
        </a:defRPr>
      </a:lvl1pPr>
    </p:titleStyle>
    <p:bodyStyle>
      <a:lvl1pPr marL="228594" indent="-228594" algn="l" defTabSz="914377" rtl="0" eaLnBrk="1" latinLnBrk="0" hangingPunct="1">
        <a:lnSpc>
          <a:spcPct val="100000"/>
        </a:lnSpc>
        <a:spcBef>
          <a:spcPts val="400"/>
        </a:spcBef>
        <a:spcAft>
          <a:spcPts val="400"/>
        </a:spcAft>
        <a:buClr>
          <a:schemeClr val="accent1"/>
        </a:buClr>
        <a:buFont typeface="Arial" panose="020B0604020202020204" pitchFamily="34" charset="0"/>
        <a:buChar char="•"/>
        <a:defRPr sz="2400" kern="1200">
          <a:solidFill>
            <a:schemeClr val="tx1"/>
          </a:solidFill>
          <a:latin typeface="+mn-lt"/>
          <a:ea typeface="+mn-ea"/>
          <a:cs typeface="+mn-cs"/>
        </a:defRPr>
      </a:lvl1pPr>
      <a:lvl2pPr marL="685783" indent="-228594" algn="l" defTabSz="914377" rtl="0" eaLnBrk="1" latinLnBrk="0" hangingPunct="1">
        <a:lnSpc>
          <a:spcPct val="100000"/>
        </a:lnSpc>
        <a:spcBef>
          <a:spcPts val="400"/>
        </a:spcBef>
        <a:spcAft>
          <a:spcPts val="400"/>
        </a:spcAft>
        <a:buClr>
          <a:schemeClr val="accent2"/>
        </a:buClr>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100000"/>
        </a:lnSpc>
        <a:spcBef>
          <a:spcPts val="400"/>
        </a:spcBef>
        <a:spcAft>
          <a:spcPts val="400"/>
        </a:spcAft>
        <a:buClr>
          <a:schemeClr val="accent3"/>
        </a:buClr>
        <a:buFont typeface="Arial" panose="020B0604020202020204" pitchFamily="34" charset="0"/>
        <a:buChar char="•"/>
        <a:defRPr sz="1867" kern="1200">
          <a:solidFill>
            <a:schemeClr val="tx1"/>
          </a:solidFill>
          <a:latin typeface="+mn-lt"/>
          <a:ea typeface="+mn-ea"/>
          <a:cs typeface="+mn-cs"/>
        </a:defRPr>
      </a:lvl3pPr>
      <a:lvl4pPr marL="1600160" indent="-228594" algn="l" defTabSz="914377" rtl="0" eaLnBrk="1" latinLnBrk="0" hangingPunct="1">
        <a:lnSpc>
          <a:spcPct val="100000"/>
        </a:lnSpc>
        <a:spcBef>
          <a:spcPts val="400"/>
        </a:spcBef>
        <a:spcAft>
          <a:spcPts val="400"/>
        </a:spcAft>
        <a:buClr>
          <a:schemeClr val="accent5"/>
        </a:buClr>
        <a:buFont typeface="Arial" panose="020B0604020202020204" pitchFamily="34" charset="0"/>
        <a:buChar char="•"/>
        <a:defRPr sz="1867" kern="1200">
          <a:solidFill>
            <a:schemeClr val="tx1"/>
          </a:solidFill>
          <a:latin typeface="+mn-lt"/>
          <a:ea typeface="+mn-ea"/>
          <a:cs typeface="+mn-cs"/>
        </a:defRPr>
      </a:lvl4pPr>
      <a:lvl5pPr marL="2057349" indent="-228594" algn="l" defTabSz="914377" rtl="0" eaLnBrk="1" latinLnBrk="0" hangingPunct="1">
        <a:lnSpc>
          <a:spcPct val="100000"/>
        </a:lnSpc>
        <a:spcBef>
          <a:spcPts val="400"/>
        </a:spcBef>
        <a:spcAft>
          <a:spcPts val="400"/>
        </a:spcAft>
        <a:buClr>
          <a:schemeClr val="accent4"/>
        </a:buClr>
        <a:buFont typeface="Arial" panose="020B0604020202020204" pitchFamily="34" charset="0"/>
        <a:buChar char="•"/>
        <a:defRPr sz="1867"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90F41A2-6535-4CA6-81E4-026A5B56D9D7}"/>
              </a:ext>
            </a:extLst>
          </p:cNvPr>
          <p:cNvSpPr>
            <a:spLocks noGrp="1"/>
          </p:cNvSpPr>
          <p:nvPr>
            <p:ph type="title"/>
          </p:nvPr>
        </p:nvSpPr>
        <p:spPr>
          <a:xfrm>
            <a:off x="432000" y="432000"/>
            <a:ext cx="11328000" cy="432000"/>
          </a:xfrm>
          <a:prstGeom prst="rect">
            <a:avLst/>
          </a:prstGeom>
        </p:spPr>
        <p:txBody>
          <a:bodyPr vert="horz" lIns="0" tIns="0" rIns="0" bIns="0" rtlCol="0" anchor="ctr">
            <a:noAutofit/>
          </a:bodyPr>
          <a:lstStyle/>
          <a:p>
            <a:pPr rtl="0"/>
            <a:r>
              <a:rPr lang="en-GB" noProof="0" dirty="0"/>
              <a:t>Click to edit page title</a:t>
            </a:r>
          </a:p>
        </p:txBody>
      </p:sp>
      <p:sp>
        <p:nvSpPr>
          <p:cNvPr id="3" name="Text Placeholder 2">
            <a:extLst>
              <a:ext uri="{FF2B5EF4-FFF2-40B4-BE49-F238E27FC236}">
                <a16:creationId xmlns:a16="http://schemas.microsoft.com/office/drawing/2014/main" id="{213AB95C-7DD4-4796-80E4-1B7466A2A037}"/>
              </a:ext>
            </a:extLst>
          </p:cNvPr>
          <p:cNvSpPr>
            <a:spLocks noGrp="1"/>
          </p:cNvSpPr>
          <p:nvPr>
            <p:ph type="body" idx="1"/>
          </p:nvPr>
        </p:nvSpPr>
        <p:spPr>
          <a:xfrm>
            <a:off x="432000" y="1207190"/>
            <a:ext cx="11328000" cy="4679250"/>
          </a:xfrm>
          <a:prstGeom prst="rect">
            <a:avLst/>
          </a:prstGeom>
        </p:spPr>
        <p:txBody>
          <a:bodyPr vert="horz" lIns="0" tIns="0" rIns="0" bIns="0" rtlCol="0">
            <a:noAutofit/>
          </a:bodyPr>
          <a:lstStyle/>
          <a:p>
            <a:pPr lvl="0" rtl="0"/>
            <a:r>
              <a:rPr lang="en-GB" noProof="0" dirty="0"/>
              <a:t>Click to edit Master text styles</a:t>
            </a:r>
          </a:p>
          <a:p>
            <a:pPr lvl="1" rtl="0"/>
            <a:r>
              <a:rPr lang="en-GB" noProof="0" dirty="0"/>
              <a:t>Second level</a:t>
            </a:r>
          </a:p>
          <a:p>
            <a:pPr lvl="2" rtl="0"/>
            <a:r>
              <a:rPr lang="en-GB" noProof="0" dirty="0"/>
              <a:t>Third level</a:t>
            </a:r>
          </a:p>
          <a:p>
            <a:pPr lvl="3" rtl="0"/>
            <a:r>
              <a:rPr lang="en-GB" noProof="0" dirty="0"/>
              <a:t>Fourth level</a:t>
            </a:r>
          </a:p>
          <a:p>
            <a:pPr lvl="4" rtl="0"/>
            <a:r>
              <a:rPr lang="en-GB" noProof="0" dirty="0"/>
              <a:t>Fifth level</a:t>
            </a:r>
          </a:p>
        </p:txBody>
      </p:sp>
      <p:sp>
        <p:nvSpPr>
          <p:cNvPr id="22" name="Slide Number Placeholder 5">
            <a:extLst>
              <a:ext uri="{FF2B5EF4-FFF2-40B4-BE49-F238E27FC236}">
                <a16:creationId xmlns:a16="http://schemas.microsoft.com/office/drawing/2014/main" id="{CF0314DA-7E32-3F49-A083-E754B57D0672}"/>
              </a:ext>
            </a:extLst>
          </p:cNvPr>
          <p:cNvSpPr>
            <a:spLocks noGrp="1"/>
          </p:cNvSpPr>
          <p:nvPr>
            <p:ph type="sldNum" sz="quarter" idx="4"/>
          </p:nvPr>
        </p:nvSpPr>
        <p:spPr>
          <a:xfrm>
            <a:off x="11327999" y="6297904"/>
            <a:ext cx="586909" cy="338554"/>
          </a:xfrm>
          <a:prstGeom prst="rect">
            <a:avLst/>
          </a:prstGeom>
        </p:spPr>
        <p:txBody>
          <a:bodyPr anchor="ctr"/>
          <a:lstStyle>
            <a:lvl1pPr>
              <a:defRPr sz="1200" b="0" i="0">
                <a:solidFill>
                  <a:schemeClr val="tx2"/>
                </a:solidFill>
                <a:latin typeface="Roboto" panose="02000000000000000000" pitchFamily="2" charset="0"/>
                <a:ea typeface="Roboto" panose="02000000000000000000" pitchFamily="2" charset="0"/>
              </a:defRPr>
            </a:lvl1pPr>
          </a:lstStyle>
          <a:p>
            <a:fld id="{4FAB73BC-B049-4115-A692-8D63A059BFB8}" type="slidenum">
              <a:rPr lang="en-US" smtClean="0"/>
              <a:pPr/>
              <a:t>‹#›</a:t>
            </a:fld>
            <a:endParaRPr lang="en-US"/>
          </a:p>
        </p:txBody>
      </p:sp>
      <p:pic>
        <p:nvPicPr>
          <p:cNvPr id="23" name="Picture 22" descr="Icon&#10;&#10;Description automatically generated">
            <a:extLst>
              <a:ext uri="{FF2B5EF4-FFF2-40B4-BE49-F238E27FC236}">
                <a16:creationId xmlns:a16="http://schemas.microsoft.com/office/drawing/2014/main" id="{46C9A97A-2009-604E-9E5F-980A675D074E}"/>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11287825" y="420929"/>
            <a:ext cx="457904" cy="457904"/>
          </a:xfrm>
          <a:prstGeom prst="rect">
            <a:avLst/>
          </a:prstGeom>
        </p:spPr>
      </p:pic>
      <p:sp>
        <p:nvSpPr>
          <p:cNvPr id="7" name="Footer Placeholder 6">
            <a:extLst>
              <a:ext uri="{FF2B5EF4-FFF2-40B4-BE49-F238E27FC236}">
                <a16:creationId xmlns:a16="http://schemas.microsoft.com/office/drawing/2014/main" id="{DC195BD3-22A4-8745-A1F8-64B1AB88B144}"/>
              </a:ext>
            </a:extLst>
          </p:cNvPr>
          <p:cNvSpPr>
            <a:spLocks noGrp="1"/>
          </p:cNvSpPr>
          <p:nvPr>
            <p:ph type="ftr" sz="quarter" idx="3"/>
          </p:nvPr>
        </p:nvSpPr>
        <p:spPr>
          <a:xfrm>
            <a:off x="432000" y="6284619"/>
            <a:ext cx="4114800" cy="365125"/>
          </a:xfrm>
          <a:prstGeom prst="rect">
            <a:avLst/>
          </a:prstGeom>
        </p:spPr>
        <p:txBody>
          <a:bodyPr vert="horz" lIns="91440" tIns="45720" rIns="91440" bIns="45720" rtlCol="0" anchor="ctr"/>
          <a:lstStyle>
            <a:lvl1pPr algn="l">
              <a:defRPr sz="1200" b="0" i="0">
                <a:solidFill>
                  <a:schemeClr val="tx2"/>
                </a:solidFill>
                <a:latin typeface="Roboto" panose="02000000000000000000" pitchFamily="2" charset="0"/>
                <a:ea typeface="Roboto" panose="02000000000000000000" pitchFamily="2" charset="0"/>
              </a:defRPr>
            </a:lvl1pPr>
          </a:lstStyle>
          <a:p>
            <a:r>
              <a:rPr lang="en-US"/>
              <a:t>© 2022 Picocom</a:t>
            </a:r>
          </a:p>
        </p:txBody>
      </p:sp>
      <p:sp>
        <p:nvSpPr>
          <p:cNvPr id="9" name="Rectangle 8">
            <a:extLst>
              <a:ext uri="{FF2B5EF4-FFF2-40B4-BE49-F238E27FC236}">
                <a16:creationId xmlns:a16="http://schemas.microsoft.com/office/drawing/2014/main" id="{3B86CC3F-C07B-A646-95F3-80EB9C0DC037}"/>
              </a:ext>
            </a:extLst>
          </p:cNvPr>
          <p:cNvSpPr/>
          <p:nvPr userDrawn="1"/>
        </p:nvSpPr>
        <p:spPr>
          <a:xfrm>
            <a:off x="-9516" y="6852652"/>
            <a:ext cx="12204000" cy="576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b="0" i="0" noProof="0">
              <a:latin typeface="Roboto" panose="02000000000000000000" pitchFamily="2" charset="0"/>
            </a:endParaRPr>
          </a:p>
        </p:txBody>
      </p:sp>
    </p:spTree>
    <p:extLst>
      <p:ext uri="{BB962C8B-B14F-4D97-AF65-F5344CB8AC3E}">
        <p14:creationId xmlns:p14="http://schemas.microsoft.com/office/powerpoint/2010/main" val="2961025028"/>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Lst>
  <p:hf hdr="0" dt="0"/>
  <p:txStyles>
    <p:titleStyle>
      <a:lvl1pPr algn="l" defTabSz="914400" rtl="0" eaLnBrk="1" latinLnBrk="0" hangingPunct="1">
        <a:lnSpc>
          <a:spcPct val="90000"/>
        </a:lnSpc>
        <a:spcBef>
          <a:spcPct val="0"/>
        </a:spcBef>
        <a:buNone/>
        <a:defRPr sz="3200" b="0" i="0" kern="1200" spc="-150">
          <a:solidFill>
            <a:schemeClr val="tx1"/>
          </a:solidFill>
          <a:latin typeface="Roboto" panose="02000000000000000000" pitchFamily="2" charset="0"/>
          <a:ea typeface="Roboto" panose="02000000000000000000" pitchFamily="2" charset="0"/>
          <a:cs typeface="+mj-cs"/>
        </a:defRPr>
      </a:lvl1pPr>
    </p:titleStyle>
    <p:bodyStyle>
      <a:lvl1pPr marL="266700" indent="-266700" algn="l" defTabSz="914400" rtl="0" eaLnBrk="1" latinLnBrk="0" hangingPunct="1">
        <a:lnSpc>
          <a:spcPct val="90000"/>
        </a:lnSpc>
        <a:spcBef>
          <a:spcPts val="1000"/>
        </a:spcBef>
        <a:buClr>
          <a:schemeClr val="tx2"/>
        </a:buClr>
        <a:buFontTx/>
        <a:buBlip>
          <a:blip r:embed="rId8"/>
        </a:buBlip>
        <a:defRPr sz="2000" b="0" i="0" kern="1200">
          <a:solidFill>
            <a:schemeClr val="tx1"/>
          </a:solidFill>
          <a:latin typeface="Roboto Light" panose="02000000000000000000" pitchFamily="2" charset="0"/>
          <a:ea typeface="Roboto Light" panose="02000000000000000000" pitchFamily="2" charset="0"/>
          <a:cs typeface="+mn-cs"/>
        </a:defRPr>
      </a:lvl1pPr>
      <a:lvl2pPr marL="542925" indent="-276225" algn="l" defTabSz="914400" rtl="0" eaLnBrk="1" latinLnBrk="0" hangingPunct="1">
        <a:lnSpc>
          <a:spcPct val="90000"/>
        </a:lnSpc>
        <a:spcBef>
          <a:spcPts val="500"/>
        </a:spcBef>
        <a:buClr>
          <a:schemeClr val="tx2"/>
        </a:buClr>
        <a:buFontTx/>
        <a:buBlip>
          <a:blip r:embed="rId8"/>
        </a:buBlip>
        <a:defRPr sz="1800" b="0" i="0" kern="1200">
          <a:solidFill>
            <a:schemeClr val="tx1"/>
          </a:solidFill>
          <a:latin typeface="Roboto Light" panose="02000000000000000000" pitchFamily="2" charset="0"/>
          <a:ea typeface="Roboto Light" panose="02000000000000000000" pitchFamily="2" charset="0"/>
          <a:cs typeface="+mn-cs"/>
        </a:defRPr>
      </a:lvl2pPr>
      <a:lvl3pPr marL="809625" indent="-266700" algn="l" defTabSz="914400" rtl="0" eaLnBrk="1" latinLnBrk="0" hangingPunct="1">
        <a:lnSpc>
          <a:spcPct val="90000"/>
        </a:lnSpc>
        <a:spcBef>
          <a:spcPts val="500"/>
        </a:spcBef>
        <a:buClr>
          <a:schemeClr val="tx2"/>
        </a:buClr>
        <a:buFontTx/>
        <a:buBlip>
          <a:blip r:embed="rId8"/>
        </a:buBlip>
        <a:defRPr sz="1600" b="0" i="0" kern="1200">
          <a:solidFill>
            <a:schemeClr val="tx1"/>
          </a:solidFill>
          <a:latin typeface="Roboto Light" panose="02000000000000000000" pitchFamily="2" charset="0"/>
          <a:ea typeface="Roboto Light" panose="02000000000000000000" pitchFamily="2" charset="0"/>
          <a:cs typeface="+mn-cs"/>
        </a:defRPr>
      </a:lvl3pPr>
      <a:lvl4pPr marL="1076325" indent="-266700" algn="l" defTabSz="914400" rtl="0" eaLnBrk="1" latinLnBrk="0" hangingPunct="1">
        <a:lnSpc>
          <a:spcPct val="90000"/>
        </a:lnSpc>
        <a:spcBef>
          <a:spcPts val="500"/>
        </a:spcBef>
        <a:buClr>
          <a:schemeClr val="tx2"/>
        </a:buClr>
        <a:buFontTx/>
        <a:buBlip>
          <a:blip r:embed="rId8"/>
        </a:buBlip>
        <a:defRPr sz="1600" b="0" i="0" kern="1200">
          <a:solidFill>
            <a:schemeClr val="tx1"/>
          </a:solidFill>
          <a:latin typeface="Roboto Light" panose="02000000000000000000" pitchFamily="2" charset="0"/>
          <a:ea typeface="Roboto Light" panose="02000000000000000000" pitchFamily="2" charset="0"/>
          <a:cs typeface="+mn-cs"/>
        </a:defRPr>
      </a:lvl4pPr>
      <a:lvl5pPr marL="1343025" indent="-266700" algn="l" defTabSz="914400" rtl="0" eaLnBrk="1" latinLnBrk="0" hangingPunct="1">
        <a:lnSpc>
          <a:spcPct val="90000"/>
        </a:lnSpc>
        <a:spcBef>
          <a:spcPts val="500"/>
        </a:spcBef>
        <a:buClr>
          <a:schemeClr val="tx2"/>
        </a:buClr>
        <a:buFontTx/>
        <a:buBlip>
          <a:blip r:embed="rId8"/>
        </a:buBlip>
        <a:defRPr sz="1600" b="0" i="0" kern="1200">
          <a:solidFill>
            <a:schemeClr val="tx1"/>
          </a:solidFill>
          <a:latin typeface="Roboto Light" panose="02000000000000000000" pitchFamily="2" charset="0"/>
          <a:ea typeface="Roboto Light"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55">
          <p15:clr>
            <a:srgbClr val="F26B43"/>
          </p15:clr>
        </p15:guide>
        <p15:guide id="2" pos="740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18801298"/>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 id="2147483688" r:id="rId9"/>
    <p:sldLayoutId id="2147483689" r:id="rId10"/>
    <p:sldLayoutId id="2147483690" r:id="rId11"/>
    <p:sldLayoutId id="2147483691" r:id="rId12"/>
    <p:sldLayoutId id="2147483692" r:id="rId13"/>
    <p:sldLayoutId id="2147483693" r:id="rId14"/>
    <p:sldLayoutId id="2147483694" r:id="rId15"/>
    <p:sldLayoutId id="2147483695" r:id="rId16"/>
    <p:sldLayoutId id="2147483696" r:id="rId17"/>
    <p:sldLayoutId id="2147483697" r:id="rId18"/>
    <p:sldLayoutId id="2147483698" r:id="rId19"/>
    <p:sldLayoutId id="2147483699" r:id="rId20"/>
    <p:sldLayoutId id="2147483700" r:id="rId21"/>
    <p:sldLayoutId id="2147483701" r:id="rId2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p:txStyles>
    <p:titleStyle>
      <a:lvl1pPr algn="l" defTabSz="554500" rtl="0" eaLnBrk="1" latinLnBrk="0" hangingPunct="1">
        <a:lnSpc>
          <a:spcPct val="90000"/>
        </a:lnSpc>
        <a:spcBef>
          <a:spcPct val="0"/>
        </a:spcBef>
        <a:buNone/>
        <a:defRPr sz="2668" kern="1200">
          <a:solidFill>
            <a:schemeClr val="tx1"/>
          </a:solidFill>
          <a:latin typeface="+mj-lt"/>
          <a:ea typeface="+mj-ea"/>
          <a:cs typeface="+mj-cs"/>
        </a:defRPr>
      </a:lvl1pPr>
    </p:titleStyle>
    <p:bodyStyle>
      <a:lvl1pPr marL="138625" indent="-138625" algn="l" defTabSz="554500" rtl="0" eaLnBrk="1" latinLnBrk="0" hangingPunct="1">
        <a:lnSpc>
          <a:spcPct val="90000"/>
        </a:lnSpc>
        <a:spcBef>
          <a:spcPts val="606"/>
        </a:spcBef>
        <a:buFont typeface="Arial" panose="020B0604020202020204" pitchFamily="34" charset="0"/>
        <a:buChar char="•"/>
        <a:defRPr sz="1698" kern="1200">
          <a:solidFill>
            <a:schemeClr val="tx1"/>
          </a:solidFill>
          <a:latin typeface="+mn-lt"/>
          <a:ea typeface="+mn-ea"/>
          <a:cs typeface="+mn-cs"/>
        </a:defRPr>
      </a:lvl1pPr>
      <a:lvl2pPr marL="415875" indent="-138625" algn="l" defTabSz="554500" rtl="0" eaLnBrk="1" latinLnBrk="0" hangingPunct="1">
        <a:lnSpc>
          <a:spcPct val="90000"/>
        </a:lnSpc>
        <a:spcBef>
          <a:spcPts val="303"/>
        </a:spcBef>
        <a:buFont typeface="Arial" panose="020B0604020202020204" pitchFamily="34" charset="0"/>
        <a:buChar char="•"/>
        <a:defRPr sz="1455" kern="1200">
          <a:solidFill>
            <a:schemeClr val="tx1"/>
          </a:solidFill>
          <a:latin typeface="+mn-lt"/>
          <a:ea typeface="+mn-ea"/>
          <a:cs typeface="+mn-cs"/>
        </a:defRPr>
      </a:lvl2pPr>
      <a:lvl3pPr marL="693125" indent="-138625" algn="l" defTabSz="554500" rtl="0" eaLnBrk="1" latinLnBrk="0" hangingPunct="1">
        <a:lnSpc>
          <a:spcPct val="90000"/>
        </a:lnSpc>
        <a:spcBef>
          <a:spcPts val="303"/>
        </a:spcBef>
        <a:buFont typeface="Arial" panose="020B0604020202020204" pitchFamily="34" charset="0"/>
        <a:buChar char="•"/>
        <a:defRPr sz="1213" kern="1200">
          <a:solidFill>
            <a:schemeClr val="tx1"/>
          </a:solidFill>
          <a:latin typeface="+mn-lt"/>
          <a:ea typeface="+mn-ea"/>
          <a:cs typeface="+mn-cs"/>
        </a:defRPr>
      </a:lvl3pPr>
      <a:lvl4pPr marL="970375" indent="-138625" algn="l" defTabSz="554500" rtl="0" eaLnBrk="1" latinLnBrk="0" hangingPunct="1">
        <a:lnSpc>
          <a:spcPct val="90000"/>
        </a:lnSpc>
        <a:spcBef>
          <a:spcPts val="303"/>
        </a:spcBef>
        <a:buFont typeface="Arial" panose="020B0604020202020204" pitchFamily="34" charset="0"/>
        <a:buChar char="•"/>
        <a:defRPr sz="1092" kern="1200">
          <a:solidFill>
            <a:schemeClr val="tx1"/>
          </a:solidFill>
          <a:latin typeface="+mn-lt"/>
          <a:ea typeface="+mn-ea"/>
          <a:cs typeface="+mn-cs"/>
        </a:defRPr>
      </a:lvl4pPr>
      <a:lvl5pPr marL="1247625" indent="-138625" algn="l" defTabSz="554500" rtl="0" eaLnBrk="1" latinLnBrk="0" hangingPunct="1">
        <a:lnSpc>
          <a:spcPct val="90000"/>
        </a:lnSpc>
        <a:spcBef>
          <a:spcPts val="303"/>
        </a:spcBef>
        <a:buFont typeface="Arial" panose="020B0604020202020204" pitchFamily="34" charset="0"/>
        <a:buChar char="•"/>
        <a:defRPr sz="1092" kern="1200">
          <a:solidFill>
            <a:schemeClr val="tx1"/>
          </a:solidFill>
          <a:latin typeface="+mn-lt"/>
          <a:ea typeface="+mn-ea"/>
          <a:cs typeface="+mn-cs"/>
        </a:defRPr>
      </a:lvl5pPr>
      <a:lvl6pPr marL="1524875" indent="-138625" algn="l" defTabSz="554500" rtl="0" eaLnBrk="1" latinLnBrk="0" hangingPunct="1">
        <a:lnSpc>
          <a:spcPct val="90000"/>
        </a:lnSpc>
        <a:spcBef>
          <a:spcPts val="303"/>
        </a:spcBef>
        <a:buFont typeface="Arial" panose="020B0604020202020204" pitchFamily="34" charset="0"/>
        <a:buChar char="•"/>
        <a:defRPr sz="1092" kern="1200">
          <a:solidFill>
            <a:schemeClr val="tx1"/>
          </a:solidFill>
          <a:latin typeface="+mn-lt"/>
          <a:ea typeface="+mn-ea"/>
          <a:cs typeface="+mn-cs"/>
        </a:defRPr>
      </a:lvl6pPr>
      <a:lvl7pPr marL="1802126" indent="-138625" algn="l" defTabSz="554500" rtl="0" eaLnBrk="1" latinLnBrk="0" hangingPunct="1">
        <a:lnSpc>
          <a:spcPct val="90000"/>
        </a:lnSpc>
        <a:spcBef>
          <a:spcPts val="303"/>
        </a:spcBef>
        <a:buFont typeface="Arial" panose="020B0604020202020204" pitchFamily="34" charset="0"/>
        <a:buChar char="•"/>
        <a:defRPr sz="1092" kern="1200">
          <a:solidFill>
            <a:schemeClr val="tx1"/>
          </a:solidFill>
          <a:latin typeface="+mn-lt"/>
          <a:ea typeface="+mn-ea"/>
          <a:cs typeface="+mn-cs"/>
        </a:defRPr>
      </a:lvl7pPr>
      <a:lvl8pPr marL="2079375" indent="-138625" algn="l" defTabSz="554500" rtl="0" eaLnBrk="1" latinLnBrk="0" hangingPunct="1">
        <a:lnSpc>
          <a:spcPct val="90000"/>
        </a:lnSpc>
        <a:spcBef>
          <a:spcPts val="303"/>
        </a:spcBef>
        <a:buFont typeface="Arial" panose="020B0604020202020204" pitchFamily="34" charset="0"/>
        <a:buChar char="•"/>
        <a:defRPr sz="1092" kern="1200">
          <a:solidFill>
            <a:schemeClr val="tx1"/>
          </a:solidFill>
          <a:latin typeface="+mn-lt"/>
          <a:ea typeface="+mn-ea"/>
          <a:cs typeface="+mn-cs"/>
        </a:defRPr>
      </a:lvl8pPr>
      <a:lvl9pPr marL="2356626" indent="-138625" algn="l" defTabSz="554500" rtl="0" eaLnBrk="1" latinLnBrk="0" hangingPunct="1">
        <a:lnSpc>
          <a:spcPct val="90000"/>
        </a:lnSpc>
        <a:spcBef>
          <a:spcPts val="303"/>
        </a:spcBef>
        <a:buFont typeface="Arial" panose="020B0604020202020204" pitchFamily="34" charset="0"/>
        <a:buChar char="•"/>
        <a:defRPr sz="1092" kern="1200">
          <a:solidFill>
            <a:schemeClr val="tx1"/>
          </a:solidFill>
          <a:latin typeface="+mn-lt"/>
          <a:ea typeface="+mn-ea"/>
          <a:cs typeface="+mn-cs"/>
        </a:defRPr>
      </a:lvl9pPr>
    </p:bodyStyle>
    <p:otherStyle>
      <a:defPPr>
        <a:defRPr lang="en-US"/>
      </a:defPPr>
      <a:lvl1pPr marL="0" algn="l" defTabSz="554500" rtl="0" eaLnBrk="1" latinLnBrk="0" hangingPunct="1">
        <a:defRPr sz="1092" kern="1200">
          <a:solidFill>
            <a:schemeClr val="tx1"/>
          </a:solidFill>
          <a:latin typeface="+mn-lt"/>
          <a:ea typeface="+mn-ea"/>
          <a:cs typeface="+mn-cs"/>
        </a:defRPr>
      </a:lvl1pPr>
      <a:lvl2pPr marL="277250" algn="l" defTabSz="554500" rtl="0" eaLnBrk="1" latinLnBrk="0" hangingPunct="1">
        <a:defRPr sz="1092" kern="1200">
          <a:solidFill>
            <a:schemeClr val="tx1"/>
          </a:solidFill>
          <a:latin typeface="+mn-lt"/>
          <a:ea typeface="+mn-ea"/>
          <a:cs typeface="+mn-cs"/>
        </a:defRPr>
      </a:lvl2pPr>
      <a:lvl3pPr marL="554500" algn="l" defTabSz="554500" rtl="0" eaLnBrk="1" latinLnBrk="0" hangingPunct="1">
        <a:defRPr sz="1092" kern="1200">
          <a:solidFill>
            <a:schemeClr val="tx1"/>
          </a:solidFill>
          <a:latin typeface="+mn-lt"/>
          <a:ea typeface="+mn-ea"/>
          <a:cs typeface="+mn-cs"/>
        </a:defRPr>
      </a:lvl3pPr>
      <a:lvl4pPr marL="831750" algn="l" defTabSz="554500" rtl="0" eaLnBrk="1" latinLnBrk="0" hangingPunct="1">
        <a:defRPr sz="1092" kern="1200">
          <a:solidFill>
            <a:schemeClr val="tx1"/>
          </a:solidFill>
          <a:latin typeface="+mn-lt"/>
          <a:ea typeface="+mn-ea"/>
          <a:cs typeface="+mn-cs"/>
        </a:defRPr>
      </a:lvl4pPr>
      <a:lvl5pPr marL="1109000" algn="l" defTabSz="554500" rtl="0" eaLnBrk="1" latinLnBrk="0" hangingPunct="1">
        <a:defRPr sz="1092" kern="1200">
          <a:solidFill>
            <a:schemeClr val="tx1"/>
          </a:solidFill>
          <a:latin typeface="+mn-lt"/>
          <a:ea typeface="+mn-ea"/>
          <a:cs typeface="+mn-cs"/>
        </a:defRPr>
      </a:lvl5pPr>
      <a:lvl6pPr marL="1386250" algn="l" defTabSz="554500" rtl="0" eaLnBrk="1" latinLnBrk="0" hangingPunct="1">
        <a:defRPr sz="1092" kern="1200">
          <a:solidFill>
            <a:schemeClr val="tx1"/>
          </a:solidFill>
          <a:latin typeface="+mn-lt"/>
          <a:ea typeface="+mn-ea"/>
          <a:cs typeface="+mn-cs"/>
        </a:defRPr>
      </a:lvl6pPr>
      <a:lvl7pPr marL="1663500" algn="l" defTabSz="554500" rtl="0" eaLnBrk="1" latinLnBrk="0" hangingPunct="1">
        <a:defRPr sz="1092" kern="1200">
          <a:solidFill>
            <a:schemeClr val="tx1"/>
          </a:solidFill>
          <a:latin typeface="+mn-lt"/>
          <a:ea typeface="+mn-ea"/>
          <a:cs typeface="+mn-cs"/>
        </a:defRPr>
      </a:lvl7pPr>
      <a:lvl8pPr marL="1940750" algn="l" defTabSz="554500" rtl="0" eaLnBrk="1" latinLnBrk="0" hangingPunct="1">
        <a:defRPr sz="1092" kern="1200">
          <a:solidFill>
            <a:schemeClr val="tx1"/>
          </a:solidFill>
          <a:latin typeface="+mn-lt"/>
          <a:ea typeface="+mn-ea"/>
          <a:cs typeface="+mn-cs"/>
        </a:defRPr>
      </a:lvl8pPr>
      <a:lvl9pPr marL="2218001" algn="l" defTabSz="554500" rtl="0" eaLnBrk="1" latinLnBrk="0" hangingPunct="1">
        <a:defRPr sz="1092"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9720000" cy="1260000"/>
          </a:xfrm>
          <a:prstGeom prst="rect">
            <a:avLst/>
          </a:prstGeom>
        </p:spPr>
        <p:txBody>
          <a:bodyPr vert="horz" lIns="0" tIns="0" rIns="0" bIns="0" rtlCol="0" anchor="ctr">
            <a:noAutofit/>
          </a:bodyPr>
          <a:lstStyle/>
          <a:p>
            <a:r>
              <a:rPr lang="en-US"/>
              <a:t>Click to edit Master title style</a:t>
            </a:r>
            <a:endParaRPr lang="en-GB" dirty="0"/>
          </a:p>
        </p:txBody>
      </p:sp>
      <p:sp>
        <p:nvSpPr>
          <p:cNvPr id="3" name="Text Placeholder 2"/>
          <p:cNvSpPr>
            <a:spLocks noGrp="1"/>
          </p:cNvSpPr>
          <p:nvPr>
            <p:ph type="body" idx="1"/>
          </p:nvPr>
        </p:nvSpPr>
        <p:spPr>
          <a:xfrm>
            <a:off x="838200" y="1825625"/>
            <a:ext cx="10515600" cy="4351338"/>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Date Placeholder 3"/>
          <p:cNvSpPr>
            <a:spLocks noGrp="1"/>
          </p:cNvSpPr>
          <p:nvPr>
            <p:ph type="dt" sz="half" idx="2"/>
          </p:nvPr>
        </p:nvSpPr>
        <p:spPr>
          <a:xfrm>
            <a:off x="8833800" y="6175374"/>
            <a:ext cx="2520000" cy="360000"/>
          </a:xfrm>
          <a:prstGeom prst="rect">
            <a:avLst/>
          </a:prstGeom>
        </p:spPr>
        <p:txBody>
          <a:bodyPr vert="horz" lIns="0" tIns="0" rIns="0" bIns="0" rtlCol="0" anchor="ctr"/>
          <a:lstStyle>
            <a:lvl1pPr algn="r">
              <a:defRPr sz="1200">
                <a:solidFill>
                  <a:schemeClr val="tx1"/>
                </a:solidFill>
              </a:defRPr>
            </a:lvl1pPr>
          </a:lstStyle>
          <a:p>
            <a:fld id="{48215206-BC57-49FF-ACB1-8A372DAFD810}" type="datetime1">
              <a:rPr lang="en-GB" smtClean="0"/>
              <a:pPr/>
              <a:t>25/05/2023</a:t>
            </a:fld>
            <a:endParaRPr lang="en-GB" dirty="0"/>
          </a:p>
        </p:txBody>
      </p:sp>
      <p:sp>
        <p:nvSpPr>
          <p:cNvPr id="5" name="Footer Placeholder 4"/>
          <p:cNvSpPr>
            <a:spLocks noGrp="1"/>
          </p:cNvSpPr>
          <p:nvPr>
            <p:ph type="ftr" sz="quarter" idx="3"/>
          </p:nvPr>
        </p:nvSpPr>
        <p:spPr>
          <a:xfrm>
            <a:off x="1436215" y="6175374"/>
            <a:ext cx="5760000" cy="360000"/>
          </a:xfrm>
          <a:prstGeom prst="rect">
            <a:avLst/>
          </a:prstGeom>
        </p:spPr>
        <p:txBody>
          <a:bodyPr vert="horz" lIns="0" tIns="0" rIns="0" bIns="0" rtlCol="0" anchor="ctr"/>
          <a:lstStyle>
            <a:lvl1pPr algn="l">
              <a:defRPr sz="1200">
                <a:solidFill>
                  <a:schemeClr val="tx1"/>
                </a:solidFill>
              </a:defRPr>
            </a:lvl1pPr>
          </a:lstStyle>
          <a:p>
            <a:r>
              <a:rPr lang="en-GB" dirty="0"/>
              <a:t>Select: 'Insert &gt; Header &amp; Footer'</a:t>
            </a:r>
          </a:p>
        </p:txBody>
      </p:sp>
      <p:sp>
        <p:nvSpPr>
          <p:cNvPr id="6" name="Slide Number Placeholder 5"/>
          <p:cNvSpPr>
            <a:spLocks noGrp="1"/>
          </p:cNvSpPr>
          <p:nvPr>
            <p:ph type="sldNum" sz="quarter" idx="4"/>
          </p:nvPr>
        </p:nvSpPr>
        <p:spPr>
          <a:xfrm>
            <a:off x="838200" y="6175374"/>
            <a:ext cx="540000" cy="360000"/>
          </a:xfrm>
          <a:prstGeom prst="rect">
            <a:avLst/>
          </a:prstGeom>
        </p:spPr>
        <p:txBody>
          <a:bodyPr vert="horz" lIns="0" tIns="0" rIns="0" bIns="0" rtlCol="0" anchor="ctr"/>
          <a:lstStyle>
            <a:lvl1pPr algn="l">
              <a:defRPr sz="1200">
                <a:solidFill>
                  <a:schemeClr val="tx1"/>
                </a:solidFill>
              </a:defRPr>
            </a:lvl1pPr>
          </a:lstStyle>
          <a:p>
            <a:fld id="{F5AEA0E0-5CC6-4BD0-905C-A0021E419432}" type="slidenum">
              <a:rPr lang="en-GB" smtClean="0"/>
              <a:pPr/>
              <a:t>‹#›</a:t>
            </a:fld>
            <a:endParaRPr lang="en-GB" dirty="0"/>
          </a:p>
        </p:txBody>
      </p:sp>
      <p:pic>
        <p:nvPicPr>
          <p:cNvPr id="7" name="Graphic 3">
            <a:extLst>
              <a:ext uri="{FF2B5EF4-FFF2-40B4-BE49-F238E27FC236}">
                <a16:creationId xmlns:a16="http://schemas.microsoft.com/office/drawing/2014/main" id="{838680A1-7E89-B69D-BB18-8F627C000DCE}"/>
              </a:ext>
            </a:extLst>
          </p:cNvPr>
          <p:cNvPicPr>
            <a:picLocks noChangeAspect="1"/>
          </p:cNvPicPr>
          <p:nvPr userDrawn="1"/>
        </p:nvPicPr>
        <p:blipFill rotWithShape="1">
          <a:blip r:embed="rId21" cstate="print">
            <a:extLst>
              <a:ext uri="{28A0092B-C50C-407E-A947-70E740481C1C}">
                <a14:useLocalDpi xmlns:a14="http://schemas.microsoft.com/office/drawing/2010/main" val="0"/>
              </a:ext>
              <a:ext uri="{96DAC541-7B7A-43D3-8B79-37D633B846F1}">
                <asvg:svgBlip xmlns:asvg="http://schemas.microsoft.com/office/drawing/2016/SVG/main" r:embed="rId22"/>
              </a:ext>
            </a:extLst>
          </a:blip>
          <a:srcRect/>
          <a:stretch/>
        </p:blipFill>
        <p:spPr bwMode="auto">
          <a:xfrm>
            <a:off x="10948885" y="513611"/>
            <a:ext cx="595523" cy="595523"/>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462463400"/>
      </p:ext>
    </p:extLst>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 id="2147483714" r:id="rId12"/>
    <p:sldLayoutId id="2147483715" r:id="rId13"/>
    <p:sldLayoutId id="2147483716" r:id="rId14"/>
    <p:sldLayoutId id="2147483717" r:id="rId15"/>
    <p:sldLayoutId id="2147483718" r:id="rId16"/>
    <p:sldLayoutId id="2147483719" r:id="rId17"/>
    <p:sldLayoutId id="2147483720" r:id="rId18"/>
    <p:sldLayoutId id="2147483721" r:id="rId19"/>
  </p:sldLayoutIdLst>
  <p:hf hdr="0" dt="0"/>
  <p:txStyles>
    <p:titleStyle>
      <a:lvl1pPr algn="l" defTabSz="914358" rtl="0" eaLnBrk="1" latinLnBrk="0" hangingPunct="1">
        <a:lnSpc>
          <a:spcPct val="90000"/>
        </a:lnSpc>
        <a:spcBef>
          <a:spcPct val="0"/>
        </a:spcBef>
        <a:buNone/>
        <a:defRPr sz="3600" kern="1200">
          <a:solidFill>
            <a:schemeClr val="tx1"/>
          </a:solidFill>
          <a:latin typeface="+mj-lt"/>
          <a:ea typeface="+mj-ea"/>
          <a:cs typeface="+mj-cs"/>
        </a:defRPr>
      </a:lvl1pPr>
    </p:titleStyle>
    <p:bodyStyle>
      <a:lvl1pPr marL="0" indent="0" algn="l" defTabSz="914358"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1pPr>
      <a:lvl2pPr marL="287987" indent="-287987" algn="l" defTabSz="914358"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mn-lt"/>
          <a:ea typeface="+mn-ea"/>
          <a:cs typeface="+mn-cs"/>
        </a:defRPr>
      </a:lvl2pPr>
      <a:lvl3pPr marL="575973" indent="-287987" algn="l" defTabSz="914358"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mn-lt"/>
          <a:ea typeface="+mn-ea"/>
          <a:cs typeface="+mn-cs"/>
        </a:defRPr>
      </a:lvl3pPr>
      <a:lvl4pPr marL="0" indent="0" algn="l" defTabSz="914358" rtl="0" eaLnBrk="1" latinLnBrk="0" hangingPunct="1">
        <a:lnSpc>
          <a:spcPct val="100000"/>
        </a:lnSpc>
        <a:spcBef>
          <a:spcPts val="600"/>
        </a:spcBef>
        <a:spcAft>
          <a:spcPts val="600"/>
        </a:spcAft>
        <a:buFont typeface="Arial" panose="020B0604020202020204" pitchFamily="34" charset="0"/>
        <a:buNone/>
        <a:defRPr sz="2000" b="1" kern="1200">
          <a:solidFill>
            <a:schemeClr val="tx1"/>
          </a:solidFill>
          <a:latin typeface="+mn-lt"/>
          <a:ea typeface="+mn-ea"/>
          <a:cs typeface="+mn-cs"/>
        </a:defRPr>
      </a:lvl4pPr>
      <a:lvl5pPr marL="0" indent="0" algn="l" defTabSz="914358"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5pPr>
      <a:lvl6pPr marL="0" indent="0" algn="l" defTabSz="914358"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6pPr>
      <a:lvl7pPr marL="0" indent="0" algn="l" defTabSz="914358"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7pPr>
      <a:lvl8pPr marL="0" indent="0" algn="l" defTabSz="914358"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0" indent="0" algn="l" defTabSz="914358"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9pPr>
    </p:bodyStyle>
    <p:otherStyle>
      <a:defPPr>
        <a:defRPr lang="en-US"/>
      </a:defPPr>
      <a:lvl1pPr marL="0" algn="l" defTabSz="914358" rtl="0" eaLnBrk="1" latinLnBrk="0" hangingPunct="1">
        <a:defRPr sz="1800" kern="1200">
          <a:solidFill>
            <a:schemeClr val="tx1"/>
          </a:solidFill>
          <a:latin typeface="+mn-lt"/>
          <a:ea typeface="+mn-ea"/>
          <a:cs typeface="+mn-cs"/>
        </a:defRPr>
      </a:lvl1pPr>
      <a:lvl2pPr marL="457179" algn="l" defTabSz="914358" rtl="0" eaLnBrk="1" latinLnBrk="0" hangingPunct="1">
        <a:defRPr sz="1800" kern="1200">
          <a:solidFill>
            <a:schemeClr val="tx1"/>
          </a:solidFill>
          <a:latin typeface="+mn-lt"/>
          <a:ea typeface="+mn-ea"/>
          <a:cs typeface="+mn-cs"/>
        </a:defRPr>
      </a:lvl2pPr>
      <a:lvl3pPr marL="914358" algn="l" defTabSz="914358" rtl="0" eaLnBrk="1" latinLnBrk="0" hangingPunct="1">
        <a:defRPr sz="1800" kern="1200">
          <a:solidFill>
            <a:schemeClr val="tx1"/>
          </a:solidFill>
          <a:latin typeface="+mn-lt"/>
          <a:ea typeface="+mn-ea"/>
          <a:cs typeface="+mn-cs"/>
        </a:defRPr>
      </a:lvl3pPr>
      <a:lvl4pPr marL="1371536" algn="l" defTabSz="914358" rtl="0" eaLnBrk="1" latinLnBrk="0" hangingPunct="1">
        <a:defRPr sz="1800" kern="1200">
          <a:solidFill>
            <a:schemeClr val="tx1"/>
          </a:solidFill>
          <a:latin typeface="+mn-lt"/>
          <a:ea typeface="+mn-ea"/>
          <a:cs typeface="+mn-cs"/>
        </a:defRPr>
      </a:lvl4pPr>
      <a:lvl5pPr marL="1828715" algn="l" defTabSz="914358" rtl="0" eaLnBrk="1" latinLnBrk="0" hangingPunct="1">
        <a:defRPr sz="1800" kern="1200">
          <a:solidFill>
            <a:schemeClr val="tx1"/>
          </a:solidFill>
          <a:latin typeface="+mn-lt"/>
          <a:ea typeface="+mn-ea"/>
          <a:cs typeface="+mn-cs"/>
        </a:defRPr>
      </a:lvl5pPr>
      <a:lvl6pPr marL="2285894" algn="l" defTabSz="914358" rtl="0" eaLnBrk="1" latinLnBrk="0" hangingPunct="1">
        <a:defRPr sz="1800" kern="1200">
          <a:solidFill>
            <a:schemeClr val="tx1"/>
          </a:solidFill>
          <a:latin typeface="+mn-lt"/>
          <a:ea typeface="+mn-ea"/>
          <a:cs typeface="+mn-cs"/>
        </a:defRPr>
      </a:lvl6pPr>
      <a:lvl7pPr marL="2743073" algn="l" defTabSz="914358" rtl="0" eaLnBrk="1" latinLnBrk="0" hangingPunct="1">
        <a:defRPr sz="1800" kern="1200">
          <a:solidFill>
            <a:schemeClr val="tx1"/>
          </a:solidFill>
          <a:latin typeface="+mn-lt"/>
          <a:ea typeface="+mn-ea"/>
          <a:cs typeface="+mn-cs"/>
        </a:defRPr>
      </a:lvl7pPr>
      <a:lvl8pPr marL="3200252" algn="l" defTabSz="914358" rtl="0" eaLnBrk="1" latinLnBrk="0" hangingPunct="1">
        <a:defRPr sz="1800" kern="1200">
          <a:solidFill>
            <a:schemeClr val="tx1"/>
          </a:solidFill>
          <a:latin typeface="+mn-lt"/>
          <a:ea typeface="+mn-ea"/>
          <a:cs typeface="+mn-cs"/>
        </a:defRPr>
      </a:lvl8pPr>
      <a:lvl9pPr marL="3657430" algn="l" defTabSz="914358"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F0654212-EBE0-2FE1-999D-C3344B6ECB7D}"/>
              </a:ext>
            </a:extLst>
          </p:cNvPr>
          <p:cNvSpPr>
            <a:spLocks noGrp="1"/>
          </p:cNvSpPr>
          <p:nvPr>
            <p:ph type="ftr" sz="quarter" idx="3"/>
          </p:nvPr>
        </p:nvSpPr>
        <p:spPr>
          <a:xfrm>
            <a:off x="4038600" y="6405119"/>
            <a:ext cx="4114800" cy="365125"/>
          </a:xfrm>
          <a:prstGeom prst="rect">
            <a:avLst/>
          </a:prstGeom>
        </p:spPr>
        <p:txBody>
          <a:bodyPr vert="horz" lIns="91440" tIns="45720" rIns="91440" bIns="45720" rtlCol="0" anchor="b"/>
          <a:lstStyle>
            <a:lvl1pPr algn="ctr">
              <a:defRPr sz="1200">
                <a:solidFill>
                  <a:schemeClr val="tx1">
                    <a:tint val="75000"/>
                  </a:schemeClr>
                </a:solidFill>
                <a:latin typeface="+mj-lt"/>
              </a:defRPr>
            </a:lvl1pPr>
          </a:lstStyle>
          <a:p>
            <a:r>
              <a:rPr lang="en-GB">
                <a:solidFill>
                  <a:srgbClr val="14322B"/>
                </a:solidFill>
              </a:rPr>
              <a:t>Strictly private and confidential</a:t>
            </a:r>
            <a:endParaRPr lang="en-GB" dirty="0">
              <a:solidFill>
                <a:srgbClr val="14322B"/>
              </a:solidFill>
            </a:endParaRPr>
          </a:p>
        </p:txBody>
      </p:sp>
      <p:sp>
        <p:nvSpPr>
          <p:cNvPr id="2" name="Title Placeholder 1">
            <a:extLst>
              <a:ext uri="{FF2B5EF4-FFF2-40B4-BE49-F238E27FC236}">
                <a16:creationId xmlns:a16="http://schemas.microsoft.com/office/drawing/2014/main" id="{71A836AD-5867-4AB3-A7A1-2348D6FBCE78}"/>
              </a:ext>
            </a:extLst>
          </p:cNvPr>
          <p:cNvSpPr>
            <a:spLocks noGrp="1"/>
          </p:cNvSpPr>
          <p:nvPr>
            <p:ph type="title"/>
          </p:nvPr>
        </p:nvSpPr>
        <p:spPr>
          <a:xfrm>
            <a:off x="593726" y="365126"/>
            <a:ext cx="10760075" cy="1325563"/>
          </a:xfrm>
          <a:prstGeom prst="rect">
            <a:avLst/>
          </a:prstGeom>
        </p:spPr>
        <p:txBody>
          <a:bodyPr vert="horz" lIns="0" tIns="0" rIns="0" bIns="0" rtlCol="0" anchor="ctr">
            <a:normAutofit/>
          </a:body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5470D30B-2EDE-4C4C-BED3-CDF37809B6DB}"/>
              </a:ext>
            </a:extLst>
          </p:cNvPr>
          <p:cNvSpPr>
            <a:spLocks noGrp="1"/>
          </p:cNvSpPr>
          <p:nvPr>
            <p:ph type="body" idx="1"/>
          </p:nvPr>
        </p:nvSpPr>
        <p:spPr>
          <a:xfrm>
            <a:off x="593726" y="1825625"/>
            <a:ext cx="10760075" cy="4351338"/>
          </a:xfrm>
          <a:prstGeom prst="rect">
            <a:avLst/>
          </a:prstGeom>
        </p:spPr>
        <p:txBody>
          <a:bodyPr vert="horz" lIns="0" tIns="0" rIns="0" bIns="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a:extLst>
              <a:ext uri="{FF2B5EF4-FFF2-40B4-BE49-F238E27FC236}">
                <a16:creationId xmlns:a16="http://schemas.microsoft.com/office/drawing/2014/main" id="{CEE8B084-C264-4DF0-969E-948B4E1D929A}"/>
              </a:ext>
            </a:extLst>
          </p:cNvPr>
          <p:cNvSpPr>
            <a:spLocks noGrp="1"/>
          </p:cNvSpPr>
          <p:nvPr>
            <p:ph type="dt" sz="half" idx="2"/>
          </p:nvPr>
        </p:nvSpPr>
        <p:spPr>
          <a:xfrm>
            <a:off x="593725" y="6356351"/>
            <a:ext cx="2987675" cy="365125"/>
          </a:xfrm>
          <a:prstGeom prst="rect">
            <a:avLst/>
          </a:prstGeom>
          <a:noFill/>
        </p:spPr>
        <p:txBody>
          <a:bodyPr vert="horz" lIns="0" tIns="0" rIns="0" bIns="0" rtlCol="0" anchor="b"/>
          <a:lstStyle>
            <a:lvl1pPr algn="l">
              <a:defRPr sz="1200">
                <a:solidFill>
                  <a:srgbClr val="14322B"/>
                </a:solidFill>
                <a:latin typeface="+mj-lt"/>
              </a:defRPr>
            </a:lvl1pPr>
          </a:lstStyle>
          <a:p>
            <a:fld id="{58216134-4520-4BA5-9E45-00BBBE0937E7}" type="datetime4">
              <a:rPr lang="en-GB" smtClean="0"/>
              <a:pPr/>
              <a:t>25 May 2023</a:t>
            </a:fld>
            <a:endParaRPr lang="en-GB" dirty="0"/>
          </a:p>
        </p:txBody>
      </p:sp>
      <p:sp>
        <p:nvSpPr>
          <p:cNvPr id="6" name="Slide Number Placeholder 5">
            <a:extLst>
              <a:ext uri="{FF2B5EF4-FFF2-40B4-BE49-F238E27FC236}">
                <a16:creationId xmlns:a16="http://schemas.microsoft.com/office/drawing/2014/main" id="{B12C50BA-50E0-4503-B3EE-96083798CC36}"/>
              </a:ext>
            </a:extLst>
          </p:cNvPr>
          <p:cNvSpPr>
            <a:spLocks noGrp="1"/>
          </p:cNvSpPr>
          <p:nvPr>
            <p:ph type="sldNum" sz="quarter" idx="4"/>
          </p:nvPr>
        </p:nvSpPr>
        <p:spPr>
          <a:xfrm>
            <a:off x="8610600" y="6356351"/>
            <a:ext cx="2987675" cy="365125"/>
          </a:xfrm>
          <a:prstGeom prst="rect">
            <a:avLst/>
          </a:prstGeom>
          <a:noFill/>
        </p:spPr>
        <p:txBody>
          <a:bodyPr vert="horz" lIns="0" tIns="0" rIns="0" bIns="0" rtlCol="0" anchor="b"/>
          <a:lstStyle>
            <a:lvl1pPr algn="r">
              <a:defRPr sz="1200">
                <a:solidFill>
                  <a:srgbClr val="14322B"/>
                </a:solidFill>
                <a:latin typeface="+mj-lt"/>
              </a:defRPr>
            </a:lvl1pPr>
          </a:lstStyle>
          <a:p>
            <a:fld id="{33CD4A27-CDBD-406B-99F0-767F696D3937}" type="slidenum">
              <a:rPr lang="en-GB" smtClean="0"/>
              <a:pPr/>
              <a:t>‹#›</a:t>
            </a:fld>
            <a:endParaRPr lang="en-GB"/>
          </a:p>
        </p:txBody>
      </p:sp>
    </p:spTree>
    <p:extLst>
      <p:ext uri="{BB962C8B-B14F-4D97-AF65-F5344CB8AC3E}">
        <p14:creationId xmlns:p14="http://schemas.microsoft.com/office/powerpoint/2010/main" val="3451690163"/>
      </p:ext>
    </p:extLst>
  </p:cSld>
  <p:clrMap bg1="lt1" tx1="dk1" bg2="lt2" tx2="dk2" accent1="accent1" accent2="accent2" accent3="accent3" accent4="accent4" accent5="accent5" accent6="accent6" hlink="hlink" folHlink="folHlink"/>
  <p:sldLayoutIdLst>
    <p:sldLayoutId id="2147483723" r:id="rId1"/>
    <p:sldLayoutId id="2147483724" r:id="rId2"/>
    <p:sldLayoutId id="2147483725" r:id="rId3"/>
    <p:sldLayoutId id="2147483726" r:id="rId4"/>
    <p:sldLayoutId id="2147483727" r:id="rId5"/>
    <p:sldLayoutId id="2147483728" r:id="rId6"/>
    <p:sldLayoutId id="2147483729" r:id="rId7"/>
    <p:sldLayoutId id="2147483730" r:id="rId8"/>
    <p:sldLayoutId id="2147483731" r:id="rId9"/>
    <p:sldLayoutId id="2147483732" r:id="rId10"/>
    <p:sldLayoutId id="2147483733" r:id="rId11"/>
    <p:sldLayoutId id="2147483734" r:id="rId12"/>
    <p:sldLayoutId id="2147483735" r:id="rId13"/>
    <p:sldLayoutId id="2147483736" r:id="rId14"/>
  </p:sldLayoutIdLst>
  <p:hf hdr="0"/>
  <p:txStyles>
    <p:titleStyle>
      <a:lvl1pPr algn="l" defTabSz="914358" rtl="0" eaLnBrk="1" latinLnBrk="0" hangingPunct="1">
        <a:lnSpc>
          <a:spcPct val="90000"/>
        </a:lnSpc>
        <a:spcBef>
          <a:spcPct val="0"/>
        </a:spcBef>
        <a:buNone/>
        <a:defRPr sz="4400" b="1" kern="1200">
          <a:gradFill>
            <a:gsLst>
              <a:gs pos="0">
                <a:srgbClr val="16D6A8"/>
              </a:gs>
              <a:gs pos="100000">
                <a:srgbClr val="2FA745"/>
              </a:gs>
            </a:gsLst>
            <a:lin ang="0" scaled="1"/>
          </a:gradFill>
          <a:latin typeface="+mj-lt"/>
          <a:ea typeface="+mj-ea"/>
          <a:cs typeface="+mj-cs"/>
        </a:defRPr>
      </a:lvl1pPr>
    </p:titleStyle>
    <p:bodyStyle>
      <a:lvl1pPr marL="0" indent="0" algn="l" defTabSz="914358" rtl="0" eaLnBrk="1" latinLnBrk="0" hangingPunct="1">
        <a:lnSpc>
          <a:spcPct val="100000"/>
        </a:lnSpc>
        <a:spcBef>
          <a:spcPts val="0"/>
        </a:spcBef>
        <a:spcAft>
          <a:spcPts val="0"/>
        </a:spcAft>
        <a:buFont typeface="Arial" panose="020B0604020202020204" pitchFamily="34" charset="0"/>
        <a:buNone/>
        <a:defRPr sz="1600" b="1" kern="1200">
          <a:solidFill>
            <a:srgbClr val="14322B"/>
          </a:solidFill>
          <a:latin typeface="+mj-lt"/>
          <a:ea typeface="+mn-ea"/>
          <a:cs typeface="+mn-cs"/>
        </a:defRPr>
      </a:lvl1pPr>
      <a:lvl2pPr marL="0" indent="0" algn="l" defTabSz="914358" rtl="0" eaLnBrk="1" latinLnBrk="0" hangingPunct="1">
        <a:lnSpc>
          <a:spcPct val="100000"/>
        </a:lnSpc>
        <a:spcBef>
          <a:spcPts val="0"/>
        </a:spcBef>
        <a:spcAft>
          <a:spcPts val="1200"/>
        </a:spcAft>
        <a:buFont typeface="Arial" panose="020B0604020202020204" pitchFamily="34" charset="0"/>
        <a:buNone/>
        <a:defRPr sz="1600" b="0" kern="1200">
          <a:solidFill>
            <a:srgbClr val="14322B"/>
          </a:solidFill>
          <a:latin typeface="+mj-lt"/>
          <a:ea typeface="+mn-ea"/>
          <a:cs typeface="+mn-cs"/>
        </a:defRPr>
      </a:lvl2pPr>
      <a:lvl3pPr marL="0" indent="0" algn="l" defTabSz="914358" rtl="0" eaLnBrk="1" latinLnBrk="0" hangingPunct="1">
        <a:lnSpc>
          <a:spcPct val="100000"/>
        </a:lnSpc>
        <a:spcBef>
          <a:spcPts val="0"/>
        </a:spcBef>
        <a:spcAft>
          <a:spcPts val="1200"/>
        </a:spcAft>
        <a:buFont typeface="Arial" panose="020B0604020202020204" pitchFamily="34" charset="0"/>
        <a:buNone/>
        <a:defRPr sz="1600" kern="1200">
          <a:solidFill>
            <a:srgbClr val="2FA745"/>
          </a:solidFill>
          <a:latin typeface="+mj-lt"/>
          <a:ea typeface="+mn-ea"/>
          <a:cs typeface="+mn-cs"/>
        </a:defRPr>
      </a:lvl3pPr>
      <a:lvl4pPr marL="179992" indent="-179992" algn="l" defTabSz="914358" rtl="0" eaLnBrk="1" latinLnBrk="0" hangingPunct="1">
        <a:lnSpc>
          <a:spcPct val="100000"/>
        </a:lnSpc>
        <a:spcBef>
          <a:spcPts val="0"/>
        </a:spcBef>
        <a:spcAft>
          <a:spcPts val="1200"/>
        </a:spcAft>
        <a:buFont typeface="Arial" panose="020B0604020202020204" pitchFamily="34" charset="0"/>
        <a:buChar char="•"/>
        <a:defRPr sz="1600" kern="1200">
          <a:solidFill>
            <a:srgbClr val="2FA745"/>
          </a:solidFill>
          <a:latin typeface="+mj-lt"/>
          <a:ea typeface="+mn-ea"/>
          <a:cs typeface="+mn-cs"/>
        </a:defRPr>
      </a:lvl4pPr>
      <a:lvl5pPr marL="359983" indent="-179992" algn="l" defTabSz="914358" rtl="0" eaLnBrk="1" latinLnBrk="0" hangingPunct="1">
        <a:lnSpc>
          <a:spcPct val="100000"/>
        </a:lnSpc>
        <a:spcBef>
          <a:spcPts val="0"/>
        </a:spcBef>
        <a:spcAft>
          <a:spcPts val="1200"/>
        </a:spcAft>
        <a:buFont typeface="Arial" panose="020B0604020202020204" pitchFamily="34" charset="0"/>
        <a:buChar char="•"/>
        <a:defRPr sz="1600" kern="1200">
          <a:solidFill>
            <a:srgbClr val="2FA745"/>
          </a:solidFill>
          <a:latin typeface="+mj-lt"/>
          <a:ea typeface="+mn-ea"/>
          <a:cs typeface="+mn-cs"/>
        </a:defRPr>
      </a:lvl5pPr>
      <a:lvl6pPr marL="2514483" indent="-228589" algn="l" defTabSz="914358"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62" indent="-228589" algn="l" defTabSz="914358"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41" indent="-228589" algn="l" defTabSz="914358"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20" indent="-228589" algn="l" defTabSz="914358"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58" rtl="0" eaLnBrk="1" latinLnBrk="0" hangingPunct="1">
        <a:defRPr sz="1800" kern="1200">
          <a:solidFill>
            <a:schemeClr val="tx1"/>
          </a:solidFill>
          <a:latin typeface="+mn-lt"/>
          <a:ea typeface="+mn-ea"/>
          <a:cs typeface="+mn-cs"/>
        </a:defRPr>
      </a:lvl1pPr>
      <a:lvl2pPr marL="457179" algn="l" defTabSz="914358" rtl="0" eaLnBrk="1" latinLnBrk="0" hangingPunct="1">
        <a:defRPr sz="1800" kern="1200">
          <a:solidFill>
            <a:schemeClr val="tx1"/>
          </a:solidFill>
          <a:latin typeface="+mn-lt"/>
          <a:ea typeface="+mn-ea"/>
          <a:cs typeface="+mn-cs"/>
        </a:defRPr>
      </a:lvl2pPr>
      <a:lvl3pPr marL="914358" algn="l" defTabSz="914358" rtl="0" eaLnBrk="1" latinLnBrk="0" hangingPunct="1">
        <a:defRPr sz="1800" kern="1200">
          <a:solidFill>
            <a:schemeClr val="tx1"/>
          </a:solidFill>
          <a:latin typeface="+mn-lt"/>
          <a:ea typeface="+mn-ea"/>
          <a:cs typeface="+mn-cs"/>
        </a:defRPr>
      </a:lvl3pPr>
      <a:lvl4pPr marL="1371536" algn="l" defTabSz="914358" rtl="0" eaLnBrk="1" latinLnBrk="0" hangingPunct="1">
        <a:defRPr sz="1800" kern="1200">
          <a:solidFill>
            <a:schemeClr val="tx1"/>
          </a:solidFill>
          <a:latin typeface="+mn-lt"/>
          <a:ea typeface="+mn-ea"/>
          <a:cs typeface="+mn-cs"/>
        </a:defRPr>
      </a:lvl4pPr>
      <a:lvl5pPr marL="1828715" algn="l" defTabSz="914358" rtl="0" eaLnBrk="1" latinLnBrk="0" hangingPunct="1">
        <a:defRPr sz="1800" kern="1200">
          <a:solidFill>
            <a:schemeClr val="tx1"/>
          </a:solidFill>
          <a:latin typeface="+mn-lt"/>
          <a:ea typeface="+mn-ea"/>
          <a:cs typeface="+mn-cs"/>
        </a:defRPr>
      </a:lvl5pPr>
      <a:lvl6pPr marL="2285894" algn="l" defTabSz="914358" rtl="0" eaLnBrk="1" latinLnBrk="0" hangingPunct="1">
        <a:defRPr sz="1800" kern="1200">
          <a:solidFill>
            <a:schemeClr val="tx1"/>
          </a:solidFill>
          <a:latin typeface="+mn-lt"/>
          <a:ea typeface="+mn-ea"/>
          <a:cs typeface="+mn-cs"/>
        </a:defRPr>
      </a:lvl6pPr>
      <a:lvl7pPr marL="2743073" algn="l" defTabSz="914358" rtl="0" eaLnBrk="1" latinLnBrk="0" hangingPunct="1">
        <a:defRPr sz="1800" kern="1200">
          <a:solidFill>
            <a:schemeClr val="tx1"/>
          </a:solidFill>
          <a:latin typeface="+mn-lt"/>
          <a:ea typeface="+mn-ea"/>
          <a:cs typeface="+mn-cs"/>
        </a:defRPr>
      </a:lvl7pPr>
      <a:lvl8pPr marL="3200252" algn="l" defTabSz="914358" rtl="0" eaLnBrk="1" latinLnBrk="0" hangingPunct="1">
        <a:defRPr sz="1800" kern="1200">
          <a:solidFill>
            <a:schemeClr val="tx1"/>
          </a:solidFill>
          <a:latin typeface="+mn-lt"/>
          <a:ea typeface="+mn-ea"/>
          <a:cs typeface="+mn-cs"/>
        </a:defRPr>
      </a:lvl8pPr>
      <a:lvl9pPr marL="3657430" algn="l" defTabSz="914358"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0">
          <p15:clr>
            <a:srgbClr val="F26B43"/>
          </p15:clr>
        </p15:guide>
        <p15:guide id="2" orient="horz" pos="4085">
          <p15:clr>
            <a:srgbClr val="F26B43"/>
          </p15:clr>
        </p15:guide>
        <p15:guide id="3" pos="374">
          <p15:clr>
            <a:srgbClr val="F26B43"/>
          </p15:clr>
        </p15:guide>
        <p15:guide id="4" pos="7298">
          <p15:clr>
            <a:srgbClr val="F26B43"/>
          </p15:clr>
        </p15:guide>
        <p15:guide id="5" orient="horz" pos="513">
          <p15:clr>
            <a:srgbClr val="F26B43"/>
          </p15:clr>
        </p15:guide>
      </p15:sldGuideLst>
    </p:ext>
  </p:extLst>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9720000" cy="1260000"/>
          </a:xfrm>
          <a:prstGeom prst="rect">
            <a:avLst/>
          </a:prstGeom>
        </p:spPr>
        <p:txBody>
          <a:bodyPr vert="horz" lIns="0" tIns="0" rIns="0" bIns="0" rtlCol="0" anchor="ctr">
            <a:noAutofit/>
          </a:bodyPr>
          <a:lstStyle/>
          <a:p>
            <a:r>
              <a:rPr lang="en-GB"/>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0" tIns="0" rIns="0" bIns="0" rtlCol="0">
            <a:no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p:cNvSpPr>
            <a:spLocks noGrp="1"/>
          </p:cNvSpPr>
          <p:nvPr>
            <p:ph type="dt" sz="half" idx="2"/>
          </p:nvPr>
        </p:nvSpPr>
        <p:spPr>
          <a:xfrm>
            <a:off x="8833800" y="6175374"/>
            <a:ext cx="2520000" cy="360000"/>
          </a:xfrm>
          <a:prstGeom prst="rect">
            <a:avLst/>
          </a:prstGeom>
        </p:spPr>
        <p:txBody>
          <a:bodyPr vert="horz" lIns="0" tIns="0" rIns="0" bIns="0" rtlCol="0" anchor="ctr"/>
          <a:lstStyle>
            <a:lvl1pPr algn="r">
              <a:defRPr sz="1200">
                <a:solidFill>
                  <a:schemeClr val="tx1"/>
                </a:solidFill>
              </a:defRPr>
            </a:lvl1pPr>
          </a:lstStyle>
          <a:p>
            <a:fld id="{1448E4A8-4BBB-4374-8CCA-74C4B3A73FD7}" type="datetime1">
              <a:rPr lang="en-GB" smtClean="0"/>
              <a:t>25/05/2023</a:t>
            </a:fld>
            <a:endParaRPr lang="en-GB"/>
          </a:p>
        </p:txBody>
      </p:sp>
      <p:sp>
        <p:nvSpPr>
          <p:cNvPr id="5" name="Footer Placeholder 4"/>
          <p:cNvSpPr>
            <a:spLocks noGrp="1"/>
          </p:cNvSpPr>
          <p:nvPr>
            <p:ph type="ftr" sz="quarter" idx="3"/>
          </p:nvPr>
        </p:nvSpPr>
        <p:spPr>
          <a:xfrm>
            <a:off x="1436215" y="6175374"/>
            <a:ext cx="5760000" cy="360000"/>
          </a:xfrm>
          <a:prstGeom prst="rect">
            <a:avLst/>
          </a:prstGeom>
        </p:spPr>
        <p:txBody>
          <a:bodyPr vert="horz" lIns="0" tIns="0" rIns="0" bIns="0" rtlCol="0" anchor="ctr"/>
          <a:lstStyle>
            <a:lvl1pPr algn="l">
              <a:defRPr sz="1200">
                <a:solidFill>
                  <a:schemeClr val="tx1"/>
                </a:solidFill>
              </a:defRPr>
            </a:lvl1pPr>
          </a:lstStyle>
          <a:p>
            <a:r>
              <a:rPr lang="en-US"/>
              <a:t>Freshwave Contiguous Coverage to Railway Tunnels</a:t>
            </a:r>
            <a:endParaRPr lang="en-GB"/>
          </a:p>
        </p:txBody>
      </p:sp>
      <p:sp>
        <p:nvSpPr>
          <p:cNvPr id="6" name="Slide Number Placeholder 5"/>
          <p:cNvSpPr>
            <a:spLocks noGrp="1"/>
          </p:cNvSpPr>
          <p:nvPr>
            <p:ph type="sldNum" sz="quarter" idx="4"/>
          </p:nvPr>
        </p:nvSpPr>
        <p:spPr>
          <a:xfrm>
            <a:off x="838200" y="6175374"/>
            <a:ext cx="540000" cy="360000"/>
          </a:xfrm>
          <a:prstGeom prst="rect">
            <a:avLst/>
          </a:prstGeom>
        </p:spPr>
        <p:txBody>
          <a:bodyPr vert="horz" lIns="0" tIns="0" rIns="0" bIns="0" rtlCol="0" anchor="ctr"/>
          <a:lstStyle>
            <a:lvl1pPr algn="l">
              <a:defRPr sz="1200">
                <a:solidFill>
                  <a:schemeClr val="tx1"/>
                </a:solidFill>
              </a:defRPr>
            </a:lvl1pPr>
          </a:lstStyle>
          <a:p>
            <a:fld id="{F5AEA0E0-5CC6-4BD0-905C-A0021E419432}" type="slidenum">
              <a:rPr lang="en-GB" smtClean="0"/>
              <a:pPr/>
              <a:t>‹#›</a:t>
            </a:fld>
            <a:endParaRPr lang="en-GB"/>
          </a:p>
        </p:txBody>
      </p:sp>
      <p:pic>
        <p:nvPicPr>
          <p:cNvPr id="7" name="Graphic 3">
            <a:extLst>
              <a:ext uri="{FF2B5EF4-FFF2-40B4-BE49-F238E27FC236}">
                <a16:creationId xmlns:a16="http://schemas.microsoft.com/office/drawing/2014/main" id="{838680A1-7E89-B69D-BB18-8F627C000DCE}"/>
              </a:ext>
            </a:extLst>
          </p:cNvPr>
          <p:cNvPicPr>
            <a:picLocks noChangeAspect="1"/>
          </p:cNvPicPr>
          <p:nvPr userDrawn="1"/>
        </p:nvPicPr>
        <p:blipFill rotWithShape="1">
          <a:blip r:embed="rId42" cstate="screen">
            <a:extLst>
              <a:ext uri="{28A0092B-C50C-407E-A947-70E740481C1C}">
                <a14:useLocalDpi xmlns:a14="http://schemas.microsoft.com/office/drawing/2010/main"/>
              </a:ext>
              <a:ext uri="{96DAC541-7B7A-43D3-8B79-37D633B846F1}">
                <asvg:svgBlip xmlns:asvg="http://schemas.microsoft.com/office/drawing/2016/SVG/main" r:embed="rId43"/>
              </a:ext>
            </a:extLst>
          </a:blip>
          <a:srcRect/>
          <a:stretch/>
        </p:blipFill>
        <p:spPr bwMode="auto">
          <a:xfrm>
            <a:off x="10948885" y="513611"/>
            <a:ext cx="595523" cy="595523"/>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551844128"/>
      </p:ext>
    </p:extLst>
  </p:cSld>
  <p:clrMap bg1="lt1" tx1="dk1" bg2="lt2" tx2="dk2" accent1="accent1" accent2="accent2" accent3="accent3" accent4="accent4" accent5="accent5" accent6="accent6" hlink="hlink" folHlink="folHlink"/>
  <p:sldLayoutIdLst>
    <p:sldLayoutId id="2147483738" r:id="rId1"/>
    <p:sldLayoutId id="2147483739" r:id="rId2"/>
    <p:sldLayoutId id="2147483740" r:id="rId3"/>
    <p:sldLayoutId id="2147483741" r:id="rId4"/>
    <p:sldLayoutId id="2147483742" r:id="rId5"/>
    <p:sldLayoutId id="2147483743" r:id="rId6"/>
    <p:sldLayoutId id="2147483744" r:id="rId7"/>
    <p:sldLayoutId id="2147483745" r:id="rId8"/>
    <p:sldLayoutId id="2147483746" r:id="rId9"/>
    <p:sldLayoutId id="2147483747" r:id="rId10"/>
    <p:sldLayoutId id="2147483748" r:id="rId11"/>
    <p:sldLayoutId id="2147483749" r:id="rId12"/>
    <p:sldLayoutId id="2147483750" r:id="rId13"/>
    <p:sldLayoutId id="2147483751" r:id="rId14"/>
    <p:sldLayoutId id="2147483752" r:id="rId15"/>
    <p:sldLayoutId id="2147483753" r:id="rId16"/>
    <p:sldLayoutId id="2147483754" r:id="rId17"/>
    <p:sldLayoutId id="2147483755" r:id="rId18"/>
    <p:sldLayoutId id="2147483756" r:id="rId19"/>
    <p:sldLayoutId id="2147483757" r:id="rId20"/>
    <p:sldLayoutId id="2147483758" r:id="rId21"/>
    <p:sldLayoutId id="2147483759" r:id="rId22"/>
    <p:sldLayoutId id="2147483760" r:id="rId23"/>
    <p:sldLayoutId id="2147483761" r:id="rId24"/>
    <p:sldLayoutId id="2147483762" r:id="rId25"/>
    <p:sldLayoutId id="2147483763" r:id="rId26"/>
    <p:sldLayoutId id="2147483764" r:id="rId27"/>
    <p:sldLayoutId id="2147483765" r:id="rId28"/>
    <p:sldLayoutId id="2147483766" r:id="rId29"/>
    <p:sldLayoutId id="2147483767" r:id="rId30"/>
    <p:sldLayoutId id="2147483768" r:id="rId31"/>
    <p:sldLayoutId id="2147483769" r:id="rId32"/>
    <p:sldLayoutId id="2147483770" r:id="rId33"/>
    <p:sldLayoutId id="2147483771" r:id="rId34"/>
    <p:sldLayoutId id="2147483772" r:id="rId35"/>
    <p:sldLayoutId id="2147483773" r:id="rId36"/>
    <p:sldLayoutId id="2147483774" r:id="rId37"/>
    <p:sldLayoutId id="2147483775" r:id="rId38"/>
    <p:sldLayoutId id="2147483776" r:id="rId39"/>
    <p:sldLayoutId id="2147483777" r:id="rId40"/>
  </p:sldLayoutIdLst>
  <p:hf hdr="0" dt="0"/>
  <p:txStyles>
    <p:titleStyle>
      <a:lvl1pPr algn="l" defTabSz="914358" rtl="0" eaLnBrk="1" latinLnBrk="0" hangingPunct="1">
        <a:lnSpc>
          <a:spcPct val="90000"/>
        </a:lnSpc>
        <a:spcBef>
          <a:spcPct val="0"/>
        </a:spcBef>
        <a:buNone/>
        <a:defRPr sz="3600" kern="1200">
          <a:solidFill>
            <a:schemeClr val="tx1"/>
          </a:solidFill>
          <a:latin typeface="+mj-lt"/>
          <a:ea typeface="+mj-ea"/>
          <a:cs typeface="+mj-cs"/>
        </a:defRPr>
      </a:lvl1pPr>
    </p:titleStyle>
    <p:bodyStyle>
      <a:lvl1pPr marL="0" indent="0" algn="l" defTabSz="914358"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1pPr>
      <a:lvl2pPr marL="287987" indent="-287987" algn="l" defTabSz="914358"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mn-lt"/>
          <a:ea typeface="+mn-ea"/>
          <a:cs typeface="+mn-cs"/>
        </a:defRPr>
      </a:lvl2pPr>
      <a:lvl3pPr marL="575973" indent="-287987" algn="l" defTabSz="914358"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mn-lt"/>
          <a:ea typeface="+mn-ea"/>
          <a:cs typeface="+mn-cs"/>
        </a:defRPr>
      </a:lvl3pPr>
      <a:lvl4pPr marL="0" indent="0" algn="l" defTabSz="914358" rtl="0" eaLnBrk="1" latinLnBrk="0" hangingPunct="1">
        <a:lnSpc>
          <a:spcPct val="100000"/>
        </a:lnSpc>
        <a:spcBef>
          <a:spcPts val="600"/>
        </a:spcBef>
        <a:spcAft>
          <a:spcPts val="600"/>
        </a:spcAft>
        <a:buFont typeface="Arial" panose="020B0604020202020204" pitchFamily="34" charset="0"/>
        <a:buNone/>
        <a:defRPr sz="2000" b="1" kern="1200">
          <a:solidFill>
            <a:schemeClr val="tx1"/>
          </a:solidFill>
          <a:latin typeface="+mn-lt"/>
          <a:ea typeface="+mn-ea"/>
          <a:cs typeface="+mn-cs"/>
        </a:defRPr>
      </a:lvl4pPr>
      <a:lvl5pPr marL="0" indent="0" algn="l" defTabSz="914358"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5pPr>
      <a:lvl6pPr marL="0" indent="0" algn="l" defTabSz="914358"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6pPr>
      <a:lvl7pPr marL="0" indent="0" algn="l" defTabSz="914358"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7pPr>
      <a:lvl8pPr marL="0" indent="0" algn="l" defTabSz="914358"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0" indent="0" algn="l" defTabSz="914358"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9pPr>
    </p:bodyStyle>
    <p:otherStyle>
      <a:defPPr>
        <a:defRPr lang="en-US"/>
      </a:defPPr>
      <a:lvl1pPr marL="0" algn="l" defTabSz="914358" rtl="0" eaLnBrk="1" latinLnBrk="0" hangingPunct="1">
        <a:defRPr sz="1800" kern="1200">
          <a:solidFill>
            <a:schemeClr val="tx1"/>
          </a:solidFill>
          <a:latin typeface="+mn-lt"/>
          <a:ea typeface="+mn-ea"/>
          <a:cs typeface="+mn-cs"/>
        </a:defRPr>
      </a:lvl1pPr>
      <a:lvl2pPr marL="457179" algn="l" defTabSz="914358" rtl="0" eaLnBrk="1" latinLnBrk="0" hangingPunct="1">
        <a:defRPr sz="1800" kern="1200">
          <a:solidFill>
            <a:schemeClr val="tx1"/>
          </a:solidFill>
          <a:latin typeface="+mn-lt"/>
          <a:ea typeface="+mn-ea"/>
          <a:cs typeface="+mn-cs"/>
        </a:defRPr>
      </a:lvl2pPr>
      <a:lvl3pPr marL="914358" algn="l" defTabSz="914358" rtl="0" eaLnBrk="1" latinLnBrk="0" hangingPunct="1">
        <a:defRPr sz="1800" kern="1200">
          <a:solidFill>
            <a:schemeClr val="tx1"/>
          </a:solidFill>
          <a:latin typeface="+mn-lt"/>
          <a:ea typeface="+mn-ea"/>
          <a:cs typeface="+mn-cs"/>
        </a:defRPr>
      </a:lvl3pPr>
      <a:lvl4pPr marL="1371536" algn="l" defTabSz="914358" rtl="0" eaLnBrk="1" latinLnBrk="0" hangingPunct="1">
        <a:defRPr sz="1800" kern="1200">
          <a:solidFill>
            <a:schemeClr val="tx1"/>
          </a:solidFill>
          <a:latin typeface="+mn-lt"/>
          <a:ea typeface="+mn-ea"/>
          <a:cs typeface="+mn-cs"/>
        </a:defRPr>
      </a:lvl4pPr>
      <a:lvl5pPr marL="1828715" algn="l" defTabSz="914358" rtl="0" eaLnBrk="1" latinLnBrk="0" hangingPunct="1">
        <a:defRPr sz="1800" kern="1200">
          <a:solidFill>
            <a:schemeClr val="tx1"/>
          </a:solidFill>
          <a:latin typeface="+mn-lt"/>
          <a:ea typeface="+mn-ea"/>
          <a:cs typeface="+mn-cs"/>
        </a:defRPr>
      </a:lvl5pPr>
      <a:lvl6pPr marL="2285894" algn="l" defTabSz="914358" rtl="0" eaLnBrk="1" latinLnBrk="0" hangingPunct="1">
        <a:defRPr sz="1800" kern="1200">
          <a:solidFill>
            <a:schemeClr val="tx1"/>
          </a:solidFill>
          <a:latin typeface="+mn-lt"/>
          <a:ea typeface="+mn-ea"/>
          <a:cs typeface="+mn-cs"/>
        </a:defRPr>
      </a:lvl6pPr>
      <a:lvl7pPr marL="2743073" algn="l" defTabSz="914358" rtl="0" eaLnBrk="1" latinLnBrk="0" hangingPunct="1">
        <a:defRPr sz="1800" kern="1200">
          <a:solidFill>
            <a:schemeClr val="tx1"/>
          </a:solidFill>
          <a:latin typeface="+mn-lt"/>
          <a:ea typeface="+mn-ea"/>
          <a:cs typeface="+mn-cs"/>
        </a:defRPr>
      </a:lvl7pPr>
      <a:lvl8pPr marL="3200252" algn="l" defTabSz="914358" rtl="0" eaLnBrk="1" latinLnBrk="0" hangingPunct="1">
        <a:defRPr sz="1800" kern="1200">
          <a:solidFill>
            <a:schemeClr val="tx1"/>
          </a:solidFill>
          <a:latin typeface="+mn-lt"/>
          <a:ea typeface="+mn-ea"/>
          <a:cs typeface="+mn-cs"/>
        </a:defRPr>
      </a:lvl8pPr>
      <a:lvl9pPr marL="3657430" algn="l" defTabSz="914358"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9720000" cy="1260000"/>
          </a:xfrm>
          <a:prstGeom prst="rect">
            <a:avLst/>
          </a:prstGeom>
        </p:spPr>
        <p:txBody>
          <a:bodyPr vert="horz" lIns="0" tIns="0" rIns="0" bIns="0" rtlCol="0" anchor="ctr">
            <a:noAutofit/>
          </a:bodyPr>
          <a:lstStyle/>
          <a:p>
            <a:r>
              <a:rPr lang="en-US"/>
              <a:t>Click to edit Master title style</a:t>
            </a:r>
            <a:endParaRPr lang="en-GB" dirty="0"/>
          </a:p>
        </p:txBody>
      </p:sp>
      <p:sp>
        <p:nvSpPr>
          <p:cNvPr id="3" name="Text Placeholder 2"/>
          <p:cNvSpPr>
            <a:spLocks noGrp="1"/>
          </p:cNvSpPr>
          <p:nvPr>
            <p:ph type="body" idx="1"/>
          </p:nvPr>
        </p:nvSpPr>
        <p:spPr>
          <a:xfrm>
            <a:off x="838200" y="1825625"/>
            <a:ext cx="10515600" cy="4351338"/>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Date Placeholder 3"/>
          <p:cNvSpPr>
            <a:spLocks noGrp="1"/>
          </p:cNvSpPr>
          <p:nvPr>
            <p:ph type="dt" sz="half" idx="2"/>
          </p:nvPr>
        </p:nvSpPr>
        <p:spPr>
          <a:xfrm>
            <a:off x="8833800" y="6175374"/>
            <a:ext cx="2520000" cy="360000"/>
          </a:xfrm>
          <a:prstGeom prst="rect">
            <a:avLst/>
          </a:prstGeom>
        </p:spPr>
        <p:txBody>
          <a:bodyPr vert="horz" lIns="0" tIns="0" rIns="0" bIns="0" rtlCol="0" anchor="ctr"/>
          <a:lstStyle>
            <a:lvl1pPr algn="r">
              <a:defRPr sz="1200">
                <a:solidFill>
                  <a:schemeClr val="tx1"/>
                </a:solidFill>
              </a:defRPr>
            </a:lvl1pPr>
          </a:lstStyle>
          <a:p>
            <a:fld id="{48215206-BC57-49FF-ACB1-8A372DAFD810}" type="datetime1">
              <a:rPr lang="en-GB" smtClean="0"/>
              <a:pPr/>
              <a:t>25/05/2023</a:t>
            </a:fld>
            <a:endParaRPr lang="en-GB" dirty="0"/>
          </a:p>
        </p:txBody>
      </p:sp>
      <p:sp>
        <p:nvSpPr>
          <p:cNvPr id="5" name="Footer Placeholder 4"/>
          <p:cNvSpPr>
            <a:spLocks noGrp="1"/>
          </p:cNvSpPr>
          <p:nvPr>
            <p:ph type="ftr" sz="quarter" idx="3"/>
          </p:nvPr>
        </p:nvSpPr>
        <p:spPr>
          <a:xfrm>
            <a:off x="1436215" y="6175374"/>
            <a:ext cx="5760000" cy="360000"/>
          </a:xfrm>
          <a:prstGeom prst="rect">
            <a:avLst/>
          </a:prstGeom>
        </p:spPr>
        <p:txBody>
          <a:bodyPr vert="horz" lIns="0" tIns="0" rIns="0" bIns="0" rtlCol="0" anchor="ctr"/>
          <a:lstStyle>
            <a:lvl1pPr algn="l">
              <a:defRPr sz="1200">
                <a:solidFill>
                  <a:schemeClr val="tx1"/>
                </a:solidFill>
              </a:defRPr>
            </a:lvl1pPr>
          </a:lstStyle>
          <a:p>
            <a:r>
              <a:rPr lang="en-GB" dirty="0"/>
              <a:t>Select: 'Insert &gt; Header &amp; Footer'</a:t>
            </a:r>
          </a:p>
        </p:txBody>
      </p:sp>
      <p:sp>
        <p:nvSpPr>
          <p:cNvPr id="6" name="Slide Number Placeholder 5"/>
          <p:cNvSpPr>
            <a:spLocks noGrp="1"/>
          </p:cNvSpPr>
          <p:nvPr>
            <p:ph type="sldNum" sz="quarter" idx="4"/>
          </p:nvPr>
        </p:nvSpPr>
        <p:spPr>
          <a:xfrm>
            <a:off x="838200" y="6175374"/>
            <a:ext cx="540000" cy="360000"/>
          </a:xfrm>
          <a:prstGeom prst="rect">
            <a:avLst/>
          </a:prstGeom>
        </p:spPr>
        <p:txBody>
          <a:bodyPr vert="horz" lIns="0" tIns="0" rIns="0" bIns="0" rtlCol="0" anchor="ctr"/>
          <a:lstStyle>
            <a:lvl1pPr algn="l">
              <a:defRPr sz="1200">
                <a:solidFill>
                  <a:schemeClr val="tx1"/>
                </a:solidFill>
              </a:defRPr>
            </a:lvl1pPr>
          </a:lstStyle>
          <a:p>
            <a:fld id="{F5AEA0E0-5CC6-4BD0-905C-A0021E419432}" type="slidenum">
              <a:rPr lang="en-GB" smtClean="0"/>
              <a:pPr/>
              <a:t>‹#›</a:t>
            </a:fld>
            <a:endParaRPr lang="en-GB" dirty="0"/>
          </a:p>
        </p:txBody>
      </p:sp>
      <p:pic>
        <p:nvPicPr>
          <p:cNvPr id="7" name="Graphic 3">
            <a:extLst>
              <a:ext uri="{FF2B5EF4-FFF2-40B4-BE49-F238E27FC236}">
                <a16:creationId xmlns:a16="http://schemas.microsoft.com/office/drawing/2014/main" id="{838680A1-7E89-B69D-BB18-8F627C000DCE}"/>
              </a:ext>
            </a:extLst>
          </p:cNvPr>
          <p:cNvPicPr>
            <a:picLocks noChangeAspect="1"/>
          </p:cNvPicPr>
          <p:nvPr userDrawn="1"/>
        </p:nvPicPr>
        <p:blipFill rotWithShape="1">
          <a:blip r:embed="rId20" cstate="print">
            <a:extLst>
              <a:ext uri="{28A0092B-C50C-407E-A947-70E740481C1C}">
                <a14:useLocalDpi xmlns:a14="http://schemas.microsoft.com/office/drawing/2010/main" val="0"/>
              </a:ext>
              <a:ext uri="{96DAC541-7B7A-43D3-8B79-37D633B846F1}">
                <asvg:svgBlip xmlns:asvg="http://schemas.microsoft.com/office/drawing/2016/SVG/main" r:embed="rId21"/>
              </a:ext>
            </a:extLst>
          </a:blip>
          <a:srcRect/>
          <a:stretch/>
        </p:blipFill>
        <p:spPr bwMode="auto">
          <a:xfrm>
            <a:off x="10948885" y="513611"/>
            <a:ext cx="595523" cy="595523"/>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646027150"/>
      </p:ext>
    </p:extLst>
  </p:cSld>
  <p:clrMap bg1="lt1" tx1="dk1" bg2="lt2" tx2="dk2" accent1="accent1" accent2="accent2" accent3="accent3" accent4="accent4" accent5="accent5" accent6="accent6" hlink="hlink" folHlink="folHlink"/>
  <p:sldLayoutIdLst>
    <p:sldLayoutId id="2147483779" r:id="rId1"/>
    <p:sldLayoutId id="2147483780" r:id="rId2"/>
    <p:sldLayoutId id="2147483781" r:id="rId3"/>
    <p:sldLayoutId id="2147483782" r:id="rId4"/>
    <p:sldLayoutId id="2147483783" r:id="rId5"/>
    <p:sldLayoutId id="2147483784" r:id="rId6"/>
    <p:sldLayoutId id="2147483785" r:id="rId7"/>
    <p:sldLayoutId id="2147483786" r:id="rId8"/>
    <p:sldLayoutId id="2147483787" r:id="rId9"/>
    <p:sldLayoutId id="2147483788" r:id="rId10"/>
    <p:sldLayoutId id="2147483789" r:id="rId11"/>
    <p:sldLayoutId id="2147483790" r:id="rId12"/>
    <p:sldLayoutId id="2147483791" r:id="rId13"/>
    <p:sldLayoutId id="2147483792" r:id="rId14"/>
    <p:sldLayoutId id="2147483793" r:id="rId15"/>
    <p:sldLayoutId id="2147483794" r:id="rId16"/>
    <p:sldLayoutId id="2147483795" r:id="rId17"/>
    <p:sldLayoutId id="2147483796" r:id="rId18"/>
  </p:sldLayoutIdLst>
  <p:hf hdr="0" dt="0"/>
  <p:txStyles>
    <p:titleStyle>
      <a:lvl1pPr algn="l" defTabSz="914358" rtl="0" eaLnBrk="1" latinLnBrk="0" hangingPunct="1">
        <a:lnSpc>
          <a:spcPct val="90000"/>
        </a:lnSpc>
        <a:spcBef>
          <a:spcPct val="0"/>
        </a:spcBef>
        <a:buNone/>
        <a:defRPr sz="3600" kern="1200">
          <a:solidFill>
            <a:schemeClr val="tx1"/>
          </a:solidFill>
          <a:latin typeface="+mj-lt"/>
          <a:ea typeface="+mj-ea"/>
          <a:cs typeface="+mj-cs"/>
        </a:defRPr>
      </a:lvl1pPr>
    </p:titleStyle>
    <p:bodyStyle>
      <a:lvl1pPr marL="0" indent="0" algn="l" defTabSz="914358"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1pPr>
      <a:lvl2pPr marL="287987" indent="-287987" algn="l" defTabSz="914358"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mn-lt"/>
          <a:ea typeface="+mn-ea"/>
          <a:cs typeface="+mn-cs"/>
        </a:defRPr>
      </a:lvl2pPr>
      <a:lvl3pPr marL="575973" indent="-287987" algn="l" defTabSz="914358"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mn-lt"/>
          <a:ea typeface="+mn-ea"/>
          <a:cs typeface="+mn-cs"/>
        </a:defRPr>
      </a:lvl3pPr>
      <a:lvl4pPr marL="0" indent="0" algn="l" defTabSz="914358" rtl="0" eaLnBrk="1" latinLnBrk="0" hangingPunct="1">
        <a:lnSpc>
          <a:spcPct val="100000"/>
        </a:lnSpc>
        <a:spcBef>
          <a:spcPts val="600"/>
        </a:spcBef>
        <a:spcAft>
          <a:spcPts val="600"/>
        </a:spcAft>
        <a:buFont typeface="Arial" panose="020B0604020202020204" pitchFamily="34" charset="0"/>
        <a:buNone/>
        <a:defRPr sz="2000" b="1" kern="1200">
          <a:solidFill>
            <a:schemeClr val="tx1"/>
          </a:solidFill>
          <a:latin typeface="+mn-lt"/>
          <a:ea typeface="+mn-ea"/>
          <a:cs typeface="+mn-cs"/>
        </a:defRPr>
      </a:lvl4pPr>
      <a:lvl5pPr marL="0" indent="0" algn="l" defTabSz="914358"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5pPr>
      <a:lvl6pPr marL="0" indent="0" algn="l" defTabSz="914358"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6pPr>
      <a:lvl7pPr marL="0" indent="0" algn="l" defTabSz="914358"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7pPr>
      <a:lvl8pPr marL="0" indent="0" algn="l" defTabSz="914358"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0" indent="0" algn="l" defTabSz="914358"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9pPr>
    </p:bodyStyle>
    <p:otherStyle>
      <a:defPPr>
        <a:defRPr lang="en-US"/>
      </a:defPPr>
      <a:lvl1pPr marL="0" algn="l" defTabSz="914358" rtl="0" eaLnBrk="1" latinLnBrk="0" hangingPunct="1">
        <a:defRPr sz="1800" kern="1200">
          <a:solidFill>
            <a:schemeClr val="tx1"/>
          </a:solidFill>
          <a:latin typeface="+mn-lt"/>
          <a:ea typeface="+mn-ea"/>
          <a:cs typeface="+mn-cs"/>
        </a:defRPr>
      </a:lvl1pPr>
      <a:lvl2pPr marL="457179" algn="l" defTabSz="914358" rtl="0" eaLnBrk="1" latinLnBrk="0" hangingPunct="1">
        <a:defRPr sz="1800" kern="1200">
          <a:solidFill>
            <a:schemeClr val="tx1"/>
          </a:solidFill>
          <a:latin typeface="+mn-lt"/>
          <a:ea typeface="+mn-ea"/>
          <a:cs typeface="+mn-cs"/>
        </a:defRPr>
      </a:lvl2pPr>
      <a:lvl3pPr marL="914358" algn="l" defTabSz="914358" rtl="0" eaLnBrk="1" latinLnBrk="0" hangingPunct="1">
        <a:defRPr sz="1800" kern="1200">
          <a:solidFill>
            <a:schemeClr val="tx1"/>
          </a:solidFill>
          <a:latin typeface="+mn-lt"/>
          <a:ea typeface="+mn-ea"/>
          <a:cs typeface="+mn-cs"/>
        </a:defRPr>
      </a:lvl3pPr>
      <a:lvl4pPr marL="1371536" algn="l" defTabSz="914358" rtl="0" eaLnBrk="1" latinLnBrk="0" hangingPunct="1">
        <a:defRPr sz="1800" kern="1200">
          <a:solidFill>
            <a:schemeClr val="tx1"/>
          </a:solidFill>
          <a:latin typeface="+mn-lt"/>
          <a:ea typeface="+mn-ea"/>
          <a:cs typeface="+mn-cs"/>
        </a:defRPr>
      </a:lvl4pPr>
      <a:lvl5pPr marL="1828715" algn="l" defTabSz="914358" rtl="0" eaLnBrk="1" latinLnBrk="0" hangingPunct="1">
        <a:defRPr sz="1800" kern="1200">
          <a:solidFill>
            <a:schemeClr val="tx1"/>
          </a:solidFill>
          <a:latin typeface="+mn-lt"/>
          <a:ea typeface="+mn-ea"/>
          <a:cs typeface="+mn-cs"/>
        </a:defRPr>
      </a:lvl5pPr>
      <a:lvl6pPr marL="2285894" algn="l" defTabSz="914358" rtl="0" eaLnBrk="1" latinLnBrk="0" hangingPunct="1">
        <a:defRPr sz="1800" kern="1200">
          <a:solidFill>
            <a:schemeClr val="tx1"/>
          </a:solidFill>
          <a:latin typeface="+mn-lt"/>
          <a:ea typeface="+mn-ea"/>
          <a:cs typeface="+mn-cs"/>
        </a:defRPr>
      </a:lvl6pPr>
      <a:lvl7pPr marL="2743073" algn="l" defTabSz="914358" rtl="0" eaLnBrk="1" latinLnBrk="0" hangingPunct="1">
        <a:defRPr sz="1800" kern="1200">
          <a:solidFill>
            <a:schemeClr val="tx1"/>
          </a:solidFill>
          <a:latin typeface="+mn-lt"/>
          <a:ea typeface="+mn-ea"/>
          <a:cs typeface="+mn-cs"/>
        </a:defRPr>
      </a:lvl7pPr>
      <a:lvl8pPr marL="3200252" algn="l" defTabSz="914358" rtl="0" eaLnBrk="1" latinLnBrk="0" hangingPunct="1">
        <a:defRPr sz="1800" kern="1200">
          <a:solidFill>
            <a:schemeClr val="tx1"/>
          </a:solidFill>
          <a:latin typeface="+mn-lt"/>
          <a:ea typeface="+mn-ea"/>
          <a:cs typeface="+mn-cs"/>
        </a:defRPr>
      </a:lvl8pPr>
      <a:lvl9pPr marL="3657430" algn="l" defTabSz="914358"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1.png"/><Relationship Id="rId7" Type="http://schemas.openxmlformats.org/officeDocument/2006/relationships/hyperlink" Target="https://www.linkedin.com/company/druid-software/" TargetMode="External"/><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hyperlink" Target="https://twitter.com/druid_software" TargetMode="External"/><Relationship Id="rId5" Type="http://schemas.openxmlformats.org/officeDocument/2006/relationships/image" Target="../media/image3.png"/><Relationship Id="rId4" Type="http://schemas.openxmlformats.org/officeDocument/2006/relationships/image" Target="../media/image2.png"/><Relationship Id="rId9" Type="http://schemas.openxmlformats.org/officeDocument/2006/relationships/image" Target="../media/image5.png"/></Relationships>
</file>

<file path=ppt/slides/_rels/slide10.xml.rels><?xml version="1.0" encoding="UTF-8" standalone="yes"?>
<Relationships xmlns="http://schemas.openxmlformats.org/package/2006/relationships"><Relationship Id="rId8" Type="http://schemas.openxmlformats.org/officeDocument/2006/relationships/image" Target="../media/image113.png"/><Relationship Id="rId13" Type="http://schemas.openxmlformats.org/officeDocument/2006/relationships/image" Target="../media/image118.png"/><Relationship Id="rId3" Type="http://schemas.openxmlformats.org/officeDocument/2006/relationships/image" Target="../media/image108.png"/><Relationship Id="rId7" Type="http://schemas.openxmlformats.org/officeDocument/2006/relationships/image" Target="../media/image112.png"/><Relationship Id="rId12" Type="http://schemas.openxmlformats.org/officeDocument/2006/relationships/image" Target="../media/image117.png"/><Relationship Id="rId2" Type="http://schemas.openxmlformats.org/officeDocument/2006/relationships/image" Target="../media/image107.png"/><Relationship Id="rId16" Type="http://schemas.openxmlformats.org/officeDocument/2006/relationships/image" Target="../media/image121.png"/><Relationship Id="rId1" Type="http://schemas.openxmlformats.org/officeDocument/2006/relationships/slideLayout" Target="../slideLayouts/slideLayout13.xml"/><Relationship Id="rId6" Type="http://schemas.openxmlformats.org/officeDocument/2006/relationships/image" Target="../media/image111.png"/><Relationship Id="rId11" Type="http://schemas.openxmlformats.org/officeDocument/2006/relationships/image" Target="../media/image116.png"/><Relationship Id="rId5" Type="http://schemas.openxmlformats.org/officeDocument/2006/relationships/image" Target="../media/image110.png"/><Relationship Id="rId15" Type="http://schemas.openxmlformats.org/officeDocument/2006/relationships/image" Target="../media/image120.png"/><Relationship Id="rId10" Type="http://schemas.openxmlformats.org/officeDocument/2006/relationships/image" Target="../media/image115.png"/><Relationship Id="rId4" Type="http://schemas.openxmlformats.org/officeDocument/2006/relationships/image" Target="../media/image109.png"/><Relationship Id="rId9" Type="http://schemas.openxmlformats.org/officeDocument/2006/relationships/image" Target="../media/image114.png"/><Relationship Id="rId14" Type="http://schemas.openxmlformats.org/officeDocument/2006/relationships/image" Target="../media/image119.png"/></Relationships>
</file>

<file path=ppt/slides/_rels/slide11.xml.rels><?xml version="1.0" encoding="UTF-8" standalone="yes"?>
<Relationships xmlns="http://schemas.openxmlformats.org/package/2006/relationships"><Relationship Id="rId3" Type="http://schemas.openxmlformats.org/officeDocument/2006/relationships/hyperlink" Target="http://www.numerounity.com/2009/08/the-man-at-crossroad.html" TargetMode="External"/><Relationship Id="rId2" Type="http://schemas.openxmlformats.org/officeDocument/2006/relationships/image" Target="../media/image122.jpg"/><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123.png"/><Relationship Id="rId1" Type="http://schemas.openxmlformats.org/officeDocument/2006/relationships/slideLayout" Target="../slideLayouts/slideLayout1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3.xml.rels><?xml version="1.0" encoding="UTF-8" standalone="yes"?>
<Relationships xmlns="http://schemas.openxmlformats.org/package/2006/relationships"><Relationship Id="rId8" Type="http://schemas.openxmlformats.org/officeDocument/2006/relationships/image" Target="../media/image128.png"/><Relationship Id="rId13" Type="http://schemas.openxmlformats.org/officeDocument/2006/relationships/image" Target="../media/image133.png"/><Relationship Id="rId3" Type="http://schemas.openxmlformats.org/officeDocument/2006/relationships/image" Target="../media/image124.jpg"/><Relationship Id="rId7" Type="http://schemas.openxmlformats.org/officeDocument/2006/relationships/image" Target="../media/image127.png"/><Relationship Id="rId12" Type="http://schemas.openxmlformats.org/officeDocument/2006/relationships/image" Target="../media/image132.jpg"/><Relationship Id="rId2" Type="http://schemas.openxmlformats.org/officeDocument/2006/relationships/notesSlide" Target="../notesSlides/notesSlide2.xml"/><Relationship Id="rId1" Type="http://schemas.openxmlformats.org/officeDocument/2006/relationships/slideLayout" Target="../slideLayouts/slideLayout14.xml"/><Relationship Id="rId6" Type="http://schemas.openxmlformats.org/officeDocument/2006/relationships/image" Target="../media/image126.jpg"/><Relationship Id="rId11" Type="http://schemas.openxmlformats.org/officeDocument/2006/relationships/image" Target="../media/image131.jpg"/><Relationship Id="rId5" Type="http://schemas.openxmlformats.org/officeDocument/2006/relationships/hyperlink" Target="https://www.mxdusa.org/partners/" TargetMode="External"/><Relationship Id="rId10" Type="http://schemas.openxmlformats.org/officeDocument/2006/relationships/image" Target="../media/image130.png"/><Relationship Id="rId4" Type="http://schemas.openxmlformats.org/officeDocument/2006/relationships/image" Target="../media/image125.png"/><Relationship Id="rId9" Type="http://schemas.openxmlformats.org/officeDocument/2006/relationships/image" Target="../media/image129.png"/></Relationships>
</file>

<file path=ppt/slides/_rels/slide14.xml.rels><?xml version="1.0" encoding="UTF-8" standalone="yes"?>
<Relationships xmlns="http://schemas.openxmlformats.org/package/2006/relationships"><Relationship Id="rId8" Type="http://schemas.openxmlformats.org/officeDocument/2006/relationships/image" Target="../media/image127.png"/><Relationship Id="rId3" Type="http://schemas.openxmlformats.org/officeDocument/2006/relationships/image" Target="../media/image134.jpg"/><Relationship Id="rId7" Type="http://schemas.openxmlformats.org/officeDocument/2006/relationships/image" Target="../media/image126.jpg"/><Relationship Id="rId2" Type="http://schemas.openxmlformats.org/officeDocument/2006/relationships/notesSlide" Target="../notesSlides/notesSlide3.xml"/><Relationship Id="rId1" Type="http://schemas.openxmlformats.org/officeDocument/2006/relationships/slideLayout" Target="../slideLayouts/slideLayout14.xml"/><Relationship Id="rId6" Type="http://schemas.openxmlformats.org/officeDocument/2006/relationships/image" Target="../media/image132.jpg"/><Relationship Id="rId11" Type="http://schemas.openxmlformats.org/officeDocument/2006/relationships/image" Target="../media/image135.png"/><Relationship Id="rId5" Type="http://schemas.openxmlformats.org/officeDocument/2006/relationships/image" Target="../media/image131.jpg"/><Relationship Id="rId10" Type="http://schemas.openxmlformats.org/officeDocument/2006/relationships/image" Target="../media/image129.png"/><Relationship Id="rId4" Type="http://schemas.openxmlformats.org/officeDocument/2006/relationships/image" Target="../media/image125.png"/><Relationship Id="rId9" Type="http://schemas.openxmlformats.org/officeDocument/2006/relationships/image" Target="../media/image128.png"/></Relationships>
</file>

<file path=ppt/slides/_rels/slide15.xml.rels><?xml version="1.0" encoding="UTF-8" standalone="yes"?>
<Relationships xmlns="http://schemas.openxmlformats.org/package/2006/relationships"><Relationship Id="rId3" Type="http://schemas.openxmlformats.org/officeDocument/2006/relationships/image" Target="../media/image136.jpg"/><Relationship Id="rId7" Type="http://schemas.openxmlformats.org/officeDocument/2006/relationships/image" Target="../media/image140.png"/><Relationship Id="rId2" Type="http://schemas.openxmlformats.org/officeDocument/2006/relationships/notesSlide" Target="../notesSlides/notesSlide4.xml"/><Relationship Id="rId1" Type="http://schemas.openxmlformats.org/officeDocument/2006/relationships/slideLayout" Target="../slideLayouts/slideLayout14.xml"/><Relationship Id="rId6" Type="http://schemas.openxmlformats.org/officeDocument/2006/relationships/image" Target="../media/image139.png"/><Relationship Id="rId5" Type="http://schemas.openxmlformats.org/officeDocument/2006/relationships/image" Target="../media/image138.png"/><Relationship Id="rId4" Type="http://schemas.openxmlformats.org/officeDocument/2006/relationships/image" Target="../media/image137.png"/></Relationships>
</file>

<file path=ppt/slides/_rels/slide16.xml.rels><?xml version="1.0" encoding="UTF-8" standalone="yes"?>
<Relationships xmlns="http://schemas.openxmlformats.org/package/2006/relationships"><Relationship Id="rId8" Type="http://schemas.openxmlformats.org/officeDocument/2006/relationships/image" Target="../media/image128.png"/><Relationship Id="rId13" Type="http://schemas.openxmlformats.org/officeDocument/2006/relationships/image" Target="../media/image149.png"/><Relationship Id="rId3" Type="http://schemas.openxmlformats.org/officeDocument/2006/relationships/image" Target="../media/image141.jpg"/><Relationship Id="rId7" Type="http://schemas.openxmlformats.org/officeDocument/2006/relationships/image" Target="../media/image144.png"/><Relationship Id="rId12" Type="http://schemas.openxmlformats.org/officeDocument/2006/relationships/image" Target="../media/image148.jpg"/><Relationship Id="rId2" Type="http://schemas.openxmlformats.org/officeDocument/2006/relationships/notesSlide" Target="../notesSlides/notesSlide5.xml"/><Relationship Id="rId1" Type="http://schemas.openxmlformats.org/officeDocument/2006/relationships/slideLayout" Target="../slideLayouts/slideLayout14.xml"/><Relationship Id="rId6" Type="http://schemas.openxmlformats.org/officeDocument/2006/relationships/image" Target="../media/image143.png"/><Relationship Id="rId11" Type="http://schemas.openxmlformats.org/officeDocument/2006/relationships/image" Target="../media/image147.jpg"/><Relationship Id="rId5" Type="http://schemas.openxmlformats.org/officeDocument/2006/relationships/image" Target="../media/image142.png"/><Relationship Id="rId10" Type="http://schemas.openxmlformats.org/officeDocument/2006/relationships/image" Target="../media/image146.png"/><Relationship Id="rId4" Type="http://schemas.openxmlformats.org/officeDocument/2006/relationships/image" Target="../media/image137.png"/><Relationship Id="rId9" Type="http://schemas.openxmlformats.org/officeDocument/2006/relationships/image" Target="../media/image145.jpg"/></Relationships>
</file>

<file path=ppt/slides/_rels/slide17.xml.rels><?xml version="1.0" encoding="UTF-8" standalone="yes"?>
<Relationships xmlns="http://schemas.openxmlformats.org/package/2006/relationships"><Relationship Id="rId3" Type="http://schemas.openxmlformats.org/officeDocument/2006/relationships/image" Target="../media/image150.png"/><Relationship Id="rId7" Type="http://schemas.openxmlformats.org/officeDocument/2006/relationships/image" Target="../media/image153.jpeg"/><Relationship Id="rId2" Type="http://schemas.openxmlformats.org/officeDocument/2006/relationships/notesSlide" Target="../notesSlides/notesSlide6.xml"/><Relationship Id="rId1" Type="http://schemas.openxmlformats.org/officeDocument/2006/relationships/slideLayout" Target="../slideLayouts/slideLayout14.xml"/><Relationship Id="rId6" Type="http://schemas.openxmlformats.org/officeDocument/2006/relationships/image" Target="../media/image152.png"/><Relationship Id="rId5" Type="http://schemas.openxmlformats.org/officeDocument/2006/relationships/image" Target="../media/image128.png"/><Relationship Id="rId4" Type="http://schemas.openxmlformats.org/officeDocument/2006/relationships/image" Target="../media/image151.jpg"/></Relationships>
</file>

<file path=ppt/slides/_rels/slide18.xml.rels><?xml version="1.0" encoding="UTF-8" standalone="yes"?>
<Relationships xmlns="http://schemas.openxmlformats.org/package/2006/relationships"><Relationship Id="rId8" Type="http://schemas.openxmlformats.org/officeDocument/2006/relationships/hyperlink" Target="https://www.cht.com.tw/en/home/cht" TargetMode="External"/><Relationship Id="rId13" Type="http://schemas.openxmlformats.org/officeDocument/2006/relationships/image" Target="../media/image160.png"/><Relationship Id="rId3" Type="http://schemas.openxmlformats.org/officeDocument/2006/relationships/image" Target="../media/image154.jpg"/><Relationship Id="rId7" Type="http://schemas.openxmlformats.org/officeDocument/2006/relationships/image" Target="../media/image127.png"/><Relationship Id="rId12" Type="http://schemas.openxmlformats.org/officeDocument/2006/relationships/image" Target="../media/image159.png"/><Relationship Id="rId2" Type="http://schemas.openxmlformats.org/officeDocument/2006/relationships/notesSlide" Target="../notesSlides/notesSlide7.xml"/><Relationship Id="rId1" Type="http://schemas.openxmlformats.org/officeDocument/2006/relationships/slideLayout" Target="../slideLayouts/slideLayout14.xml"/><Relationship Id="rId6" Type="http://schemas.openxmlformats.org/officeDocument/2006/relationships/image" Target="../media/image126.jpg"/><Relationship Id="rId11" Type="http://schemas.openxmlformats.org/officeDocument/2006/relationships/image" Target="../media/image158.png"/><Relationship Id="rId5" Type="http://schemas.openxmlformats.org/officeDocument/2006/relationships/image" Target="../media/image156.png"/><Relationship Id="rId10" Type="http://schemas.openxmlformats.org/officeDocument/2006/relationships/hyperlink" Target="https://www.innotrust.com.tw/" TargetMode="External"/><Relationship Id="rId4" Type="http://schemas.openxmlformats.org/officeDocument/2006/relationships/image" Target="../media/image155.png"/><Relationship Id="rId9" Type="http://schemas.openxmlformats.org/officeDocument/2006/relationships/image" Target="../media/image157.png"/><Relationship Id="rId14" Type="http://schemas.openxmlformats.org/officeDocument/2006/relationships/image" Target="../media/image161.png"/></Relationships>
</file>

<file path=ppt/slides/_rels/slide19.xml.rels><?xml version="1.0" encoding="UTF-8" standalone="yes"?>
<Relationships xmlns="http://schemas.openxmlformats.org/package/2006/relationships"><Relationship Id="rId8" Type="http://schemas.openxmlformats.org/officeDocument/2006/relationships/image" Target="../media/image127.png"/><Relationship Id="rId13" Type="http://schemas.openxmlformats.org/officeDocument/2006/relationships/image" Target="../media/image169.png"/><Relationship Id="rId3" Type="http://schemas.openxmlformats.org/officeDocument/2006/relationships/image" Target="../media/image162.png"/><Relationship Id="rId7" Type="http://schemas.openxmlformats.org/officeDocument/2006/relationships/image" Target="../media/image126.jpg"/><Relationship Id="rId12" Type="http://schemas.openxmlformats.org/officeDocument/2006/relationships/image" Target="../media/image168.png"/><Relationship Id="rId2" Type="http://schemas.openxmlformats.org/officeDocument/2006/relationships/notesSlide" Target="../notesSlides/notesSlide8.xml"/><Relationship Id="rId1" Type="http://schemas.openxmlformats.org/officeDocument/2006/relationships/slideLayout" Target="../slideLayouts/slideLayout14.xml"/><Relationship Id="rId6" Type="http://schemas.openxmlformats.org/officeDocument/2006/relationships/image" Target="../media/image159.png"/><Relationship Id="rId11" Type="http://schemas.openxmlformats.org/officeDocument/2006/relationships/image" Target="../media/image167.png"/><Relationship Id="rId5" Type="http://schemas.openxmlformats.org/officeDocument/2006/relationships/image" Target="../media/image164.png"/><Relationship Id="rId10" Type="http://schemas.openxmlformats.org/officeDocument/2006/relationships/image" Target="../media/image166.png"/><Relationship Id="rId4" Type="http://schemas.openxmlformats.org/officeDocument/2006/relationships/image" Target="../media/image163.png"/><Relationship Id="rId9" Type="http://schemas.openxmlformats.org/officeDocument/2006/relationships/image" Target="../media/image165.png"/><Relationship Id="rId14" Type="http://schemas.openxmlformats.org/officeDocument/2006/relationships/image" Target="../media/image170.jpg"/></Relationships>
</file>

<file path=ppt/slides/_rels/slide2.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8" Type="http://schemas.openxmlformats.org/officeDocument/2006/relationships/image" Target="../media/image128.png"/><Relationship Id="rId3" Type="http://schemas.openxmlformats.org/officeDocument/2006/relationships/image" Target="../media/image125.png"/><Relationship Id="rId7" Type="http://schemas.openxmlformats.org/officeDocument/2006/relationships/image" Target="../media/image127.png"/><Relationship Id="rId2" Type="http://schemas.openxmlformats.org/officeDocument/2006/relationships/image" Target="../media/image171.png"/><Relationship Id="rId1" Type="http://schemas.openxmlformats.org/officeDocument/2006/relationships/slideLayout" Target="../slideLayouts/slideLayout14.xml"/><Relationship Id="rId6" Type="http://schemas.openxmlformats.org/officeDocument/2006/relationships/image" Target="../media/image126.jpg"/><Relationship Id="rId5" Type="http://schemas.openxmlformats.org/officeDocument/2006/relationships/image" Target="../media/image132.jpg"/><Relationship Id="rId10" Type="http://schemas.openxmlformats.org/officeDocument/2006/relationships/image" Target="../media/image173.png"/><Relationship Id="rId4" Type="http://schemas.openxmlformats.org/officeDocument/2006/relationships/image" Target="../media/image131.jpg"/><Relationship Id="rId9" Type="http://schemas.openxmlformats.org/officeDocument/2006/relationships/image" Target="../media/image172.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image" Target="../media/image174.png"/><Relationship Id="rId1" Type="http://schemas.openxmlformats.org/officeDocument/2006/relationships/slideLayout" Target="../slideLayouts/slideLayout19.xml"/></Relationships>
</file>

<file path=ppt/slides/_rels/slide23.xml.rels><?xml version="1.0" encoding="UTF-8" standalone="yes"?>
<Relationships xmlns="http://schemas.openxmlformats.org/package/2006/relationships"><Relationship Id="rId3" Type="http://schemas.openxmlformats.org/officeDocument/2006/relationships/image" Target="../media/image175.jpg"/><Relationship Id="rId2" Type="http://schemas.openxmlformats.org/officeDocument/2006/relationships/notesSlide" Target="../notesSlides/notesSlide10.xml"/><Relationship Id="rId1" Type="http://schemas.openxmlformats.org/officeDocument/2006/relationships/slideLayout" Target="../slideLayouts/slideLayout23.xml"/><Relationship Id="rId4" Type="http://schemas.openxmlformats.org/officeDocument/2006/relationships/image" Target="../media/image13.png"/></Relationships>
</file>

<file path=ppt/slides/_rels/slide24.xml.rels><?xml version="1.0" encoding="UTF-8" standalone="yes"?>
<Relationships xmlns="http://schemas.openxmlformats.org/package/2006/relationships"><Relationship Id="rId3" Type="http://schemas.openxmlformats.org/officeDocument/2006/relationships/image" Target="../media/image176.jpeg"/><Relationship Id="rId2" Type="http://schemas.openxmlformats.org/officeDocument/2006/relationships/notesSlide" Target="../notesSlides/notesSlide11.xml"/><Relationship Id="rId1" Type="http://schemas.openxmlformats.org/officeDocument/2006/relationships/slideLayout" Target="../slideLayouts/slideLayout25.xml"/></Relationships>
</file>

<file path=ppt/slides/_rels/slide25.xml.rels><?xml version="1.0" encoding="UTF-8" standalone="yes"?>
<Relationships xmlns="http://schemas.openxmlformats.org/package/2006/relationships"><Relationship Id="rId3" Type="http://schemas.openxmlformats.org/officeDocument/2006/relationships/image" Target="../media/image178.png"/><Relationship Id="rId2" Type="http://schemas.openxmlformats.org/officeDocument/2006/relationships/image" Target="../media/image177.png"/><Relationship Id="rId1" Type="http://schemas.openxmlformats.org/officeDocument/2006/relationships/slideLayout" Target="../slideLayouts/slideLayout2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4.xml"/></Relationships>
</file>

<file path=ppt/slides/_rels/slide27.xml.rels><?xml version="1.0" encoding="UTF-8" standalone="yes"?>
<Relationships xmlns="http://schemas.openxmlformats.org/package/2006/relationships"><Relationship Id="rId8" Type="http://schemas.openxmlformats.org/officeDocument/2006/relationships/image" Target="../media/image185.png"/><Relationship Id="rId3" Type="http://schemas.openxmlformats.org/officeDocument/2006/relationships/image" Target="../media/image180.svg"/><Relationship Id="rId7" Type="http://schemas.openxmlformats.org/officeDocument/2006/relationships/image" Target="../media/image184.svg"/><Relationship Id="rId2" Type="http://schemas.openxmlformats.org/officeDocument/2006/relationships/image" Target="../media/image179.png"/><Relationship Id="rId1" Type="http://schemas.openxmlformats.org/officeDocument/2006/relationships/slideLayout" Target="../slideLayouts/slideLayout24.xml"/><Relationship Id="rId6" Type="http://schemas.openxmlformats.org/officeDocument/2006/relationships/image" Target="../media/image183.png"/><Relationship Id="rId5" Type="http://schemas.openxmlformats.org/officeDocument/2006/relationships/image" Target="../media/image182.svg"/><Relationship Id="rId4" Type="http://schemas.openxmlformats.org/officeDocument/2006/relationships/image" Target="../media/image181.png"/><Relationship Id="rId9" Type="http://schemas.openxmlformats.org/officeDocument/2006/relationships/image" Target="../media/image186.svg"/></Relationships>
</file>

<file path=ppt/slides/_rels/slide28.xml.rels><?xml version="1.0" encoding="UTF-8" standalone="yes"?>
<Relationships xmlns="http://schemas.openxmlformats.org/package/2006/relationships"><Relationship Id="rId8" Type="http://schemas.openxmlformats.org/officeDocument/2006/relationships/image" Target="../media/image192.png"/><Relationship Id="rId13" Type="http://schemas.openxmlformats.org/officeDocument/2006/relationships/image" Target="../media/image197.png"/><Relationship Id="rId18" Type="http://schemas.openxmlformats.org/officeDocument/2006/relationships/image" Target="../media/image202.svg"/><Relationship Id="rId3" Type="http://schemas.openxmlformats.org/officeDocument/2006/relationships/image" Target="../media/image187.png"/><Relationship Id="rId21" Type="http://schemas.openxmlformats.org/officeDocument/2006/relationships/image" Target="../media/image205.svg"/><Relationship Id="rId7" Type="http://schemas.openxmlformats.org/officeDocument/2006/relationships/image" Target="../media/image191.jpg"/><Relationship Id="rId12" Type="http://schemas.openxmlformats.org/officeDocument/2006/relationships/image" Target="../media/image196.png"/><Relationship Id="rId17" Type="http://schemas.openxmlformats.org/officeDocument/2006/relationships/image" Target="../media/image201.png"/><Relationship Id="rId2" Type="http://schemas.openxmlformats.org/officeDocument/2006/relationships/notesSlide" Target="../notesSlides/notesSlide13.xml"/><Relationship Id="rId16" Type="http://schemas.openxmlformats.org/officeDocument/2006/relationships/image" Target="../media/image200.svg"/><Relationship Id="rId20" Type="http://schemas.openxmlformats.org/officeDocument/2006/relationships/image" Target="../media/image204.png"/><Relationship Id="rId1" Type="http://schemas.openxmlformats.org/officeDocument/2006/relationships/slideLayout" Target="../slideLayouts/slideLayout24.xml"/><Relationship Id="rId6" Type="http://schemas.openxmlformats.org/officeDocument/2006/relationships/image" Target="../media/image190.svg"/><Relationship Id="rId11" Type="http://schemas.openxmlformats.org/officeDocument/2006/relationships/image" Target="../media/image195.svg"/><Relationship Id="rId5" Type="http://schemas.openxmlformats.org/officeDocument/2006/relationships/image" Target="../media/image189.png"/><Relationship Id="rId15" Type="http://schemas.openxmlformats.org/officeDocument/2006/relationships/image" Target="../media/image199.png"/><Relationship Id="rId10" Type="http://schemas.openxmlformats.org/officeDocument/2006/relationships/image" Target="../media/image194.png"/><Relationship Id="rId19" Type="http://schemas.openxmlformats.org/officeDocument/2006/relationships/image" Target="../media/image203.png"/><Relationship Id="rId4" Type="http://schemas.openxmlformats.org/officeDocument/2006/relationships/image" Target="../media/image188.svg"/><Relationship Id="rId9" Type="http://schemas.openxmlformats.org/officeDocument/2006/relationships/image" Target="../media/image193.svg"/><Relationship Id="rId14" Type="http://schemas.openxmlformats.org/officeDocument/2006/relationships/image" Target="../media/image198.svg"/></Relationships>
</file>

<file path=ppt/slides/_rels/slide29.xml.rels><?xml version="1.0" encoding="UTF-8" standalone="yes"?>
<Relationships xmlns="http://schemas.openxmlformats.org/package/2006/relationships"><Relationship Id="rId2" Type="http://schemas.openxmlformats.org/officeDocument/2006/relationships/hyperlink" Target="https://doi.org/10.1109/TSP.2021.3071210" TargetMode="External"/><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3" Type="http://schemas.openxmlformats.org/officeDocument/2006/relationships/image" Target="../media/image181.png"/><Relationship Id="rId2" Type="http://schemas.openxmlformats.org/officeDocument/2006/relationships/notesSlide" Target="../notesSlides/notesSlide14.xml"/><Relationship Id="rId1" Type="http://schemas.openxmlformats.org/officeDocument/2006/relationships/slideLayout" Target="../slideLayouts/slideLayout24.xml"/><Relationship Id="rId6" Type="http://schemas.openxmlformats.org/officeDocument/2006/relationships/image" Target="../media/image207.svg"/><Relationship Id="rId5" Type="http://schemas.openxmlformats.org/officeDocument/2006/relationships/image" Target="../media/image206.png"/><Relationship Id="rId4" Type="http://schemas.openxmlformats.org/officeDocument/2006/relationships/image" Target="../media/image182.svg"/></Relationships>
</file>

<file path=ppt/slides/_rels/slide31.xml.rels><?xml version="1.0" encoding="UTF-8" standalone="yes"?>
<Relationships xmlns="http://schemas.openxmlformats.org/package/2006/relationships"><Relationship Id="rId8" Type="http://schemas.openxmlformats.org/officeDocument/2006/relationships/image" Target="../media/image213.svg"/><Relationship Id="rId13" Type="http://schemas.openxmlformats.org/officeDocument/2006/relationships/image" Target="../media/image218.png"/><Relationship Id="rId3" Type="http://schemas.openxmlformats.org/officeDocument/2006/relationships/image" Target="../media/image208.png"/><Relationship Id="rId7" Type="http://schemas.openxmlformats.org/officeDocument/2006/relationships/image" Target="../media/image212.png"/><Relationship Id="rId12" Type="http://schemas.openxmlformats.org/officeDocument/2006/relationships/image" Target="../media/image217.svg"/><Relationship Id="rId2" Type="http://schemas.openxmlformats.org/officeDocument/2006/relationships/notesSlide" Target="../notesSlides/notesSlide15.xml"/><Relationship Id="rId16" Type="http://schemas.openxmlformats.org/officeDocument/2006/relationships/image" Target="../media/image221.svg"/><Relationship Id="rId1" Type="http://schemas.openxmlformats.org/officeDocument/2006/relationships/slideLayout" Target="../slideLayouts/slideLayout24.xml"/><Relationship Id="rId6" Type="http://schemas.openxmlformats.org/officeDocument/2006/relationships/image" Target="../media/image211.svg"/><Relationship Id="rId11" Type="http://schemas.openxmlformats.org/officeDocument/2006/relationships/image" Target="../media/image216.png"/><Relationship Id="rId5" Type="http://schemas.openxmlformats.org/officeDocument/2006/relationships/image" Target="../media/image210.png"/><Relationship Id="rId15" Type="http://schemas.openxmlformats.org/officeDocument/2006/relationships/image" Target="../media/image220.png"/><Relationship Id="rId10" Type="http://schemas.openxmlformats.org/officeDocument/2006/relationships/image" Target="../media/image215.svg"/><Relationship Id="rId4" Type="http://schemas.openxmlformats.org/officeDocument/2006/relationships/image" Target="../media/image209.svg"/><Relationship Id="rId9" Type="http://schemas.openxmlformats.org/officeDocument/2006/relationships/image" Target="../media/image214.png"/><Relationship Id="rId14" Type="http://schemas.openxmlformats.org/officeDocument/2006/relationships/image" Target="../media/image219.svg"/></Relationships>
</file>

<file path=ppt/slides/_rels/slide32.xml.rels><?xml version="1.0" encoding="UTF-8" standalone="yes"?>
<Relationships xmlns="http://schemas.openxmlformats.org/package/2006/relationships"><Relationship Id="rId8" Type="http://schemas.openxmlformats.org/officeDocument/2006/relationships/image" Target="../media/image226.png"/><Relationship Id="rId13" Type="http://schemas.openxmlformats.org/officeDocument/2006/relationships/image" Target="../media/image231.svg"/><Relationship Id="rId3" Type="http://schemas.openxmlformats.org/officeDocument/2006/relationships/image" Target="../media/image223.svg"/><Relationship Id="rId7" Type="http://schemas.openxmlformats.org/officeDocument/2006/relationships/image" Target="../media/image225.svg"/><Relationship Id="rId12" Type="http://schemas.openxmlformats.org/officeDocument/2006/relationships/image" Target="../media/image230.png"/><Relationship Id="rId2" Type="http://schemas.openxmlformats.org/officeDocument/2006/relationships/image" Target="../media/image222.png"/><Relationship Id="rId1" Type="http://schemas.openxmlformats.org/officeDocument/2006/relationships/slideLayout" Target="../slideLayouts/slideLayout24.xml"/><Relationship Id="rId6" Type="http://schemas.openxmlformats.org/officeDocument/2006/relationships/image" Target="../media/image224.png"/><Relationship Id="rId11" Type="http://schemas.openxmlformats.org/officeDocument/2006/relationships/image" Target="../media/image229.svg"/><Relationship Id="rId5" Type="http://schemas.openxmlformats.org/officeDocument/2006/relationships/image" Target="../media/image182.svg"/><Relationship Id="rId15" Type="http://schemas.openxmlformats.org/officeDocument/2006/relationships/image" Target="../media/image233.svg"/><Relationship Id="rId10" Type="http://schemas.openxmlformats.org/officeDocument/2006/relationships/image" Target="../media/image228.png"/><Relationship Id="rId4" Type="http://schemas.openxmlformats.org/officeDocument/2006/relationships/image" Target="../media/image181.png"/><Relationship Id="rId9" Type="http://schemas.openxmlformats.org/officeDocument/2006/relationships/image" Target="../media/image227.svg"/><Relationship Id="rId14" Type="http://schemas.openxmlformats.org/officeDocument/2006/relationships/image" Target="../media/image232.png"/></Relationships>
</file>

<file path=ppt/slides/_rels/slide33.xml.rels><?xml version="1.0" encoding="UTF-8" standalone="yes"?>
<Relationships xmlns="http://schemas.openxmlformats.org/package/2006/relationships"><Relationship Id="rId3" Type="http://schemas.openxmlformats.org/officeDocument/2006/relationships/image" Target="../media/image235.svg"/><Relationship Id="rId2" Type="http://schemas.openxmlformats.org/officeDocument/2006/relationships/image" Target="../media/image234.png"/><Relationship Id="rId1" Type="http://schemas.openxmlformats.org/officeDocument/2006/relationships/slideLayout" Target="../slideLayouts/slideLayout2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7.xml"/></Relationships>
</file>

<file path=ppt/slides/_rels/slide36.xml.rels><?xml version="1.0" encoding="UTF-8" standalone="yes"?>
<Relationships xmlns="http://schemas.openxmlformats.org/package/2006/relationships"><Relationship Id="rId2" Type="http://schemas.openxmlformats.org/officeDocument/2006/relationships/image" Target="../media/image174.png"/><Relationship Id="rId1" Type="http://schemas.openxmlformats.org/officeDocument/2006/relationships/slideLayout" Target="../slideLayouts/slideLayout19.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36.jpeg"/><Relationship Id="rId1" Type="http://schemas.openxmlformats.org/officeDocument/2006/relationships/slideLayout" Target="../slideLayouts/slideLayout28.xml"/><Relationship Id="rId4" Type="http://schemas.openxmlformats.org/officeDocument/2006/relationships/image" Target="../media/image18.svg"/></Relationships>
</file>

<file path=ppt/slides/_rels/slide39.xml.rels><?xml version="1.0" encoding="UTF-8" standalone="yes"?>
<Relationships xmlns="http://schemas.openxmlformats.org/package/2006/relationships"><Relationship Id="rId3" Type="http://schemas.openxmlformats.org/officeDocument/2006/relationships/image" Target="../media/image237.jpeg"/><Relationship Id="rId2" Type="http://schemas.openxmlformats.org/officeDocument/2006/relationships/notesSlide" Target="../notesSlides/notesSlide17.xml"/><Relationship Id="rId1" Type="http://schemas.openxmlformats.org/officeDocument/2006/relationships/slideLayout" Target="../slideLayouts/slideLayout41.xml"/><Relationship Id="rId4" Type="http://schemas.openxmlformats.org/officeDocument/2006/relationships/image" Target="../media/image238.jpeg"/></Relationships>
</file>

<file path=ppt/slides/_rels/slide4.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Layout" Target="../slideLayouts/slideLayout14.xml"/></Relationships>
</file>

<file path=ppt/slides/_rels/slide40.xml.rels><?xml version="1.0" encoding="UTF-8" standalone="yes"?>
<Relationships xmlns="http://schemas.openxmlformats.org/package/2006/relationships"><Relationship Id="rId8" Type="http://schemas.openxmlformats.org/officeDocument/2006/relationships/image" Target="../media/image244.png"/><Relationship Id="rId3" Type="http://schemas.openxmlformats.org/officeDocument/2006/relationships/image" Target="../media/image239.png"/><Relationship Id="rId7" Type="http://schemas.openxmlformats.org/officeDocument/2006/relationships/image" Target="../media/image243.png"/><Relationship Id="rId2" Type="http://schemas.openxmlformats.org/officeDocument/2006/relationships/notesSlide" Target="../notesSlides/notesSlide18.xml"/><Relationship Id="rId1" Type="http://schemas.openxmlformats.org/officeDocument/2006/relationships/slideLayout" Target="../slideLayouts/slideLayout40.xml"/><Relationship Id="rId6" Type="http://schemas.openxmlformats.org/officeDocument/2006/relationships/image" Target="../media/image242.png"/><Relationship Id="rId11" Type="http://schemas.openxmlformats.org/officeDocument/2006/relationships/image" Target="../media/image247.png"/><Relationship Id="rId5" Type="http://schemas.openxmlformats.org/officeDocument/2006/relationships/image" Target="../media/image241.png"/><Relationship Id="rId10" Type="http://schemas.openxmlformats.org/officeDocument/2006/relationships/image" Target="../media/image246.png"/><Relationship Id="rId4" Type="http://schemas.openxmlformats.org/officeDocument/2006/relationships/image" Target="../media/image240.png"/><Relationship Id="rId9" Type="http://schemas.openxmlformats.org/officeDocument/2006/relationships/image" Target="../media/image245.png"/></Relationships>
</file>

<file path=ppt/slides/_rels/slide41.xml.rels><?xml version="1.0" encoding="UTF-8" standalone="yes"?>
<Relationships xmlns="http://schemas.openxmlformats.org/package/2006/relationships"><Relationship Id="rId3" Type="http://schemas.openxmlformats.org/officeDocument/2006/relationships/image" Target="../media/image248.jpeg"/><Relationship Id="rId7" Type="http://schemas.openxmlformats.org/officeDocument/2006/relationships/image" Target="../media/image238.jpeg"/><Relationship Id="rId2" Type="http://schemas.openxmlformats.org/officeDocument/2006/relationships/notesSlide" Target="../notesSlides/notesSlide19.xml"/><Relationship Id="rId1" Type="http://schemas.openxmlformats.org/officeDocument/2006/relationships/slideLayout" Target="../slideLayouts/slideLayout41.xml"/><Relationship Id="rId6" Type="http://schemas.openxmlformats.org/officeDocument/2006/relationships/image" Target="../media/image251.jpeg"/><Relationship Id="rId5" Type="http://schemas.openxmlformats.org/officeDocument/2006/relationships/image" Target="../media/image250.jpeg"/><Relationship Id="rId4" Type="http://schemas.openxmlformats.org/officeDocument/2006/relationships/image" Target="../media/image249.jpe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43.xml.rels><?xml version="1.0" encoding="UTF-8" standalone="yes"?>
<Relationships xmlns="http://schemas.openxmlformats.org/package/2006/relationships"><Relationship Id="rId3" Type="http://schemas.openxmlformats.org/officeDocument/2006/relationships/image" Target="../media/image252.jpeg"/><Relationship Id="rId2" Type="http://schemas.openxmlformats.org/officeDocument/2006/relationships/notesSlide" Target="../notesSlides/notesSlide20.xml"/><Relationship Id="rId1" Type="http://schemas.openxmlformats.org/officeDocument/2006/relationships/slideLayout" Target="../slideLayouts/slideLayout44.xml"/></Relationships>
</file>

<file path=ppt/slides/_rels/slide44.xml.rels><?xml version="1.0" encoding="UTF-8" standalone="yes"?>
<Relationships xmlns="http://schemas.openxmlformats.org/package/2006/relationships"><Relationship Id="rId3" Type="http://schemas.openxmlformats.org/officeDocument/2006/relationships/image" Target="../media/image253.png"/><Relationship Id="rId2" Type="http://schemas.openxmlformats.org/officeDocument/2006/relationships/notesSlide" Target="../notesSlides/notesSlide21.xml"/><Relationship Id="rId1" Type="http://schemas.openxmlformats.org/officeDocument/2006/relationships/slideLayout" Target="../slideLayouts/slideLayout40.xml"/><Relationship Id="rId6" Type="http://schemas.openxmlformats.org/officeDocument/2006/relationships/image" Target="../media/image256.jpeg"/><Relationship Id="rId5" Type="http://schemas.openxmlformats.org/officeDocument/2006/relationships/image" Target="../media/image255.jpeg"/><Relationship Id="rId4" Type="http://schemas.openxmlformats.org/officeDocument/2006/relationships/image" Target="../media/image254.jpeg"/></Relationships>
</file>

<file path=ppt/slides/_rels/slide45.xml.rels><?xml version="1.0" encoding="UTF-8" standalone="yes"?>
<Relationships xmlns="http://schemas.openxmlformats.org/package/2006/relationships"><Relationship Id="rId3" Type="http://schemas.openxmlformats.org/officeDocument/2006/relationships/image" Target="../media/image237.jpeg"/><Relationship Id="rId2" Type="http://schemas.openxmlformats.org/officeDocument/2006/relationships/image" Target="../media/image257.jpeg"/><Relationship Id="rId1" Type="http://schemas.openxmlformats.org/officeDocument/2006/relationships/slideLayout" Target="../slideLayouts/slideLayout4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9.xml"/></Relationships>
</file>

<file path=ppt/slides/_rels/slide47.xml.rels><?xml version="1.0" encoding="UTF-8" standalone="yes"?>
<Relationships xmlns="http://schemas.openxmlformats.org/package/2006/relationships"><Relationship Id="rId2" Type="http://schemas.openxmlformats.org/officeDocument/2006/relationships/image" Target="../media/image174.png"/><Relationship Id="rId1" Type="http://schemas.openxmlformats.org/officeDocument/2006/relationships/slideLayout" Target="../slideLayouts/slideLayout19.xml"/></Relationships>
</file>

<file path=ppt/slides/_rels/slide48.xml.rels><?xml version="1.0" encoding="UTF-8" standalone="yes"?>
<Relationships xmlns="http://schemas.openxmlformats.org/package/2006/relationships"><Relationship Id="rId3" Type="http://schemas.openxmlformats.org/officeDocument/2006/relationships/image" Target="../media/image258.jpg"/><Relationship Id="rId2" Type="http://schemas.openxmlformats.org/officeDocument/2006/relationships/notesSlide" Target="../notesSlides/notesSlide23.xml"/><Relationship Id="rId1" Type="http://schemas.openxmlformats.org/officeDocument/2006/relationships/slideLayout" Target="../slideLayouts/slideLayout22.xml"/><Relationship Id="rId5" Type="http://schemas.openxmlformats.org/officeDocument/2006/relationships/image" Target="../media/image260.jpg"/><Relationship Id="rId4" Type="http://schemas.openxmlformats.org/officeDocument/2006/relationships/image" Target="../media/image259.jpg"/></Relationships>
</file>

<file path=ppt/slides/_rels/slide49.xml.rels><?xml version="1.0" encoding="UTF-8" standalone="yes"?>
<Relationships xmlns="http://schemas.openxmlformats.org/package/2006/relationships"><Relationship Id="rId2" Type="http://schemas.openxmlformats.org/officeDocument/2006/relationships/image" Target="../media/image174.png"/><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8" Type="http://schemas.openxmlformats.org/officeDocument/2006/relationships/image" Target="../media/image103.png"/><Relationship Id="rId3" Type="http://schemas.openxmlformats.org/officeDocument/2006/relationships/image" Target="../media/image98.png"/><Relationship Id="rId7" Type="http://schemas.openxmlformats.org/officeDocument/2006/relationships/image" Target="../media/image102.png"/><Relationship Id="rId2" Type="http://schemas.openxmlformats.org/officeDocument/2006/relationships/image" Target="../media/image97.png"/><Relationship Id="rId1" Type="http://schemas.openxmlformats.org/officeDocument/2006/relationships/slideLayout" Target="../slideLayouts/slideLayout14.xml"/><Relationship Id="rId6" Type="http://schemas.openxmlformats.org/officeDocument/2006/relationships/image" Target="../media/image101.png"/><Relationship Id="rId5" Type="http://schemas.openxmlformats.org/officeDocument/2006/relationships/image" Target="../media/image100.png"/><Relationship Id="rId4" Type="http://schemas.openxmlformats.org/officeDocument/2006/relationships/image" Target="../media/image99.png"/></Relationships>
</file>

<file path=ppt/slides/_rels/slide50.xml.rels><?xml version="1.0" encoding="UTF-8" standalone="yes"?>
<Relationships xmlns="http://schemas.openxmlformats.org/package/2006/relationships"><Relationship Id="rId2" Type="http://schemas.openxmlformats.org/officeDocument/2006/relationships/image" Target="../media/image261.png"/><Relationship Id="rId1" Type="http://schemas.openxmlformats.org/officeDocument/2006/relationships/slideLayout" Target="../slideLayouts/slideLayout20.xml"/></Relationships>
</file>

<file path=ppt/slides/_rels/slide51.xml.rels><?xml version="1.0" encoding="UTF-8" standalone="yes"?>
<Relationships xmlns="http://schemas.openxmlformats.org/package/2006/relationships"><Relationship Id="rId2" Type="http://schemas.openxmlformats.org/officeDocument/2006/relationships/image" Target="../media/image174.png"/><Relationship Id="rId1" Type="http://schemas.openxmlformats.org/officeDocument/2006/relationships/slideLayout" Target="../slideLayouts/slideLayout19.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53.xml.rels><?xml version="1.0" encoding="UTF-8" standalone="yes"?>
<Relationships xmlns="http://schemas.openxmlformats.org/package/2006/relationships"><Relationship Id="rId3" Type="http://schemas.openxmlformats.org/officeDocument/2006/relationships/image" Target="../media/image262.jpeg"/><Relationship Id="rId2" Type="http://schemas.openxmlformats.org/officeDocument/2006/relationships/notesSlide" Target="../notesSlides/notesSlide24.xml"/><Relationship Id="rId1" Type="http://schemas.openxmlformats.org/officeDocument/2006/relationships/slideLayout" Target="../slideLayouts/slideLayout52.xml"/></Relationships>
</file>

<file path=ppt/slides/_rels/slide54.xml.rels><?xml version="1.0" encoding="UTF-8" standalone="yes"?>
<Relationships xmlns="http://schemas.openxmlformats.org/package/2006/relationships"><Relationship Id="rId13" Type="http://schemas.openxmlformats.org/officeDocument/2006/relationships/image" Target="../media/image274.png"/><Relationship Id="rId18" Type="http://schemas.openxmlformats.org/officeDocument/2006/relationships/image" Target="../media/image279.png"/><Relationship Id="rId26" Type="http://schemas.openxmlformats.org/officeDocument/2006/relationships/image" Target="../media/image287.png"/><Relationship Id="rId39" Type="http://schemas.openxmlformats.org/officeDocument/2006/relationships/image" Target="../media/image300.png"/><Relationship Id="rId21" Type="http://schemas.openxmlformats.org/officeDocument/2006/relationships/image" Target="../media/image282.svg"/><Relationship Id="rId34" Type="http://schemas.openxmlformats.org/officeDocument/2006/relationships/image" Target="../media/image295.png"/><Relationship Id="rId7" Type="http://schemas.openxmlformats.org/officeDocument/2006/relationships/image" Target="../media/image268.png"/><Relationship Id="rId12" Type="http://schemas.openxmlformats.org/officeDocument/2006/relationships/image" Target="../media/image273.png"/><Relationship Id="rId17" Type="http://schemas.openxmlformats.org/officeDocument/2006/relationships/image" Target="../media/image278.png"/><Relationship Id="rId25" Type="http://schemas.openxmlformats.org/officeDocument/2006/relationships/image" Target="../media/image286.svg"/><Relationship Id="rId33" Type="http://schemas.openxmlformats.org/officeDocument/2006/relationships/image" Target="../media/image294.png"/><Relationship Id="rId38" Type="http://schemas.openxmlformats.org/officeDocument/2006/relationships/image" Target="../media/image299.png"/><Relationship Id="rId2" Type="http://schemas.openxmlformats.org/officeDocument/2006/relationships/image" Target="../media/image263.jpeg"/><Relationship Id="rId16" Type="http://schemas.openxmlformats.org/officeDocument/2006/relationships/image" Target="../media/image277.png"/><Relationship Id="rId20" Type="http://schemas.openxmlformats.org/officeDocument/2006/relationships/image" Target="../media/image281.png"/><Relationship Id="rId29" Type="http://schemas.openxmlformats.org/officeDocument/2006/relationships/image" Target="../media/image290.png"/><Relationship Id="rId1" Type="http://schemas.openxmlformats.org/officeDocument/2006/relationships/slideLayout" Target="../slideLayouts/slideLayout70.xml"/><Relationship Id="rId6" Type="http://schemas.openxmlformats.org/officeDocument/2006/relationships/image" Target="../media/image267.png"/><Relationship Id="rId11" Type="http://schemas.openxmlformats.org/officeDocument/2006/relationships/image" Target="../media/image272.png"/><Relationship Id="rId24" Type="http://schemas.openxmlformats.org/officeDocument/2006/relationships/image" Target="../media/image285.png"/><Relationship Id="rId32" Type="http://schemas.openxmlformats.org/officeDocument/2006/relationships/image" Target="../media/image293.png"/><Relationship Id="rId37" Type="http://schemas.openxmlformats.org/officeDocument/2006/relationships/image" Target="../media/image298.png"/><Relationship Id="rId5" Type="http://schemas.openxmlformats.org/officeDocument/2006/relationships/image" Target="../media/image266.png"/><Relationship Id="rId15" Type="http://schemas.openxmlformats.org/officeDocument/2006/relationships/image" Target="../media/image276.png"/><Relationship Id="rId23" Type="http://schemas.openxmlformats.org/officeDocument/2006/relationships/image" Target="../media/image284.png"/><Relationship Id="rId28" Type="http://schemas.openxmlformats.org/officeDocument/2006/relationships/image" Target="../media/image289.png"/><Relationship Id="rId36" Type="http://schemas.openxmlformats.org/officeDocument/2006/relationships/image" Target="../media/image297.png"/><Relationship Id="rId10" Type="http://schemas.openxmlformats.org/officeDocument/2006/relationships/image" Target="../media/image271.png"/><Relationship Id="rId19" Type="http://schemas.openxmlformats.org/officeDocument/2006/relationships/image" Target="../media/image280.png"/><Relationship Id="rId31" Type="http://schemas.openxmlformats.org/officeDocument/2006/relationships/image" Target="../media/image292.png"/><Relationship Id="rId4" Type="http://schemas.openxmlformats.org/officeDocument/2006/relationships/image" Target="../media/image265.png"/><Relationship Id="rId9" Type="http://schemas.openxmlformats.org/officeDocument/2006/relationships/image" Target="../media/image270.png"/><Relationship Id="rId14" Type="http://schemas.openxmlformats.org/officeDocument/2006/relationships/image" Target="../media/image275.png"/><Relationship Id="rId22" Type="http://schemas.openxmlformats.org/officeDocument/2006/relationships/image" Target="../media/image283.png"/><Relationship Id="rId27" Type="http://schemas.openxmlformats.org/officeDocument/2006/relationships/image" Target="../media/image288.png"/><Relationship Id="rId30" Type="http://schemas.openxmlformats.org/officeDocument/2006/relationships/image" Target="../media/image291.png"/><Relationship Id="rId35" Type="http://schemas.openxmlformats.org/officeDocument/2006/relationships/image" Target="../media/image296.png"/><Relationship Id="rId8" Type="http://schemas.openxmlformats.org/officeDocument/2006/relationships/image" Target="../media/image269.png"/><Relationship Id="rId3" Type="http://schemas.openxmlformats.org/officeDocument/2006/relationships/image" Target="../media/image264.png"/></Relationships>
</file>

<file path=ppt/slides/_rels/slide55.xml.rels><?xml version="1.0" encoding="UTF-8" standalone="yes"?>
<Relationships xmlns="http://schemas.openxmlformats.org/package/2006/relationships"><Relationship Id="rId2" Type="http://schemas.openxmlformats.org/officeDocument/2006/relationships/image" Target="../media/image301.jpg"/><Relationship Id="rId1" Type="http://schemas.openxmlformats.org/officeDocument/2006/relationships/slideLayout" Target="../slideLayouts/slideLayout70.xml"/></Relationships>
</file>

<file path=ppt/slides/_rels/slide56.xml.rels><?xml version="1.0" encoding="UTF-8" standalone="yes"?>
<Relationships xmlns="http://schemas.openxmlformats.org/package/2006/relationships"><Relationship Id="rId13" Type="http://schemas.openxmlformats.org/officeDocument/2006/relationships/image" Target="../media/image312.jpeg"/><Relationship Id="rId18" Type="http://schemas.openxmlformats.org/officeDocument/2006/relationships/image" Target="../media/image317.jpeg"/><Relationship Id="rId26" Type="http://schemas.openxmlformats.org/officeDocument/2006/relationships/image" Target="../media/image325.jpeg"/><Relationship Id="rId3" Type="http://schemas.openxmlformats.org/officeDocument/2006/relationships/image" Target="../media/image302.jpg"/><Relationship Id="rId21" Type="http://schemas.openxmlformats.org/officeDocument/2006/relationships/image" Target="../media/image320.png"/><Relationship Id="rId34" Type="http://schemas.openxmlformats.org/officeDocument/2006/relationships/image" Target="../media/image333.png"/><Relationship Id="rId7" Type="http://schemas.openxmlformats.org/officeDocument/2006/relationships/image" Target="../media/image306.png"/><Relationship Id="rId12" Type="http://schemas.openxmlformats.org/officeDocument/2006/relationships/image" Target="../media/image311.jpeg"/><Relationship Id="rId17" Type="http://schemas.openxmlformats.org/officeDocument/2006/relationships/image" Target="../media/image316.jpeg"/><Relationship Id="rId25" Type="http://schemas.openxmlformats.org/officeDocument/2006/relationships/image" Target="../media/image324.jpeg"/><Relationship Id="rId33" Type="http://schemas.openxmlformats.org/officeDocument/2006/relationships/image" Target="../media/image332.jpeg"/><Relationship Id="rId2" Type="http://schemas.openxmlformats.org/officeDocument/2006/relationships/notesSlide" Target="../notesSlides/notesSlide25.xml"/><Relationship Id="rId16" Type="http://schemas.openxmlformats.org/officeDocument/2006/relationships/image" Target="../media/image315.jpeg"/><Relationship Id="rId20" Type="http://schemas.openxmlformats.org/officeDocument/2006/relationships/image" Target="../media/image319.png"/><Relationship Id="rId29" Type="http://schemas.openxmlformats.org/officeDocument/2006/relationships/image" Target="../media/image328.png"/><Relationship Id="rId1" Type="http://schemas.openxmlformats.org/officeDocument/2006/relationships/slideLayout" Target="../slideLayouts/slideLayout70.xml"/><Relationship Id="rId6" Type="http://schemas.openxmlformats.org/officeDocument/2006/relationships/image" Target="../media/image305.jpeg"/><Relationship Id="rId11" Type="http://schemas.openxmlformats.org/officeDocument/2006/relationships/image" Target="../media/image310.png"/><Relationship Id="rId24" Type="http://schemas.openxmlformats.org/officeDocument/2006/relationships/image" Target="../media/image323.jpeg"/><Relationship Id="rId32" Type="http://schemas.openxmlformats.org/officeDocument/2006/relationships/image" Target="../media/image331.png"/><Relationship Id="rId5" Type="http://schemas.openxmlformats.org/officeDocument/2006/relationships/image" Target="../media/image304.jpeg"/><Relationship Id="rId15" Type="http://schemas.openxmlformats.org/officeDocument/2006/relationships/image" Target="../media/image314.jpeg"/><Relationship Id="rId23" Type="http://schemas.openxmlformats.org/officeDocument/2006/relationships/image" Target="../media/image322.jpeg"/><Relationship Id="rId28" Type="http://schemas.openxmlformats.org/officeDocument/2006/relationships/image" Target="../media/image327.jpeg"/><Relationship Id="rId36" Type="http://schemas.openxmlformats.org/officeDocument/2006/relationships/image" Target="../media/image335.png"/><Relationship Id="rId10" Type="http://schemas.openxmlformats.org/officeDocument/2006/relationships/image" Target="../media/image309.png"/><Relationship Id="rId19" Type="http://schemas.openxmlformats.org/officeDocument/2006/relationships/image" Target="../media/image318.png"/><Relationship Id="rId31" Type="http://schemas.openxmlformats.org/officeDocument/2006/relationships/image" Target="../media/image330.png"/><Relationship Id="rId4" Type="http://schemas.openxmlformats.org/officeDocument/2006/relationships/image" Target="../media/image303.jpeg"/><Relationship Id="rId9" Type="http://schemas.openxmlformats.org/officeDocument/2006/relationships/image" Target="../media/image308.jpeg"/><Relationship Id="rId14" Type="http://schemas.openxmlformats.org/officeDocument/2006/relationships/image" Target="../media/image313.png"/><Relationship Id="rId22" Type="http://schemas.openxmlformats.org/officeDocument/2006/relationships/image" Target="../media/image321.jpeg"/><Relationship Id="rId27" Type="http://schemas.openxmlformats.org/officeDocument/2006/relationships/image" Target="../media/image326.jpeg"/><Relationship Id="rId30" Type="http://schemas.openxmlformats.org/officeDocument/2006/relationships/image" Target="../media/image329.jpeg"/><Relationship Id="rId35" Type="http://schemas.openxmlformats.org/officeDocument/2006/relationships/image" Target="../media/image334.png"/><Relationship Id="rId8" Type="http://schemas.openxmlformats.org/officeDocument/2006/relationships/image" Target="../media/image307.png"/></Relationships>
</file>

<file path=ppt/slides/_rels/slide57.xml.rels><?xml version="1.0" encoding="UTF-8" standalone="yes"?>
<Relationships xmlns="http://schemas.openxmlformats.org/package/2006/relationships"><Relationship Id="rId3" Type="http://schemas.openxmlformats.org/officeDocument/2006/relationships/image" Target="../media/image336.png"/><Relationship Id="rId2" Type="http://schemas.openxmlformats.org/officeDocument/2006/relationships/notesSlide" Target="../notesSlides/notesSlide26.xml"/><Relationship Id="rId1" Type="http://schemas.openxmlformats.org/officeDocument/2006/relationships/slideLayout" Target="../slideLayouts/slideLayout70.xml"/><Relationship Id="rId6" Type="http://schemas.openxmlformats.org/officeDocument/2006/relationships/image" Target="../media/image339.png"/><Relationship Id="rId5" Type="http://schemas.openxmlformats.org/officeDocument/2006/relationships/image" Target="../media/image338.png"/><Relationship Id="rId4" Type="http://schemas.openxmlformats.org/officeDocument/2006/relationships/image" Target="../media/image337.png"/></Relationships>
</file>

<file path=ppt/slides/_rels/slide58.xml.rels><?xml version="1.0" encoding="UTF-8" standalone="yes"?>
<Relationships xmlns="http://schemas.openxmlformats.org/package/2006/relationships"><Relationship Id="rId3" Type="http://schemas.openxmlformats.org/officeDocument/2006/relationships/image" Target="../media/image340.jpeg"/><Relationship Id="rId2" Type="http://schemas.openxmlformats.org/officeDocument/2006/relationships/notesSlide" Target="../notesSlides/notesSlide27.xml"/><Relationship Id="rId1" Type="http://schemas.openxmlformats.org/officeDocument/2006/relationships/slideLayout" Target="../slideLayouts/slideLayout112.xml"/><Relationship Id="rId4" Type="http://schemas.openxmlformats.org/officeDocument/2006/relationships/image" Target="../media/image341.jpeg"/></Relationships>
</file>

<file path=ppt/slides/_rels/slide59.xml.rels><?xml version="1.0" encoding="UTF-8" standalone="yes"?>
<Relationships xmlns="http://schemas.openxmlformats.org/package/2006/relationships"><Relationship Id="rId8" Type="http://schemas.openxmlformats.org/officeDocument/2006/relationships/image" Target="../media/image347.png"/><Relationship Id="rId3" Type="http://schemas.openxmlformats.org/officeDocument/2006/relationships/image" Target="../media/image342.png"/><Relationship Id="rId7" Type="http://schemas.openxmlformats.org/officeDocument/2006/relationships/image" Target="../media/image346.png"/><Relationship Id="rId2" Type="http://schemas.openxmlformats.org/officeDocument/2006/relationships/notesSlide" Target="../notesSlides/notesSlide28.xml"/><Relationship Id="rId1" Type="http://schemas.openxmlformats.org/officeDocument/2006/relationships/slideLayout" Target="../slideLayouts/slideLayout92.xml"/><Relationship Id="rId6" Type="http://schemas.openxmlformats.org/officeDocument/2006/relationships/image" Target="../media/image345.gif"/><Relationship Id="rId5" Type="http://schemas.openxmlformats.org/officeDocument/2006/relationships/image" Target="../media/image344.png"/><Relationship Id="rId4" Type="http://schemas.openxmlformats.org/officeDocument/2006/relationships/image" Target="../media/image34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0.xml.rels><?xml version="1.0" encoding="UTF-8" standalone="yes"?>
<Relationships xmlns="http://schemas.openxmlformats.org/package/2006/relationships"><Relationship Id="rId3" Type="http://schemas.openxmlformats.org/officeDocument/2006/relationships/image" Target="../media/image348.jpeg"/><Relationship Id="rId2" Type="http://schemas.openxmlformats.org/officeDocument/2006/relationships/notesSlide" Target="../notesSlides/notesSlide29.xml"/><Relationship Id="rId1" Type="http://schemas.openxmlformats.org/officeDocument/2006/relationships/slideLayout" Target="../slideLayouts/slideLayout82.xml"/><Relationship Id="rId4" Type="http://schemas.openxmlformats.org/officeDocument/2006/relationships/image" Target="../media/image349.png"/></Relationships>
</file>

<file path=ppt/slides/_rels/slide61.xml.rels><?xml version="1.0" encoding="UTF-8" standalone="yes"?>
<Relationships xmlns="http://schemas.openxmlformats.org/package/2006/relationships"><Relationship Id="rId3" Type="http://schemas.openxmlformats.org/officeDocument/2006/relationships/image" Target="../media/image264.png"/><Relationship Id="rId7" Type="http://schemas.openxmlformats.org/officeDocument/2006/relationships/image" Target="../media/image353.png"/><Relationship Id="rId2" Type="http://schemas.openxmlformats.org/officeDocument/2006/relationships/notesSlide" Target="../notesSlides/notesSlide30.xml"/><Relationship Id="rId1" Type="http://schemas.openxmlformats.org/officeDocument/2006/relationships/slideLayout" Target="../slideLayouts/slideLayout140.xml"/><Relationship Id="rId6" Type="http://schemas.openxmlformats.org/officeDocument/2006/relationships/image" Target="../media/image352.png"/><Relationship Id="rId5" Type="http://schemas.openxmlformats.org/officeDocument/2006/relationships/image" Target="../media/image351.png"/><Relationship Id="rId4" Type="http://schemas.openxmlformats.org/officeDocument/2006/relationships/image" Target="../media/image350.png"/></Relationships>
</file>

<file path=ppt/slides/_rels/slide62.xml.rels><?xml version="1.0" encoding="UTF-8" standalone="yes"?>
<Relationships xmlns="http://schemas.openxmlformats.org/package/2006/relationships"><Relationship Id="rId8" Type="http://schemas.openxmlformats.org/officeDocument/2006/relationships/image" Target="../media/image358.jpeg"/><Relationship Id="rId13" Type="http://schemas.openxmlformats.org/officeDocument/2006/relationships/image" Target="../media/image363.png"/><Relationship Id="rId18" Type="http://schemas.openxmlformats.org/officeDocument/2006/relationships/image" Target="../media/image366.png"/><Relationship Id="rId26" Type="http://schemas.openxmlformats.org/officeDocument/2006/relationships/image" Target="../media/image373.png"/><Relationship Id="rId3" Type="http://schemas.openxmlformats.org/officeDocument/2006/relationships/image" Target="../media/image264.png"/><Relationship Id="rId21" Type="http://schemas.openxmlformats.org/officeDocument/2006/relationships/image" Target="../media/image349.png"/><Relationship Id="rId7" Type="http://schemas.openxmlformats.org/officeDocument/2006/relationships/image" Target="../media/image357.jpeg"/><Relationship Id="rId12" Type="http://schemas.openxmlformats.org/officeDocument/2006/relationships/image" Target="../media/image362.png"/><Relationship Id="rId17" Type="http://schemas.openxmlformats.org/officeDocument/2006/relationships/image" Target="../media/image365.png"/><Relationship Id="rId25" Type="http://schemas.openxmlformats.org/officeDocument/2006/relationships/image" Target="../media/image372.png"/><Relationship Id="rId2" Type="http://schemas.openxmlformats.org/officeDocument/2006/relationships/notesSlide" Target="../notesSlides/notesSlide31.xml"/><Relationship Id="rId16" Type="http://schemas.openxmlformats.org/officeDocument/2006/relationships/image" Target="../media/image342.png"/><Relationship Id="rId20" Type="http://schemas.openxmlformats.org/officeDocument/2006/relationships/image" Target="../media/image368.png"/><Relationship Id="rId1" Type="http://schemas.openxmlformats.org/officeDocument/2006/relationships/slideLayout" Target="../slideLayouts/slideLayout68.xml"/><Relationship Id="rId6" Type="http://schemas.openxmlformats.org/officeDocument/2006/relationships/image" Target="../media/image356.jpeg"/><Relationship Id="rId11" Type="http://schemas.openxmlformats.org/officeDocument/2006/relationships/image" Target="../media/image361.png"/><Relationship Id="rId24" Type="http://schemas.openxmlformats.org/officeDocument/2006/relationships/image" Target="../media/image371.png"/><Relationship Id="rId5" Type="http://schemas.openxmlformats.org/officeDocument/2006/relationships/image" Target="../media/image355.jpeg"/><Relationship Id="rId15" Type="http://schemas.openxmlformats.org/officeDocument/2006/relationships/image" Target="../media/image364.png"/><Relationship Id="rId23" Type="http://schemas.openxmlformats.org/officeDocument/2006/relationships/image" Target="../media/image370.png"/><Relationship Id="rId10" Type="http://schemas.openxmlformats.org/officeDocument/2006/relationships/image" Target="../media/image360.png"/><Relationship Id="rId19" Type="http://schemas.openxmlformats.org/officeDocument/2006/relationships/image" Target="../media/image367.png"/><Relationship Id="rId4" Type="http://schemas.openxmlformats.org/officeDocument/2006/relationships/image" Target="../media/image354.jpeg"/><Relationship Id="rId9" Type="http://schemas.openxmlformats.org/officeDocument/2006/relationships/image" Target="../media/image359.png"/><Relationship Id="rId14" Type="http://schemas.openxmlformats.org/officeDocument/2006/relationships/image" Target="../media/image344.png"/><Relationship Id="rId22" Type="http://schemas.openxmlformats.org/officeDocument/2006/relationships/image" Target="../media/image369.png"/><Relationship Id="rId27" Type="http://schemas.openxmlformats.org/officeDocument/2006/relationships/image" Target="../media/image374.jpeg"/></Relationships>
</file>

<file path=ppt/slides/_rels/slide63.xml.rels><?xml version="1.0" encoding="UTF-8" standalone="yes"?>
<Relationships xmlns="http://schemas.openxmlformats.org/package/2006/relationships"><Relationship Id="rId3" Type="http://schemas.openxmlformats.org/officeDocument/2006/relationships/image" Target="../media/image375.jpeg"/><Relationship Id="rId2" Type="http://schemas.openxmlformats.org/officeDocument/2006/relationships/notesSlide" Target="../notesSlides/notesSlide32.xml"/><Relationship Id="rId1" Type="http://schemas.openxmlformats.org/officeDocument/2006/relationships/slideLayout" Target="../slideLayouts/slideLayout145.xml"/><Relationship Id="rId5" Type="http://schemas.openxmlformats.org/officeDocument/2006/relationships/image" Target="../media/image377.png"/><Relationship Id="rId4" Type="http://schemas.openxmlformats.org/officeDocument/2006/relationships/image" Target="../media/image376.png"/></Relationships>
</file>

<file path=ppt/slides/_rels/slide64.xml.rels><?xml version="1.0" encoding="UTF-8" standalone="yes"?>
<Relationships xmlns="http://schemas.openxmlformats.org/package/2006/relationships"><Relationship Id="rId2" Type="http://schemas.openxmlformats.org/officeDocument/2006/relationships/image" Target="../media/image174.png"/><Relationship Id="rId1" Type="http://schemas.openxmlformats.org/officeDocument/2006/relationships/slideLayout" Target="../slideLayouts/slideLayout19.xml"/></Relationships>
</file>

<file path=ppt/slides/_rels/slide65.xml.rels><?xml version="1.0" encoding="UTF-8" standalone="yes"?>
<Relationships xmlns="http://schemas.openxmlformats.org/package/2006/relationships"><Relationship Id="rId2" Type="http://schemas.openxmlformats.org/officeDocument/2006/relationships/image" Target="../media/image174.png"/><Relationship Id="rId1" Type="http://schemas.openxmlformats.org/officeDocument/2006/relationships/slideLayout" Target="../slideLayouts/slideLayout19.xml"/></Relationships>
</file>

<file path=ppt/slides/_rels/slide66.xml.rels><?xml version="1.0" encoding="UTF-8" standalone="yes"?>
<Relationships xmlns="http://schemas.openxmlformats.org/package/2006/relationships"><Relationship Id="rId2" Type="http://schemas.openxmlformats.org/officeDocument/2006/relationships/image" Target="../media/image174.png"/><Relationship Id="rId1" Type="http://schemas.openxmlformats.org/officeDocument/2006/relationships/slideLayout" Target="../slideLayouts/slideLayout19.xml"/></Relationships>
</file>

<file path=ppt/slides/_rels/slide67.xml.rels><?xml version="1.0" encoding="UTF-8" standalone="yes"?>
<Relationships xmlns="http://schemas.openxmlformats.org/package/2006/relationships"><Relationship Id="rId2" Type="http://schemas.openxmlformats.org/officeDocument/2006/relationships/image" Target="../media/image378.png"/><Relationship Id="rId1" Type="http://schemas.openxmlformats.org/officeDocument/2006/relationships/slideLayout" Target="../slideLayouts/slideLayout152.xml"/></Relationships>
</file>

<file path=ppt/slides/_rels/slide7.xml.rels><?xml version="1.0" encoding="UTF-8" standalone="yes"?>
<Relationships xmlns="http://schemas.openxmlformats.org/package/2006/relationships"><Relationship Id="rId2" Type="http://schemas.openxmlformats.org/officeDocument/2006/relationships/image" Target="../media/image104.pn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image" Target="../media/image105.png"/><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2" Type="http://schemas.openxmlformats.org/officeDocument/2006/relationships/image" Target="../media/image106.jpe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104" name="Google Shape;104;p1"/>
          <p:cNvPicPr/>
          <p:nvPr/>
        </p:nvPicPr>
        <p:blipFill>
          <a:blip r:embed="rId3">
            <a:alphaModFix/>
          </a:blip>
          <a:stretch/>
        </p:blipFill>
        <p:spPr bwMode="auto">
          <a:xfrm>
            <a:off x="0" y="481"/>
            <a:ext cx="12192000" cy="6857039"/>
          </a:xfrm>
          <a:prstGeom prst="rect">
            <a:avLst/>
          </a:prstGeom>
          <a:noFill/>
          <a:ln>
            <a:noFill/>
          </a:ln>
        </p:spPr>
      </p:pic>
      <p:sp>
        <p:nvSpPr>
          <p:cNvPr id="105" name="Google Shape;105;p1"/>
          <p:cNvSpPr/>
          <p:nvPr/>
        </p:nvSpPr>
        <p:spPr bwMode="auto">
          <a:xfrm>
            <a:off x="0" y="2208587"/>
            <a:ext cx="12192000" cy="4652443"/>
          </a:xfrm>
          <a:custGeom>
            <a:avLst/>
            <a:gdLst/>
            <a:ahLst/>
            <a:cxnLst/>
            <a:rect l="l" t="t" r="r" b="b"/>
            <a:pathLst>
              <a:path w="7553655" h="3810099" extrusionOk="0">
                <a:moveTo>
                  <a:pt x="7553655" y="0"/>
                </a:moveTo>
                <a:lnTo>
                  <a:pt x="0" y="778470"/>
                </a:lnTo>
                <a:lnTo>
                  <a:pt x="0" y="3810099"/>
                </a:lnTo>
                <a:lnTo>
                  <a:pt x="7550033" y="3810099"/>
                </a:lnTo>
                <a:cubicBezTo>
                  <a:pt x="7551240" y="3749169"/>
                  <a:pt x="7552448" y="3688240"/>
                  <a:pt x="7553655" y="3627310"/>
                </a:cubicBezTo>
                <a:lnTo>
                  <a:pt x="7553655" y="0"/>
                </a:lnTo>
                <a:close/>
              </a:path>
            </a:pathLst>
          </a:custGeom>
          <a:solidFill>
            <a:srgbClr val="231F20">
              <a:alpha val="74901"/>
            </a:srgbClr>
          </a:solidFill>
          <a:ln>
            <a:noFill/>
          </a:ln>
        </p:spPr>
        <p:txBody>
          <a:bodyPr spcFirstLastPara="1" wrap="square" lIns="0" tIns="0" rIns="0" bIns="0" anchor="t" anchorCtr="0">
            <a:noAutofit/>
          </a:bodyPr>
          <a:lstStyle/>
          <a:p>
            <a:pPr marL="0" marR="0" lvl="0" indent="0" algn="l" defTabSz="1106973" rtl="0" eaLnBrk="1" fontAlgn="auto" latinLnBrk="0" hangingPunct="1">
              <a:lnSpc>
                <a:spcPct val="100000"/>
              </a:lnSpc>
              <a:spcBef>
                <a:spcPts val="0"/>
              </a:spcBef>
              <a:spcAft>
                <a:spcPts val="0"/>
              </a:spcAft>
              <a:buClr>
                <a:srgbClr val="000000"/>
              </a:buClr>
              <a:buSzPts val="1800"/>
              <a:buFontTx/>
              <a:buNone/>
              <a:tabLst/>
              <a:defRPr/>
            </a:pPr>
            <a:endParaRPr kumimoji="0" sz="2179" b="0" i="0" u="none" strike="noStrike" kern="0" cap="none" spc="0" normalizeH="0" baseline="0" noProof="0">
              <a:ln>
                <a:noFill/>
              </a:ln>
              <a:solidFill>
                <a:srgbClr val="000000"/>
              </a:solidFill>
              <a:effectLst/>
              <a:uLnTx/>
              <a:uFillTx/>
              <a:latin typeface="Calibri"/>
              <a:ea typeface="Calibri"/>
              <a:cs typeface="Calibri"/>
            </a:endParaRPr>
          </a:p>
        </p:txBody>
      </p:sp>
      <p:sp>
        <p:nvSpPr>
          <p:cNvPr id="106" name="Google Shape;106;p1"/>
          <p:cNvSpPr/>
          <p:nvPr/>
        </p:nvSpPr>
        <p:spPr bwMode="auto">
          <a:xfrm>
            <a:off x="4493431" y="4816891"/>
            <a:ext cx="6450038" cy="0"/>
          </a:xfrm>
          <a:custGeom>
            <a:avLst/>
            <a:gdLst/>
            <a:ahLst/>
            <a:cxnLst/>
            <a:rect l="l" t="t" r="r" b="b"/>
            <a:pathLst>
              <a:path w="3663315" h="120000" extrusionOk="0">
                <a:moveTo>
                  <a:pt x="0" y="0"/>
                </a:moveTo>
                <a:lnTo>
                  <a:pt x="3663005" y="0"/>
                </a:lnTo>
              </a:path>
            </a:pathLst>
          </a:custGeom>
          <a:noFill/>
          <a:ln w="12700" cap="flat" cmpd="sng">
            <a:solidFill>
              <a:srgbClr val="FFFFFF"/>
            </a:solidFill>
            <a:prstDash val="solid"/>
            <a:round/>
            <a:headEnd type="none" w="sm" len="sm"/>
            <a:tailEnd type="none" w="sm" len="sm"/>
          </a:ln>
        </p:spPr>
        <p:txBody>
          <a:bodyPr spcFirstLastPara="1" wrap="square" lIns="0" tIns="0" rIns="0" bIns="0" anchor="t" anchorCtr="0">
            <a:noAutofit/>
          </a:bodyPr>
          <a:lstStyle/>
          <a:p>
            <a:pPr marL="0" marR="0" lvl="0" indent="0" algn="l" defTabSz="1106973" rtl="0" eaLnBrk="1" fontAlgn="auto" latinLnBrk="0" hangingPunct="1">
              <a:lnSpc>
                <a:spcPct val="100000"/>
              </a:lnSpc>
              <a:spcBef>
                <a:spcPts val="0"/>
              </a:spcBef>
              <a:spcAft>
                <a:spcPts val="0"/>
              </a:spcAft>
              <a:buClr>
                <a:srgbClr val="000000"/>
              </a:buClr>
              <a:buSzPts val="1800"/>
              <a:buFontTx/>
              <a:buNone/>
              <a:tabLst/>
              <a:defRPr/>
            </a:pPr>
            <a:endParaRPr kumimoji="0" sz="2179" b="0" i="0" u="none" strike="noStrike" kern="0" cap="none" spc="0" normalizeH="0" baseline="0" noProof="0">
              <a:ln>
                <a:noFill/>
              </a:ln>
              <a:solidFill>
                <a:srgbClr val="000000"/>
              </a:solidFill>
              <a:effectLst/>
              <a:uLnTx/>
              <a:uFillTx/>
              <a:latin typeface="Calibri"/>
              <a:ea typeface="Calibri"/>
              <a:cs typeface="Calibri"/>
            </a:endParaRPr>
          </a:p>
        </p:txBody>
      </p:sp>
      <p:pic>
        <p:nvPicPr>
          <p:cNvPr id="107" name="Google Shape;107;p1" descr="A picture containing drawing&#10;&#10;Description automatically generated"/>
          <p:cNvPicPr/>
          <p:nvPr/>
        </p:nvPicPr>
        <p:blipFill>
          <a:blip r:embed="rId4">
            <a:alphaModFix/>
          </a:blip>
          <a:stretch/>
        </p:blipFill>
        <p:spPr bwMode="auto">
          <a:xfrm>
            <a:off x="1293812" y="4040100"/>
            <a:ext cx="2802314" cy="1668850"/>
          </a:xfrm>
          <a:prstGeom prst="rect">
            <a:avLst/>
          </a:prstGeom>
          <a:noFill/>
          <a:ln>
            <a:noFill/>
          </a:ln>
        </p:spPr>
      </p:pic>
      <p:sp>
        <p:nvSpPr>
          <p:cNvPr id="108" name="Google Shape;108;p1"/>
          <p:cNvSpPr txBox="1"/>
          <p:nvPr/>
        </p:nvSpPr>
        <p:spPr bwMode="auto">
          <a:xfrm>
            <a:off x="4323283" y="2787204"/>
            <a:ext cx="7868718" cy="1958388"/>
          </a:xfrm>
          <a:prstGeom prst="rect">
            <a:avLst/>
          </a:prstGeom>
          <a:noFill/>
          <a:ln>
            <a:noFill/>
          </a:ln>
        </p:spPr>
        <p:txBody>
          <a:bodyPr spcFirstLastPara="1" wrap="square" lIns="110678" tIns="55324" rIns="110678" bIns="55324" anchor="t" anchorCtr="0">
            <a:spAutoFit/>
          </a:bodyPr>
          <a:lstStyle/>
          <a:p>
            <a:pPr marL="0" marR="0" lvl="0" indent="0" algn="l" defTabSz="1106973" rtl="0" eaLnBrk="1" fontAlgn="auto" latinLnBrk="0" hangingPunct="1">
              <a:lnSpc>
                <a:spcPct val="100000"/>
              </a:lnSpc>
              <a:spcBef>
                <a:spcPts val="0"/>
              </a:spcBef>
              <a:spcAft>
                <a:spcPts val="0"/>
              </a:spcAft>
              <a:buClr>
                <a:srgbClr val="000000"/>
              </a:buClr>
              <a:buSzTx/>
              <a:buFontTx/>
              <a:buNone/>
              <a:tabLst/>
              <a:defRPr/>
            </a:pPr>
            <a:r>
              <a:rPr kumimoji="0" lang="en-GB" sz="3900" b="1" i="0" u="none" strike="noStrike" kern="0" cap="none" spc="0" normalizeH="0" baseline="0" noProof="0" dirty="0">
                <a:ln>
                  <a:noFill/>
                </a:ln>
                <a:solidFill>
                  <a:srgbClr val="FFFFFF"/>
                </a:solidFill>
                <a:effectLst/>
                <a:uLnTx/>
                <a:uFillTx/>
                <a:latin typeface="Inter"/>
                <a:cs typeface="Arial"/>
              </a:rPr>
              <a:t>From non-standalone 5G to 5G standalone – the evolution of the core network</a:t>
            </a:r>
          </a:p>
        </p:txBody>
      </p:sp>
      <p:sp>
        <p:nvSpPr>
          <p:cNvPr id="109" name="Google Shape;109;p1"/>
          <p:cNvSpPr/>
          <p:nvPr/>
        </p:nvSpPr>
        <p:spPr bwMode="auto">
          <a:xfrm>
            <a:off x="-9225" y="6270955"/>
            <a:ext cx="12201225" cy="483496"/>
          </a:xfrm>
          <a:prstGeom prst="rect">
            <a:avLst/>
          </a:prstGeom>
          <a:solidFill>
            <a:srgbClr val="FFFFFF">
              <a:alpha val="72549"/>
            </a:srgbClr>
          </a:solidFill>
          <a:ln>
            <a:noFill/>
          </a:ln>
        </p:spPr>
        <p:txBody>
          <a:bodyPr spcFirstLastPara="1" wrap="square" lIns="110678" tIns="55324" rIns="110678" bIns="55324" anchor="ctr" anchorCtr="0">
            <a:noAutofit/>
          </a:bodyPr>
          <a:lstStyle/>
          <a:p>
            <a:pPr marL="0" marR="0" lvl="0" indent="0" algn="ctr" defTabSz="1106973" rtl="0" eaLnBrk="1" fontAlgn="auto" latinLnBrk="0" hangingPunct="1">
              <a:lnSpc>
                <a:spcPct val="100000"/>
              </a:lnSpc>
              <a:spcBef>
                <a:spcPts val="0"/>
              </a:spcBef>
              <a:spcAft>
                <a:spcPts val="0"/>
              </a:spcAft>
              <a:buClr>
                <a:srgbClr val="000000"/>
              </a:buClr>
              <a:buSzPts val="1200"/>
              <a:buFontTx/>
              <a:buNone/>
              <a:tabLst/>
              <a:defRPr/>
            </a:pPr>
            <a:endParaRPr kumimoji="0" sz="1453" b="0" i="0" u="none" strike="noStrike" kern="0" cap="none" spc="0" normalizeH="0" baseline="0" noProof="0">
              <a:ln>
                <a:noFill/>
              </a:ln>
              <a:solidFill>
                <a:srgbClr val="FFFFFF"/>
              </a:solidFill>
              <a:effectLst/>
              <a:uLnTx/>
              <a:uFillTx/>
              <a:latin typeface="Arial"/>
              <a:ea typeface="Arial"/>
              <a:cs typeface="Arial"/>
            </a:endParaRPr>
          </a:p>
        </p:txBody>
      </p:sp>
      <p:pic>
        <p:nvPicPr>
          <p:cNvPr id="110" name="Google Shape;110;p1" descr="Image result for twitter icon png"/>
          <p:cNvPicPr/>
          <p:nvPr/>
        </p:nvPicPr>
        <p:blipFill>
          <a:blip r:embed="rId5">
            <a:alphaModFix/>
          </a:blip>
          <a:stretch/>
        </p:blipFill>
        <p:spPr bwMode="auto">
          <a:xfrm>
            <a:off x="5045614" y="6402610"/>
            <a:ext cx="294420" cy="294420"/>
          </a:xfrm>
          <a:prstGeom prst="rect">
            <a:avLst/>
          </a:prstGeom>
          <a:noFill/>
          <a:ln>
            <a:noFill/>
          </a:ln>
        </p:spPr>
      </p:pic>
      <p:sp>
        <p:nvSpPr>
          <p:cNvPr id="111" name="Google Shape;111;p1"/>
          <p:cNvSpPr/>
          <p:nvPr/>
        </p:nvSpPr>
        <p:spPr bwMode="auto">
          <a:xfrm>
            <a:off x="5291151" y="6353926"/>
            <a:ext cx="3609624" cy="335213"/>
          </a:xfrm>
          <a:prstGeom prst="rect">
            <a:avLst/>
          </a:prstGeom>
          <a:noFill/>
          <a:ln>
            <a:noFill/>
          </a:ln>
        </p:spPr>
        <p:txBody>
          <a:bodyPr spcFirstLastPara="1" wrap="square" lIns="110678" tIns="55324" rIns="110678" bIns="55324" anchor="t" anchorCtr="0">
            <a:noAutofit/>
          </a:bodyPr>
          <a:lstStyle/>
          <a:p>
            <a:pPr marL="0" marR="0" lvl="0" indent="0" algn="l" defTabSz="1106973" rtl="0" eaLnBrk="1" fontAlgn="auto" latinLnBrk="0" hangingPunct="1">
              <a:lnSpc>
                <a:spcPct val="100000"/>
              </a:lnSpc>
              <a:spcBef>
                <a:spcPts val="0"/>
              </a:spcBef>
              <a:spcAft>
                <a:spcPts val="0"/>
              </a:spcAft>
              <a:buClr>
                <a:srgbClr val="000000"/>
              </a:buClr>
              <a:buSzPts val="1200"/>
              <a:buFontTx/>
              <a:buNone/>
              <a:tabLst/>
              <a:defRPr/>
            </a:pPr>
            <a:r>
              <a:rPr kumimoji="0" lang="en-US" sz="1453" b="0" i="0" u="none" strike="noStrike" kern="0" cap="none" spc="0" normalizeH="0" baseline="0" noProof="0">
                <a:ln>
                  <a:noFill/>
                </a:ln>
                <a:solidFill>
                  <a:srgbClr val="000000"/>
                </a:solidFill>
                <a:effectLst/>
                <a:uLnTx/>
                <a:uFillTx/>
                <a:latin typeface="Roboto"/>
                <a:ea typeface="Roboto"/>
                <a:cs typeface="Roboto"/>
              </a:rPr>
              <a:t>@</a:t>
            </a:r>
            <a:r>
              <a:rPr kumimoji="0" lang="en-US" sz="1453" b="0" i="0" u="sng" strike="noStrike" kern="0" cap="none" spc="0" normalizeH="0" baseline="0" noProof="0">
                <a:ln>
                  <a:noFill/>
                </a:ln>
                <a:solidFill>
                  <a:srgbClr val="000000"/>
                </a:solidFill>
                <a:effectLst/>
                <a:uLnTx/>
                <a:uFillTx/>
                <a:latin typeface="Roboto"/>
                <a:ea typeface="Roboto"/>
                <a:cs typeface="Roboto"/>
                <a:hlinkClick r:id="rId6" tooltip="https://twitter.com/druid_software"/>
              </a:rPr>
              <a:t>druid_software</a:t>
            </a:r>
            <a:endParaRPr kumimoji="0" sz="1453" b="0" i="0" u="none" strike="noStrike" kern="0" cap="none" spc="0" normalizeH="0" baseline="0" noProof="0">
              <a:ln>
                <a:noFill/>
              </a:ln>
              <a:solidFill>
                <a:srgbClr val="000000"/>
              </a:solidFill>
              <a:effectLst/>
              <a:uLnTx/>
              <a:uFillTx/>
              <a:latin typeface="Roboto"/>
              <a:ea typeface="Roboto"/>
              <a:cs typeface="Roboto"/>
            </a:endParaRPr>
          </a:p>
        </p:txBody>
      </p:sp>
      <p:sp>
        <p:nvSpPr>
          <p:cNvPr id="112" name="Google Shape;112;p1"/>
          <p:cNvSpPr/>
          <p:nvPr/>
        </p:nvSpPr>
        <p:spPr bwMode="auto">
          <a:xfrm>
            <a:off x="2077541" y="6360494"/>
            <a:ext cx="2897069" cy="335213"/>
          </a:xfrm>
          <a:prstGeom prst="rect">
            <a:avLst/>
          </a:prstGeom>
          <a:noFill/>
          <a:ln>
            <a:noFill/>
          </a:ln>
        </p:spPr>
        <p:txBody>
          <a:bodyPr spcFirstLastPara="1" wrap="square" lIns="110678" tIns="55324" rIns="110678" bIns="55324" anchor="t" anchorCtr="0">
            <a:noAutofit/>
          </a:bodyPr>
          <a:lstStyle/>
          <a:p>
            <a:pPr marL="0" marR="0" lvl="0" indent="0" algn="l" defTabSz="1106973" rtl="0" eaLnBrk="1" fontAlgn="auto" latinLnBrk="0" hangingPunct="1">
              <a:lnSpc>
                <a:spcPct val="100000"/>
              </a:lnSpc>
              <a:spcBef>
                <a:spcPts val="0"/>
              </a:spcBef>
              <a:spcAft>
                <a:spcPts val="0"/>
              </a:spcAft>
              <a:buClr>
                <a:srgbClr val="000000"/>
              </a:buClr>
              <a:buSzPts val="1200"/>
              <a:buFontTx/>
              <a:buNone/>
              <a:tabLst/>
              <a:defRPr/>
            </a:pPr>
            <a:r>
              <a:rPr kumimoji="0" lang="en-US" sz="1453" b="0" i="0" u="none" strike="noStrike" kern="0" cap="none" spc="0" normalizeH="0" baseline="0" noProof="0">
                <a:ln>
                  <a:noFill/>
                </a:ln>
                <a:solidFill>
                  <a:srgbClr val="000000"/>
                </a:solidFill>
                <a:effectLst/>
                <a:uLnTx/>
                <a:uFillTx/>
                <a:latin typeface="Roboto"/>
                <a:ea typeface="Roboto"/>
                <a:cs typeface="Roboto"/>
              </a:rPr>
              <a:t>l</a:t>
            </a:r>
            <a:r>
              <a:rPr kumimoji="0" lang="en-US" sz="1453" b="0" i="0" u="sng" strike="noStrike" kern="0" cap="none" spc="0" normalizeH="0" baseline="0" noProof="0">
                <a:ln>
                  <a:noFill/>
                </a:ln>
                <a:solidFill>
                  <a:srgbClr val="000000"/>
                </a:solidFill>
                <a:effectLst/>
                <a:uLnTx/>
                <a:uFillTx/>
                <a:latin typeface="Roboto"/>
                <a:ea typeface="Roboto"/>
                <a:cs typeface="Roboto"/>
                <a:hlinkClick r:id="rId7" tooltip="https://www.linkedin.com/company/druid-software/"/>
              </a:rPr>
              <a:t>inkedin.com/in/druid-software/</a:t>
            </a:r>
            <a:endParaRPr kumimoji="0" sz="1453" b="0" i="0" u="none" strike="noStrike" kern="0" cap="none" spc="0" normalizeH="0" baseline="0" noProof="0">
              <a:ln>
                <a:noFill/>
              </a:ln>
              <a:solidFill>
                <a:srgbClr val="000000"/>
              </a:solidFill>
              <a:effectLst/>
              <a:uLnTx/>
              <a:uFillTx/>
              <a:latin typeface="Roboto"/>
              <a:ea typeface="Roboto"/>
              <a:cs typeface="Roboto"/>
            </a:endParaRPr>
          </a:p>
        </p:txBody>
      </p:sp>
      <p:pic>
        <p:nvPicPr>
          <p:cNvPr id="113" name="Google Shape;113;p1" descr="Image result for linkedin icon png"/>
          <p:cNvPicPr/>
          <p:nvPr/>
        </p:nvPicPr>
        <p:blipFill>
          <a:blip r:embed="rId8">
            <a:alphaModFix/>
          </a:blip>
          <a:stretch/>
        </p:blipFill>
        <p:spPr bwMode="auto">
          <a:xfrm>
            <a:off x="1783191" y="6364826"/>
            <a:ext cx="323861" cy="323861"/>
          </a:xfrm>
          <a:prstGeom prst="rect">
            <a:avLst/>
          </a:prstGeom>
          <a:noFill/>
          <a:ln>
            <a:noFill/>
          </a:ln>
        </p:spPr>
      </p:pic>
      <p:sp>
        <p:nvSpPr>
          <p:cNvPr id="114" name="Google Shape;114;p1"/>
          <p:cNvSpPr/>
          <p:nvPr/>
        </p:nvSpPr>
        <p:spPr bwMode="auto">
          <a:xfrm>
            <a:off x="7687600" y="6353926"/>
            <a:ext cx="2902374" cy="335213"/>
          </a:xfrm>
          <a:prstGeom prst="rect">
            <a:avLst/>
          </a:prstGeom>
          <a:noFill/>
          <a:ln>
            <a:noFill/>
          </a:ln>
        </p:spPr>
        <p:txBody>
          <a:bodyPr spcFirstLastPara="1" wrap="square" lIns="110678" tIns="55324" rIns="110678" bIns="55324" anchor="t" anchorCtr="0">
            <a:noAutofit/>
          </a:bodyPr>
          <a:lstStyle/>
          <a:p>
            <a:pPr marL="0" marR="0" lvl="0" indent="0" algn="l" defTabSz="1106973" rtl="0" eaLnBrk="1" fontAlgn="auto" latinLnBrk="0" hangingPunct="1">
              <a:lnSpc>
                <a:spcPct val="100000"/>
              </a:lnSpc>
              <a:spcBef>
                <a:spcPts val="0"/>
              </a:spcBef>
              <a:spcAft>
                <a:spcPts val="0"/>
              </a:spcAft>
              <a:buClr>
                <a:srgbClr val="000000"/>
              </a:buClr>
              <a:buSzPts val="1200"/>
              <a:buFontTx/>
              <a:buNone/>
              <a:tabLst/>
              <a:defRPr/>
            </a:pPr>
            <a:r>
              <a:rPr kumimoji="0" lang="en-US" sz="1453" b="0" i="0" u="none" strike="noStrike" kern="0" cap="none" spc="0" normalizeH="0" baseline="0" noProof="0">
                <a:ln>
                  <a:noFill/>
                </a:ln>
                <a:solidFill>
                  <a:srgbClr val="000000"/>
                </a:solidFill>
                <a:effectLst/>
                <a:uLnTx/>
                <a:uFillTx/>
                <a:latin typeface="Roboto"/>
                <a:ea typeface="Roboto"/>
                <a:cs typeface="Roboto"/>
              </a:rPr>
              <a:t>https://www.druidsoftware.com</a:t>
            </a:r>
            <a:endParaRPr kumimoji="0" sz="1695" b="0" i="0" u="none" strike="noStrike" kern="0" cap="none" spc="0" normalizeH="0" baseline="0" noProof="0">
              <a:ln>
                <a:noFill/>
              </a:ln>
              <a:solidFill>
                <a:srgbClr val="000000"/>
              </a:solidFill>
              <a:effectLst/>
              <a:uLnTx/>
              <a:uFillTx/>
              <a:latin typeface="Arial"/>
              <a:ea typeface="Arial"/>
              <a:cs typeface="Arial"/>
            </a:endParaRPr>
          </a:p>
        </p:txBody>
      </p:sp>
      <p:pic>
        <p:nvPicPr>
          <p:cNvPr id="115" name="Google Shape;115;p1"/>
          <p:cNvPicPr/>
          <p:nvPr/>
        </p:nvPicPr>
        <p:blipFill>
          <a:blip r:embed="rId9">
            <a:alphaModFix/>
          </a:blip>
          <a:stretch/>
        </p:blipFill>
        <p:spPr bwMode="auto">
          <a:xfrm>
            <a:off x="7338038" y="6416007"/>
            <a:ext cx="368010" cy="225151"/>
          </a:xfrm>
          <a:prstGeom prst="rect">
            <a:avLst/>
          </a:prstGeom>
          <a:noFill/>
          <a:ln>
            <a:noFill/>
          </a:ln>
        </p:spPr>
      </p:pic>
      <p:sp>
        <p:nvSpPr>
          <p:cNvPr id="2" name="Google Shape;108;p1">
            <a:extLst>
              <a:ext uri="{FF2B5EF4-FFF2-40B4-BE49-F238E27FC236}">
                <a16:creationId xmlns:a16="http://schemas.microsoft.com/office/drawing/2014/main" id="{0D72ABA0-9D1F-B656-4FB8-A39BF2F2E7B2}"/>
              </a:ext>
            </a:extLst>
          </p:cNvPr>
          <p:cNvSpPr txBox="1"/>
          <p:nvPr/>
        </p:nvSpPr>
        <p:spPr bwMode="auto">
          <a:xfrm>
            <a:off x="4493431" y="4972529"/>
            <a:ext cx="6790335" cy="1005819"/>
          </a:xfrm>
          <a:prstGeom prst="rect">
            <a:avLst/>
          </a:prstGeom>
          <a:noFill/>
          <a:ln>
            <a:noFill/>
          </a:ln>
        </p:spPr>
        <p:txBody>
          <a:bodyPr spcFirstLastPara="1" wrap="square" lIns="110678" tIns="55324" rIns="110678" bIns="55324" anchor="t" anchorCtr="0">
            <a:spAutoFit/>
          </a:bodyPr>
          <a:lstStyle/>
          <a:p>
            <a:pPr marL="0" marR="0" lvl="0" indent="0" algn="l" defTabSz="1106973" rtl="0" eaLnBrk="1" fontAlgn="auto" latinLnBrk="0" hangingPunct="1">
              <a:lnSpc>
                <a:spcPct val="100000"/>
              </a:lnSpc>
              <a:spcBef>
                <a:spcPts val="0"/>
              </a:spcBef>
              <a:spcAft>
                <a:spcPts val="0"/>
              </a:spcAft>
              <a:buClr>
                <a:srgbClr val="000000"/>
              </a:buClr>
              <a:buSzTx/>
              <a:buFontTx/>
              <a:buNone/>
              <a:tabLst/>
              <a:defRPr/>
            </a:pPr>
            <a:r>
              <a:rPr kumimoji="0" lang="en-GB" sz="2905" b="0" i="0" u="none" strike="noStrike" kern="0" cap="none" spc="0" normalizeH="0" baseline="0" noProof="0" dirty="0">
                <a:ln>
                  <a:noFill/>
                </a:ln>
                <a:solidFill>
                  <a:srgbClr val="FFFFFF"/>
                </a:solidFill>
                <a:effectLst/>
                <a:uLnTx/>
                <a:uFillTx/>
                <a:latin typeface="Inter"/>
                <a:cs typeface="Arial"/>
              </a:rPr>
              <a:t>David O’Byrne </a:t>
            </a:r>
          </a:p>
          <a:p>
            <a:pPr marL="0" marR="0" lvl="0" indent="0" algn="l" defTabSz="1106973" rtl="0" eaLnBrk="1" fontAlgn="auto" latinLnBrk="0" hangingPunct="1">
              <a:lnSpc>
                <a:spcPct val="100000"/>
              </a:lnSpc>
              <a:spcBef>
                <a:spcPts val="0"/>
              </a:spcBef>
              <a:spcAft>
                <a:spcPts val="0"/>
              </a:spcAft>
              <a:buClr>
                <a:srgbClr val="000000"/>
              </a:buClr>
              <a:buSzTx/>
              <a:buFontTx/>
              <a:buNone/>
              <a:tabLst/>
              <a:defRPr/>
            </a:pPr>
            <a:r>
              <a:rPr kumimoji="0" lang="en-GB" sz="2905" b="0" i="0" u="none" strike="noStrike" kern="0" cap="none" spc="0" normalizeH="0" baseline="0" noProof="0" dirty="0">
                <a:ln>
                  <a:noFill/>
                </a:ln>
                <a:solidFill>
                  <a:srgbClr val="FFFFFF"/>
                </a:solidFill>
                <a:effectLst/>
                <a:uLnTx/>
                <a:uFillTx/>
                <a:latin typeface="Inter"/>
                <a:cs typeface="Arial"/>
              </a:rPr>
              <a:t>Business Development Manager</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157;p4">
            <a:extLst>
              <a:ext uri="{FF2B5EF4-FFF2-40B4-BE49-F238E27FC236}">
                <a16:creationId xmlns:a16="http://schemas.microsoft.com/office/drawing/2014/main" id="{3E9BF1A6-C647-4D79-9A03-87A11B174FB0}"/>
              </a:ext>
            </a:extLst>
          </p:cNvPr>
          <p:cNvSpPr/>
          <p:nvPr/>
        </p:nvSpPr>
        <p:spPr>
          <a:xfrm>
            <a:off x="6313628" y="1268697"/>
            <a:ext cx="5520448" cy="1001935"/>
          </a:xfrm>
          <a:prstGeom prst="rect">
            <a:avLst/>
          </a:prstGeom>
          <a:noFill/>
          <a:ln w="0">
            <a:noFill/>
          </a:ln>
        </p:spPr>
        <p:style>
          <a:lnRef idx="0">
            <a:scrgbClr r="0" g="0" b="0"/>
          </a:lnRef>
          <a:fillRef idx="0">
            <a:scrgbClr r="0" g="0" b="0"/>
          </a:fillRef>
          <a:effectRef idx="0">
            <a:scrgbClr r="0" g="0" b="0"/>
          </a:effectRef>
          <a:fontRef idx="minor"/>
        </p:style>
        <p:txBody>
          <a:bodyPr lIns="0" tIns="0" rIns="0" bIns="0" anchor="t">
            <a:noAutofit/>
          </a:bodyPr>
          <a:lstStyle/>
          <a:p>
            <a:pPr marL="0" marR="0" lvl="0" indent="0" algn="l" defTabSz="1106973" rtl="0" eaLnBrk="1" fontAlgn="auto" latinLnBrk="0" hangingPunct="1">
              <a:lnSpc>
                <a:spcPct val="100000"/>
              </a:lnSpc>
              <a:spcBef>
                <a:spcPts val="0"/>
              </a:spcBef>
              <a:spcAft>
                <a:spcPts val="0"/>
              </a:spcAft>
              <a:buClr>
                <a:srgbClr val="000000"/>
              </a:buClr>
              <a:buSzTx/>
              <a:buFontTx/>
              <a:buNone/>
              <a:tabLst/>
              <a:defRPr/>
            </a:pPr>
            <a:endParaRPr kumimoji="0" lang="en-IE" sz="2905" b="0" i="0" u="none" strike="noStrike" kern="0" cap="none" spc="-1" normalizeH="0" baseline="0" noProof="0">
              <a:ln>
                <a:noFill/>
              </a:ln>
              <a:solidFill>
                <a:srgbClr val="000000"/>
              </a:solidFill>
              <a:effectLst/>
              <a:uLnTx/>
              <a:uFillTx/>
              <a:latin typeface="Roboto"/>
              <a:ea typeface="Roboto"/>
              <a:cs typeface="Arial"/>
            </a:endParaRPr>
          </a:p>
        </p:txBody>
      </p:sp>
      <p:sp>
        <p:nvSpPr>
          <p:cNvPr id="6" name="Google Shape;158;p 1">
            <a:extLst>
              <a:ext uri="{FF2B5EF4-FFF2-40B4-BE49-F238E27FC236}">
                <a16:creationId xmlns:a16="http://schemas.microsoft.com/office/drawing/2014/main" id="{88D6D461-AE4A-24BA-D9F8-F167FAE50CA4}"/>
              </a:ext>
            </a:extLst>
          </p:cNvPr>
          <p:cNvSpPr/>
          <p:nvPr/>
        </p:nvSpPr>
        <p:spPr>
          <a:xfrm>
            <a:off x="9538647" y="3955923"/>
            <a:ext cx="1936755" cy="353174"/>
          </a:xfrm>
          <a:prstGeom prst="rect">
            <a:avLst/>
          </a:prstGeom>
          <a:noFill/>
          <a:ln w="0">
            <a:noFill/>
          </a:ln>
        </p:spPr>
        <p:style>
          <a:lnRef idx="0">
            <a:scrgbClr r="0" g="0" b="0"/>
          </a:lnRef>
          <a:fillRef idx="0">
            <a:scrgbClr r="0" g="0" b="0"/>
          </a:fillRef>
          <a:effectRef idx="0">
            <a:scrgbClr r="0" g="0" b="0"/>
          </a:effectRef>
          <a:fontRef idx="minor"/>
        </p:style>
        <p:txBody>
          <a:bodyPr anchor="t">
            <a:spAutoFit/>
          </a:bodyPr>
          <a:lstStyle/>
          <a:p>
            <a:pPr marL="0" marR="0" lvl="0" indent="0" algn="ctr" defTabSz="1106973" rtl="0" eaLnBrk="1" fontAlgn="auto" latinLnBrk="0" hangingPunct="1">
              <a:lnSpc>
                <a:spcPct val="100000"/>
              </a:lnSpc>
              <a:spcBef>
                <a:spcPts val="0"/>
              </a:spcBef>
              <a:spcAft>
                <a:spcPts val="0"/>
              </a:spcAft>
              <a:buClr>
                <a:srgbClr val="000000"/>
              </a:buClr>
              <a:buSzTx/>
              <a:buFontTx/>
              <a:buNone/>
              <a:tabLst>
                <a:tab pos="0" algn="l"/>
              </a:tabLst>
              <a:defRPr/>
            </a:pPr>
            <a:r>
              <a:rPr kumimoji="0" lang="en-GB" sz="1695" b="0" i="0" u="none" strike="noStrike" kern="0" cap="none" spc="-1" normalizeH="0" baseline="0" noProof="0" dirty="0">
                <a:ln>
                  <a:noFill/>
                </a:ln>
                <a:solidFill>
                  <a:srgbClr val="FFFFFF"/>
                </a:solidFill>
                <a:effectLst/>
                <a:uLnTx/>
                <a:uFillTx/>
                <a:latin typeface="Helvetica Neue"/>
                <a:ea typeface="Helvetica Neue"/>
                <a:cs typeface="Arial"/>
              </a:rPr>
              <a:t>NFV- deploy on COTS</a:t>
            </a:r>
            <a:endParaRPr kumimoji="0" lang="en-IE" sz="1695" b="0" i="0" u="none" strike="noStrike" kern="0" cap="none" spc="-1" normalizeH="0" baseline="0" noProof="0" dirty="0">
              <a:ln>
                <a:noFill/>
              </a:ln>
              <a:solidFill>
                <a:srgbClr val="000000"/>
              </a:solidFill>
              <a:effectLst/>
              <a:uLnTx/>
              <a:uFillTx/>
              <a:latin typeface="Arial"/>
              <a:cs typeface="Arial"/>
            </a:endParaRPr>
          </a:p>
        </p:txBody>
      </p:sp>
      <p:pic>
        <p:nvPicPr>
          <p:cNvPr id="8" name="Google Shape;160;p 1">
            <a:extLst>
              <a:ext uri="{FF2B5EF4-FFF2-40B4-BE49-F238E27FC236}">
                <a16:creationId xmlns:a16="http://schemas.microsoft.com/office/drawing/2014/main" id="{19914830-4443-A236-AA01-81B8D1627061}"/>
              </a:ext>
            </a:extLst>
          </p:cNvPr>
          <p:cNvPicPr/>
          <p:nvPr/>
        </p:nvPicPr>
        <p:blipFill>
          <a:blip r:embed="rId2"/>
          <a:stretch/>
        </p:blipFill>
        <p:spPr>
          <a:xfrm>
            <a:off x="9955285" y="4966138"/>
            <a:ext cx="856373" cy="856373"/>
          </a:xfrm>
          <a:prstGeom prst="rect">
            <a:avLst/>
          </a:prstGeom>
          <a:ln w="0">
            <a:noFill/>
          </a:ln>
        </p:spPr>
      </p:pic>
      <p:sp>
        <p:nvSpPr>
          <p:cNvPr id="9" name="Google Shape;161;p 1">
            <a:extLst>
              <a:ext uri="{FF2B5EF4-FFF2-40B4-BE49-F238E27FC236}">
                <a16:creationId xmlns:a16="http://schemas.microsoft.com/office/drawing/2014/main" id="{5F307D59-CD53-B2AC-BFBC-4C4EFD884F51}"/>
              </a:ext>
            </a:extLst>
          </p:cNvPr>
          <p:cNvSpPr/>
          <p:nvPr/>
        </p:nvSpPr>
        <p:spPr>
          <a:xfrm>
            <a:off x="6975193" y="3879220"/>
            <a:ext cx="1745433" cy="614014"/>
          </a:xfrm>
          <a:prstGeom prst="rect">
            <a:avLst/>
          </a:prstGeom>
          <a:noFill/>
          <a:ln w="0">
            <a:noFill/>
          </a:ln>
        </p:spPr>
        <p:style>
          <a:lnRef idx="0">
            <a:scrgbClr r="0" g="0" b="0"/>
          </a:lnRef>
          <a:fillRef idx="0">
            <a:scrgbClr r="0" g="0" b="0"/>
          </a:fillRef>
          <a:effectRef idx="0">
            <a:scrgbClr r="0" g="0" b="0"/>
          </a:effectRef>
          <a:fontRef idx="minor"/>
        </p:style>
        <p:txBody>
          <a:bodyPr anchor="t">
            <a:spAutoFit/>
          </a:bodyPr>
          <a:lstStyle/>
          <a:p>
            <a:pPr marL="0" marR="0" lvl="0" indent="0" algn="ctr" defTabSz="1106973" rtl="0" eaLnBrk="1" fontAlgn="auto" latinLnBrk="0" hangingPunct="1">
              <a:lnSpc>
                <a:spcPct val="100000"/>
              </a:lnSpc>
              <a:spcBef>
                <a:spcPts val="0"/>
              </a:spcBef>
              <a:spcAft>
                <a:spcPts val="0"/>
              </a:spcAft>
              <a:buClr>
                <a:srgbClr val="000000"/>
              </a:buClr>
              <a:buSzTx/>
              <a:buFontTx/>
              <a:buNone/>
              <a:tabLst>
                <a:tab pos="0" algn="l"/>
              </a:tabLst>
              <a:defRPr/>
            </a:pPr>
            <a:r>
              <a:rPr kumimoji="0" lang="en-US" sz="1695" b="0" i="0" u="none" strike="noStrike" kern="0" cap="none" spc="-1" normalizeH="0" baseline="0" noProof="0" dirty="0">
                <a:ln>
                  <a:noFill/>
                </a:ln>
                <a:solidFill>
                  <a:srgbClr val="FFFFFF"/>
                </a:solidFill>
                <a:effectLst/>
                <a:uLnTx/>
                <a:uFillTx/>
                <a:latin typeface="Roboto"/>
                <a:ea typeface="Roboto"/>
                <a:cs typeface="Arial"/>
              </a:rPr>
              <a:t>Service Based Architecture</a:t>
            </a:r>
            <a:endParaRPr kumimoji="0" lang="en-IE" sz="1695" b="0" i="0" u="none" strike="noStrike" kern="0" cap="none" spc="-1" normalizeH="0" baseline="0" noProof="0" dirty="0">
              <a:ln>
                <a:noFill/>
              </a:ln>
              <a:solidFill>
                <a:srgbClr val="000000"/>
              </a:solidFill>
              <a:effectLst/>
              <a:uLnTx/>
              <a:uFillTx/>
              <a:latin typeface="Arial"/>
              <a:cs typeface="Arial"/>
            </a:endParaRPr>
          </a:p>
        </p:txBody>
      </p:sp>
      <p:sp>
        <p:nvSpPr>
          <p:cNvPr id="10" name="Google Shape;162;p 1">
            <a:extLst>
              <a:ext uri="{FF2B5EF4-FFF2-40B4-BE49-F238E27FC236}">
                <a16:creationId xmlns:a16="http://schemas.microsoft.com/office/drawing/2014/main" id="{086455A7-AD6C-DCBC-E033-BB869A4F2BE3}"/>
              </a:ext>
            </a:extLst>
          </p:cNvPr>
          <p:cNvSpPr/>
          <p:nvPr/>
        </p:nvSpPr>
        <p:spPr>
          <a:xfrm>
            <a:off x="9507269" y="5817717"/>
            <a:ext cx="1736716" cy="353174"/>
          </a:xfrm>
          <a:prstGeom prst="rect">
            <a:avLst/>
          </a:prstGeom>
          <a:noFill/>
          <a:ln w="0">
            <a:noFill/>
          </a:ln>
        </p:spPr>
        <p:style>
          <a:lnRef idx="0">
            <a:scrgbClr r="0" g="0" b="0"/>
          </a:lnRef>
          <a:fillRef idx="0">
            <a:scrgbClr r="0" g="0" b="0"/>
          </a:fillRef>
          <a:effectRef idx="0">
            <a:scrgbClr r="0" g="0" b="0"/>
          </a:effectRef>
          <a:fontRef idx="minor"/>
        </p:style>
        <p:txBody>
          <a:bodyPr anchor="t">
            <a:spAutoFit/>
          </a:bodyPr>
          <a:lstStyle/>
          <a:p>
            <a:pPr marL="0" marR="0" lvl="0" indent="0" algn="ctr" defTabSz="1106973" rtl="0" eaLnBrk="1" fontAlgn="auto" latinLnBrk="0" hangingPunct="1">
              <a:lnSpc>
                <a:spcPct val="100000"/>
              </a:lnSpc>
              <a:spcBef>
                <a:spcPts val="0"/>
              </a:spcBef>
              <a:spcAft>
                <a:spcPts val="0"/>
              </a:spcAft>
              <a:buClr>
                <a:srgbClr val="000000"/>
              </a:buClr>
              <a:buSzTx/>
              <a:buFontTx/>
              <a:buNone/>
              <a:tabLst>
                <a:tab pos="0" algn="l"/>
              </a:tabLst>
              <a:defRPr/>
            </a:pPr>
            <a:r>
              <a:rPr kumimoji="0" lang="en-GB" sz="1695" b="0" i="0" u="none" strike="noStrike" kern="0" cap="none" spc="-1" normalizeH="0" baseline="0" noProof="0" dirty="0">
                <a:ln>
                  <a:noFill/>
                </a:ln>
                <a:solidFill>
                  <a:srgbClr val="FFFFFF"/>
                </a:solidFill>
                <a:effectLst/>
                <a:uLnTx/>
                <a:uFillTx/>
                <a:latin typeface="Roboto"/>
                <a:ea typeface="Roboto"/>
                <a:cs typeface="Arial"/>
              </a:rPr>
              <a:t>V2X</a:t>
            </a:r>
            <a:endParaRPr kumimoji="0" lang="en-IE" sz="1695" b="0" i="0" u="none" strike="noStrike" kern="0" cap="none" spc="-1" normalizeH="0" baseline="0" noProof="0" dirty="0">
              <a:ln>
                <a:noFill/>
              </a:ln>
              <a:solidFill>
                <a:srgbClr val="000000"/>
              </a:solidFill>
              <a:effectLst/>
              <a:uLnTx/>
              <a:uFillTx/>
              <a:latin typeface="Arial"/>
              <a:cs typeface="Arial"/>
            </a:endParaRPr>
          </a:p>
        </p:txBody>
      </p:sp>
      <p:sp>
        <p:nvSpPr>
          <p:cNvPr id="41" name="Google Shape;193;p 1">
            <a:extLst>
              <a:ext uri="{FF2B5EF4-FFF2-40B4-BE49-F238E27FC236}">
                <a16:creationId xmlns:a16="http://schemas.microsoft.com/office/drawing/2014/main" id="{F0E61F09-4C9D-49E9-B0FE-D16B9AA09F2A}"/>
              </a:ext>
            </a:extLst>
          </p:cNvPr>
          <p:cNvSpPr/>
          <p:nvPr/>
        </p:nvSpPr>
        <p:spPr>
          <a:xfrm>
            <a:off x="7009187" y="5720095"/>
            <a:ext cx="1736716" cy="353174"/>
          </a:xfrm>
          <a:prstGeom prst="rect">
            <a:avLst/>
          </a:prstGeom>
          <a:noFill/>
          <a:ln w="0">
            <a:noFill/>
          </a:ln>
        </p:spPr>
        <p:style>
          <a:lnRef idx="0">
            <a:scrgbClr r="0" g="0" b="0"/>
          </a:lnRef>
          <a:fillRef idx="0">
            <a:scrgbClr r="0" g="0" b="0"/>
          </a:fillRef>
          <a:effectRef idx="0">
            <a:scrgbClr r="0" g="0" b="0"/>
          </a:effectRef>
          <a:fontRef idx="minor"/>
        </p:style>
        <p:txBody>
          <a:bodyPr anchor="t">
            <a:spAutoFit/>
          </a:bodyPr>
          <a:lstStyle/>
          <a:p>
            <a:pPr marL="0" marR="0" lvl="0" indent="0" algn="ctr" defTabSz="1106973" rtl="0" eaLnBrk="1" fontAlgn="auto" latinLnBrk="0" hangingPunct="1">
              <a:lnSpc>
                <a:spcPct val="100000"/>
              </a:lnSpc>
              <a:spcBef>
                <a:spcPts val="0"/>
              </a:spcBef>
              <a:spcAft>
                <a:spcPts val="0"/>
              </a:spcAft>
              <a:buClr>
                <a:srgbClr val="000000"/>
              </a:buClr>
              <a:buSzTx/>
              <a:buFontTx/>
              <a:buNone/>
              <a:tabLst>
                <a:tab pos="0" algn="l"/>
              </a:tabLst>
              <a:defRPr/>
            </a:pPr>
            <a:r>
              <a:rPr kumimoji="0" lang="en-US" sz="1695" b="0" i="0" u="none" strike="noStrike" kern="0" cap="none" spc="-1" normalizeH="0" baseline="0" noProof="0" dirty="0">
                <a:ln>
                  <a:noFill/>
                </a:ln>
                <a:solidFill>
                  <a:srgbClr val="FFFFFF"/>
                </a:solidFill>
                <a:effectLst/>
                <a:uLnTx/>
                <a:uFillTx/>
                <a:latin typeface="Roboto"/>
                <a:ea typeface="Roboto"/>
                <a:cs typeface="Arial"/>
              </a:rPr>
              <a:t>REST-based</a:t>
            </a:r>
            <a:endParaRPr kumimoji="0" lang="en-IE" sz="1695" b="0" i="0" u="none" strike="noStrike" kern="0" cap="none" spc="-1" normalizeH="0" baseline="0" noProof="0" dirty="0">
              <a:ln>
                <a:noFill/>
              </a:ln>
              <a:solidFill>
                <a:srgbClr val="000000"/>
              </a:solidFill>
              <a:effectLst/>
              <a:uLnTx/>
              <a:uFillTx/>
              <a:latin typeface="Arial"/>
              <a:cs typeface="Arial"/>
            </a:endParaRPr>
          </a:p>
        </p:txBody>
      </p:sp>
      <p:sp>
        <p:nvSpPr>
          <p:cNvPr id="42" name="Google Shape;194;p 1">
            <a:extLst>
              <a:ext uri="{FF2B5EF4-FFF2-40B4-BE49-F238E27FC236}">
                <a16:creationId xmlns:a16="http://schemas.microsoft.com/office/drawing/2014/main" id="{410C36F3-1FB3-1D38-37F8-D882B95C5D80}"/>
              </a:ext>
            </a:extLst>
          </p:cNvPr>
          <p:cNvSpPr/>
          <p:nvPr/>
        </p:nvSpPr>
        <p:spPr>
          <a:xfrm>
            <a:off x="6324524" y="2075824"/>
            <a:ext cx="3140907" cy="353174"/>
          </a:xfrm>
          <a:prstGeom prst="rect">
            <a:avLst/>
          </a:prstGeom>
          <a:noFill/>
          <a:ln w="0">
            <a:noFill/>
          </a:ln>
        </p:spPr>
        <p:style>
          <a:lnRef idx="0">
            <a:scrgbClr r="0" g="0" b="0"/>
          </a:lnRef>
          <a:fillRef idx="0">
            <a:scrgbClr r="0" g="0" b="0"/>
          </a:fillRef>
          <a:effectRef idx="0">
            <a:scrgbClr r="0" g="0" b="0"/>
          </a:effectRef>
          <a:fontRef idx="minor"/>
        </p:style>
        <p:txBody>
          <a:bodyPr anchor="t">
            <a:spAutoFit/>
          </a:bodyPr>
          <a:lstStyle/>
          <a:p>
            <a:pPr marL="0" marR="0" lvl="0" indent="0" algn="ctr" defTabSz="1106973" rtl="0" eaLnBrk="1" fontAlgn="auto" latinLnBrk="0" hangingPunct="1">
              <a:lnSpc>
                <a:spcPct val="100000"/>
              </a:lnSpc>
              <a:spcBef>
                <a:spcPts val="0"/>
              </a:spcBef>
              <a:spcAft>
                <a:spcPts val="0"/>
              </a:spcAft>
              <a:buClr>
                <a:srgbClr val="000000"/>
              </a:buClr>
              <a:buSzTx/>
              <a:buFontTx/>
              <a:buNone/>
              <a:tabLst>
                <a:tab pos="0" algn="l"/>
              </a:tabLst>
              <a:defRPr/>
            </a:pPr>
            <a:r>
              <a:rPr kumimoji="0" lang="en-GB" sz="1695" b="0" i="0" u="none" strike="noStrike" kern="0" cap="none" spc="-1" normalizeH="0" baseline="0" noProof="0" dirty="0">
                <a:ln>
                  <a:noFill/>
                </a:ln>
                <a:solidFill>
                  <a:srgbClr val="FFFFFF"/>
                </a:solidFill>
                <a:effectLst/>
                <a:uLnTx/>
                <a:uFillTx/>
                <a:latin typeface="Roboto"/>
                <a:ea typeface="Roboto"/>
                <a:cs typeface="Arial"/>
              </a:rPr>
              <a:t>End-to-end Slicing</a:t>
            </a:r>
            <a:endParaRPr kumimoji="0" lang="en-IE" sz="1695" b="0" i="0" u="none" strike="noStrike" kern="0" cap="none" spc="-1" normalizeH="0" baseline="0" noProof="0" dirty="0">
              <a:ln>
                <a:noFill/>
              </a:ln>
              <a:solidFill>
                <a:srgbClr val="000000"/>
              </a:solidFill>
              <a:effectLst/>
              <a:uLnTx/>
              <a:uFillTx/>
              <a:latin typeface="Arial"/>
              <a:cs typeface="Arial"/>
            </a:endParaRPr>
          </a:p>
        </p:txBody>
      </p:sp>
      <p:sp>
        <p:nvSpPr>
          <p:cNvPr id="43" name="Google Shape;195;p 1">
            <a:extLst>
              <a:ext uri="{FF2B5EF4-FFF2-40B4-BE49-F238E27FC236}">
                <a16:creationId xmlns:a16="http://schemas.microsoft.com/office/drawing/2014/main" id="{D144F325-321A-E0E0-FE8B-3968DF7D1035}"/>
              </a:ext>
            </a:extLst>
          </p:cNvPr>
          <p:cNvSpPr/>
          <p:nvPr/>
        </p:nvSpPr>
        <p:spPr>
          <a:xfrm>
            <a:off x="182780" y="2205808"/>
            <a:ext cx="5581898" cy="519490"/>
          </a:xfrm>
          <a:prstGeom prst="rect">
            <a:avLst/>
          </a:prstGeom>
          <a:noFill/>
          <a:ln w="0">
            <a:noFill/>
          </a:ln>
        </p:spPr>
        <p:style>
          <a:lnRef idx="0">
            <a:scrgbClr r="0" g="0" b="0"/>
          </a:lnRef>
          <a:fillRef idx="0">
            <a:scrgbClr r="0" g="0" b="0"/>
          </a:fillRef>
          <a:effectRef idx="0">
            <a:scrgbClr r="0" g="0" b="0"/>
          </a:effectRef>
          <a:fontRef idx="minor"/>
        </p:style>
        <p:txBody>
          <a:bodyPr lIns="0" tIns="0" rIns="0" bIns="0" anchor="t">
            <a:noAutofit/>
          </a:bodyPr>
          <a:lstStyle/>
          <a:p>
            <a:pPr marL="0" marR="0" lvl="0" indent="0" algn="ctr" defTabSz="1106973" rtl="0" eaLnBrk="1" fontAlgn="auto" latinLnBrk="0" hangingPunct="1">
              <a:lnSpc>
                <a:spcPct val="100000"/>
              </a:lnSpc>
              <a:spcBef>
                <a:spcPts val="0"/>
              </a:spcBef>
              <a:spcAft>
                <a:spcPts val="0"/>
              </a:spcAft>
              <a:buClr>
                <a:srgbClr val="000000"/>
              </a:buClr>
              <a:buSzTx/>
              <a:buFontTx/>
              <a:buNone/>
              <a:tabLst>
                <a:tab pos="0" algn="l"/>
              </a:tabLst>
              <a:defRPr/>
            </a:pPr>
            <a:r>
              <a:rPr kumimoji="0" lang="en-US" sz="7264" b="1" i="0" u="none" strike="noStrike" kern="0" cap="none" spc="-1" normalizeH="0" baseline="0" noProof="0" dirty="0">
                <a:ln>
                  <a:noFill/>
                </a:ln>
                <a:solidFill>
                  <a:srgbClr val="000000"/>
                </a:solidFill>
                <a:effectLst/>
                <a:uLnTx/>
                <a:uFillTx/>
                <a:latin typeface="Helvetica Neue"/>
                <a:ea typeface="Helvetica Neue"/>
                <a:cs typeface="Arial"/>
              </a:rPr>
              <a:t>Benefits of 5G SA core</a:t>
            </a:r>
            <a:endParaRPr kumimoji="0" lang="en-IE" sz="7264" b="0" i="0" u="none" strike="noStrike" kern="0" cap="none" spc="-1" normalizeH="0" baseline="0" noProof="0" dirty="0">
              <a:ln>
                <a:noFill/>
              </a:ln>
              <a:solidFill>
                <a:srgbClr val="000000"/>
              </a:solidFill>
              <a:effectLst/>
              <a:uLnTx/>
              <a:uFillTx/>
              <a:latin typeface="Arial"/>
              <a:cs typeface="Arial"/>
            </a:endParaRPr>
          </a:p>
        </p:txBody>
      </p:sp>
      <p:grpSp>
        <p:nvGrpSpPr>
          <p:cNvPr id="45" name="Google Shape;197;p 1">
            <a:extLst>
              <a:ext uri="{FF2B5EF4-FFF2-40B4-BE49-F238E27FC236}">
                <a16:creationId xmlns:a16="http://schemas.microsoft.com/office/drawing/2014/main" id="{7F1A7FD4-9AA6-EEFE-A5E5-CE7762404304}"/>
              </a:ext>
            </a:extLst>
          </p:cNvPr>
          <p:cNvGrpSpPr/>
          <p:nvPr/>
        </p:nvGrpSpPr>
        <p:grpSpPr>
          <a:xfrm>
            <a:off x="7219684" y="3326172"/>
            <a:ext cx="1218098" cy="552611"/>
            <a:chOff x="5963760" y="2747160"/>
            <a:chExt cx="1006200" cy="456480"/>
          </a:xfrm>
        </p:grpSpPr>
        <p:pic>
          <p:nvPicPr>
            <p:cNvPr id="46" name="Google Shape;198;p 1">
              <a:extLst>
                <a:ext uri="{FF2B5EF4-FFF2-40B4-BE49-F238E27FC236}">
                  <a16:creationId xmlns:a16="http://schemas.microsoft.com/office/drawing/2014/main" id="{8F60E155-31D6-8463-E269-50879B7893A9}"/>
                </a:ext>
              </a:extLst>
            </p:cNvPr>
            <p:cNvPicPr/>
            <p:nvPr/>
          </p:nvPicPr>
          <p:blipFill>
            <a:blip r:embed="rId3"/>
            <a:srcRect l="7438" t="7117" r="9036" b="4905"/>
            <a:stretch/>
          </p:blipFill>
          <p:spPr>
            <a:xfrm>
              <a:off x="6652080" y="2747160"/>
              <a:ext cx="317880" cy="456120"/>
            </a:xfrm>
            <a:prstGeom prst="rect">
              <a:avLst/>
            </a:prstGeom>
            <a:ln w="0">
              <a:noFill/>
            </a:ln>
          </p:spPr>
        </p:pic>
        <p:pic>
          <p:nvPicPr>
            <p:cNvPr id="47" name="Google Shape;199;p 1">
              <a:extLst>
                <a:ext uri="{FF2B5EF4-FFF2-40B4-BE49-F238E27FC236}">
                  <a16:creationId xmlns:a16="http://schemas.microsoft.com/office/drawing/2014/main" id="{04749AF9-30E5-489C-B61F-7380F9844011}"/>
                </a:ext>
              </a:extLst>
            </p:cNvPr>
            <p:cNvPicPr/>
            <p:nvPr/>
          </p:nvPicPr>
          <p:blipFill>
            <a:blip r:embed="rId3"/>
            <a:srcRect l="7438" t="7117" r="9036" b="4905"/>
            <a:stretch/>
          </p:blipFill>
          <p:spPr>
            <a:xfrm>
              <a:off x="6143400" y="2923920"/>
              <a:ext cx="194760" cy="279360"/>
            </a:xfrm>
            <a:prstGeom prst="rect">
              <a:avLst/>
            </a:prstGeom>
            <a:ln w="0">
              <a:noFill/>
            </a:ln>
          </p:spPr>
        </p:pic>
        <p:pic>
          <p:nvPicPr>
            <p:cNvPr id="48" name="Google Shape;200;p 1">
              <a:extLst>
                <a:ext uri="{FF2B5EF4-FFF2-40B4-BE49-F238E27FC236}">
                  <a16:creationId xmlns:a16="http://schemas.microsoft.com/office/drawing/2014/main" id="{1162FB5A-6442-A3D0-BB5E-951989001C54}"/>
                </a:ext>
              </a:extLst>
            </p:cNvPr>
            <p:cNvPicPr/>
            <p:nvPr/>
          </p:nvPicPr>
          <p:blipFill>
            <a:blip r:embed="rId3"/>
            <a:srcRect l="7438" t="7117" r="9036" b="4905"/>
            <a:stretch/>
          </p:blipFill>
          <p:spPr>
            <a:xfrm>
              <a:off x="5963760" y="2989080"/>
              <a:ext cx="149400" cy="214560"/>
            </a:xfrm>
            <a:prstGeom prst="rect">
              <a:avLst/>
            </a:prstGeom>
            <a:ln w="0">
              <a:noFill/>
            </a:ln>
          </p:spPr>
        </p:pic>
        <p:pic>
          <p:nvPicPr>
            <p:cNvPr id="49" name="Google Shape;201;p 1">
              <a:extLst>
                <a:ext uri="{FF2B5EF4-FFF2-40B4-BE49-F238E27FC236}">
                  <a16:creationId xmlns:a16="http://schemas.microsoft.com/office/drawing/2014/main" id="{969E5200-891D-D29E-8E8E-0A6AB82D8AFA}"/>
                </a:ext>
              </a:extLst>
            </p:cNvPr>
            <p:cNvPicPr/>
            <p:nvPr/>
          </p:nvPicPr>
          <p:blipFill>
            <a:blip r:embed="rId3"/>
            <a:srcRect l="7438" t="7117" r="9036" b="4905"/>
            <a:stretch/>
          </p:blipFill>
          <p:spPr>
            <a:xfrm>
              <a:off x="6368400" y="2840040"/>
              <a:ext cx="253440" cy="363240"/>
            </a:xfrm>
            <a:prstGeom prst="rect">
              <a:avLst/>
            </a:prstGeom>
            <a:ln w="0">
              <a:noFill/>
            </a:ln>
          </p:spPr>
        </p:pic>
      </p:grpSp>
      <p:grpSp>
        <p:nvGrpSpPr>
          <p:cNvPr id="50" name="Google Shape;202;p 1">
            <a:extLst>
              <a:ext uri="{FF2B5EF4-FFF2-40B4-BE49-F238E27FC236}">
                <a16:creationId xmlns:a16="http://schemas.microsoft.com/office/drawing/2014/main" id="{3031232D-521D-EA93-035B-BE9598043603}"/>
              </a:ext>
            </a:extLst>
          </p:cNvPr>
          <p:cNvGrpSpPr/>
          <p:nvPr/>
        </p:nvGrpSpPr>
        <p:grpSpPr>
          <a:xfrm>
            <a:off x="7207045" y="4783968"/>
            <a:ext cx="1324873" cy="1129628"/>
            <a:chOff x="5953320" y="3951360"/>
            <a:chExt cx="1094400" cy="933120"/>
          </a:xfrm>
        </p:grpSpPr>
        <p:pic>
          <p:nvPicPr>
            <p:cNvPr id="51" name="Google Shape;203;p 1">
              <a:extLst>
                <a:ext uri="{FF2B5EF4-FFF2-40B4-BE49-F238E27FC236}">
                  <a16:creationId xmlns:a16="http://schemas.microsoft.com/office/drawing/2014/main" id="{83D8DC32-BBA3-2E0F-64B5-BB4003E3FF2C}"/>
                </a:ext>
              </a:extLst>
            </p:cNvPr>
            <p:cNvPicPr/>
            <p:nvPr/>
          </p:nvPicPr>
          <p:blipFill>
            <a:blip r:embed="rId4"/>
            <a:stretch/>
          </p:blipFill>
          <p:spPr>
            <a:xfrm>
              <a:off x="5953320" y="4335120"/>
              <a:ext cx="1094400" cy="549360"/>
            </a:xfrm>
            <a:prstGeom prst="rect">
              <a:avLst/>
            </a:prstGeom>
            <a:ln w="0">
              <a:noFill/>
            </a:ln>
          </p:spPr>
        </p:pic>
        <p:sp>
          <p:nvSpPr>
            <p:cNvPr id="52" name="Google Shape;204;p 1">
              <a:extLst>
                <a:ext uri="{FF2B5EF4-FFF2-40B4-BE49-F238E27FC236}">
                  <a16:creationId xmlns:a16="http://schemas.microsoft.com/office/drawing/2014/main" id="{6CC51157-6F6A-BECF-3CCD-9174CB844283}"/>
                </a:ext>
              </a:extLst>
            </p:cNvPr>
            <p:cNvSpPr/>
            <p:nvPr/>
          </p:nvSpPr>
          <p:spPr>
            <a:xfrm rot="319800" flipH="1">
              <a:off x="6869880" y="4256640"/>
              <a:ext cx="140400" cy="336240"/>
            </a:xfrm>
            <a:custGeom>
              <a:avLst/>
              <a:gdLst>
                <a:gd name="textAreaLeft" fmla="*/ 360 w 140400"/>
                <a:gd name="textAreaRight" fmla="*/ 141120 w 140400"/>
                <a:gd name="textAreaTop" fmla="*/ 0 h 336240"/>
                <a:gd name="textAreaBottom" fmla="*/ 336600 h 336240"/>
              </a:gdLst>
              <a:ahLst/>
              <a:cxnLst/>
              <a:rect l="textAreaLeft" t="textAreaTop" r="textAreaRight" b="textAreaBottom"/>
              <a:pathLst>
                <a:path w="36050" h="139700">
                  <a:moveTo>
                    <a:pt x="36050" y="139700"/>
                  </a:moveTo>
                  <a:cubicBezTo>
                    <a:pt x="4829" y="128587"/>
                    <a:pt x="-26392" y="117475"/>
                    <a:pt x="36050" y="0"/>
                  </a:cubicBezTo>
                </a:path>
              </a:pathLst>
            </a:custGeom>
            <a:noFill/>
            <a:ln w="25560">
              <a:solidFill>
                <a:srgbClr val="FFFFFF"/>
              </a:solidFill>
              <a:round/>
            </a:ln>
          </p:spPr>
          <p:style>
            <a:lnRef idx="0">
              <a:scrgbClr r="0" g="0" b="0"/>
            </a:lnRef>
            <a:fillRef idx="0">
              <a:scrgbClr r="0" g="0" b="0"/>
            </a:fillRef>
            <a:effectRef idx="0">
              <a:scrgbClr r="0" g="0" b="0"/>
            </a:effectRef>
            <a:fontRef idx="minor"/>
          </p:style>
          <p:txBody>
            <a:bodyPr anchor="ctr">
              <a:noAutofit/>
            </a:bodyPr>
            <a:lstStyle/>
            <a:p>
              <a:pPr marL="0" marR="0" lvl="0" indent="0" algn="l" defTabSz="1106973" rtl="0" eaLnBrk="1" fontAlgn="auto" latinLnBrk="0" hangingPunct="1">
                <a:lnSpc>
                  <a:spcPct val="100000"/>
                </a:lnSpc>
                <a:spcBef>
                  <a:spcPts val="0"/>
                </a:spcBef>
                <a:spcAft>
                  <a:spcPts val="0"/>
                </a:spcAft>
                <a:buClr>
                  <a:srgbClr val="000000"/>
                </a:buClr>
                <a:buSzTx/>
                <a:buFontTx/>
                <a:buNone/>
                <a:tabLst/>
                <a:defRPr/>
              </a:pPr>
              <a:endParaRPr kumimoji="0" lang="en-IE" sz="1695" b="0" i="0" u="none" strike="noStrike" kern="0" cap="none" spc="-1" normalizeH="0" baseline="0" noProof="0">
                <a:ln>
                  <a:noFill/>
                </a:ln>
                <a:solidFill>
                  <a:srgbClr val="FFFFFF"/>
                </a:solidFill>
                <a:effectLst/>
                <a:uLnTx/>
                <a:uFillTx/>
                <a:latin typeface="Arial"/>
                <a:ea typeface="Arial"/>
                <a:cs typeface="Arial"/>
              </a:endParaRPr>
            </a:p>
          </p:txBody>
        </p:sp>
        <p:pic>
          <p:nvPicPr>
            <p:cNvPr id="53" name="Google Shape;205;p 1">
              <a:extLst>
                <a:ext uri="{FF2B5EF4-FFF2-40B4-BE49-F238E27FC236}">
                  <a16:creationId xmlns:a16="http://schemas.microsoft.com/office/drawing/2014/main" id="{639F1E03-D3F9-C7D0-A038-AA8E7799C60A}"/>
                </a:ext>
              </a:extLst>
            </p:cNvPr>
            <p:cNvPicPr/>
            <p:nvPr/>
          </p:nvPicPr>
          <p:blipFill>
            <a:blip r:embed="rId5"/>
            <a:srcRect l="21345"/>
            <a:stretch/>
          </p:blipFill>
          <p:spPr>
            <a:xfrm rot="12612600">
              <a:off x="6536520" y="4037400"/>
              <a:ext cx="411840" cy="252720"/>
            </a:xfrm>
            <a:prstGeom prst="rect">
              <a:avLst/>
            </a:prstGeom>
            <a:ln w="0">
              <a:noFill/>
            </a:ln>
          </p:spPr>
        </p:pic>
      </p:grpSp>
      <p:grpSp>
        <p:nvGrpSpPr>
          <p:cNvPr id="54" name="Google Shape;206;p 1">
            <a:extLst>
              <a:ext uri="{FF2B5EF4-FFF2-40B4-BE49-F238E27FC236}">
                <a16:creationId xmlns:a16="http://schemas.microsoft.com/office/drawing/2014/main" id="{FCBC3747-0903-57EB-12C6-92908590F27E}"/>
              </a:ext>
            </a:extLst>
          </p:cNvPr>
          <p:cNvGrpSpPr/>
          <p:nvPr/>
        </p:nvGrpSpPr>
        <p:grpSpPr>
          <a:xfrm>
            <a:off x="9771807" y="3171023"/>
            <a:ext cx="1480894" cy="791873"/>
            <a:chOff x="8071920" y="2619000"/>
            <a:chExt cx="1223280" cy="654120"/>
          </a:xfrm>
        </p:grpSpPr>
        <p:pic>
          <p:nvPicPr>
            <p:cNvPr id="55" name="Google Shape;207;p 1" descr="Cloud">
              <a:extLst>
                <a:ext uri="{FF2B5EF4-FFF2-40B4-BE49-F238E27FC236}">
                  <a16:creationId xmlns:a16="http://schemas.microsoft.com/office/drawing/2014/main" id="{2DB401FF-0A71-F34B-DB59-BAFD4EE823B6}"/>
                </a:ext>
              </a:extLst>
            </p:cNvPr>
            <p:cNvPicPr/>
            <p:nvPr/>
          </p:nvPicPr>
          <p:blipFill>
            <a:blip r:embed="rId6"/>
            <a:srcRect t="12574" b="11992"/>
            <a:stretch/>
          </p:blipFill>
          <p:spPr>
            <a:xfrm>
              <a:off x="8726760" y="2865960"/>
              <a:ext cx="568440" cy="364320"/>
            </a:xfrm>
            <a:prstGeom prst="rect">
              <a:avLst/>
            </a:prstGeom>
            <a:ln w="0">
              <a:noFill/>
            </a:ln>
          </p:spPr>
        </p:pic>
        <p:pic>
          <p:nvPicPr>
            <p:cNvPr id="56" name="Google Shape;208;p 1">
              <a:extLst>
                <a:ext uri="{FF2B5EF4-FFF2-40B4-BE49-F238E27FC236}">
                  <a16:creationId xmlns:a16="http://schemas.microsoft.com/office/drawing/2014/main" id="{53A4287B-CA62-2210-EF6D-5D8004FEFA82}"/>
                </a:ext>
              </a:extLst>
            </p:cNvPr>
            <p:cNvPicPr/>
            <p:nvPr/>
          </p:nvPicPr>
          <p:blipFill>
            <a:blip r:embed="rId7"/>
            <a:stretch/>
          </p:blipFill>
          <p:spPr>
            <a:xfrm>
              <a:off x="8071920" y="2826360"/>
              <a:ext cx="323640" cy="446760"/>
            </a:xfrm>
            <a:prstGeom prst="rect">
              <a:avLst/>
            </a:prstGeom>
            <a:ln w="0">
              <a:noFill/>
            </a:ln>
          </p:spPr>
        </p:pic>
        <p:pic>
          <p:nvPicPr>
            <p:cNvPr id="57" name="Google Shape;209;p 1">
              <a:extLst>
                <a:ext uri="{FF2B5EF4-FFF2-40B4-BE49-F238E27FC236}">
                  <a16:creationId xmlns:a16="http://schemas.microsoft.com/office/drawing/2014/main" id="{938197AF-445F-5172-17DF-BCD49E928FA5}"/>
                </a:ext>
              </a:extLst>
            </p:cNvPr>
            <p:cNvPicPr/>
            <p:nvPr/>
          </p:nvPicPr>
          <p:blipFill>
            <a:blip r:embed="rId8"/>
            <a:stretch/>
          </p:blipFill>
          <p:spPr>
            <a:xfrm>
              <a:off x="8451720" y="2619000"/>
              <a:ext cx="253080" cy="624600"/>
            </a:xfrm>
            <a:prstGeom prst="rect">
              <a:avLst/>
            </a:prstGeom>
            <a:ln w="0">
              <a:noFill/>
            </a:ln>
          </p:spPr>
        </p:pic>
      </p:grpSp>
      <p:grpSp>
        <p:nvGrpSpPr>
          <p:cNvPr id="58" name="Google Shape;210;p 1">
            <a:extLst>
              <a:ext uri="{FF2B5EF4-FFF2-40B4-BE49-F238E27FC236}">
                <a16:creationId xmlns:a16="http://schemas.microsoft.com/office/drawing/2014/main" id="{600A1D36-C160-1923-1980-130DBAEC5044}"/>
              </a:ext>
            </a:extLst>
          </p:cNvPr>
          <p:cNvGrpSpPr/>
          <p:nvPr/>
        </p:nvGrpSpPr>
        <p:grpSpPr>
          <a:xfrm>
            <a:off x="7235373" y="1185457"/>
            <a:ext cx="1324873" cy="856809"/>
            <a:chOff x="5976720" y="978840"/>
            <a:chExt cx="1094400" cy="707760"/>
          </a:xfrm>
        </p:grpSpPr>
        <p:pic>
          <p:nvPicPr>
            <p:cNvPr id="59" name="Google Shape;211;p 1">
              <a:extLst>
                <a:ext uri="{FF2B5EF4-FFF2-40B4-BE49-F238E27FC236}">
                  <a16:creationId xmlns:a16="http://schemas.microsoft.com/office/drawing/2014/main" id="{1F8C882A-42BB-0CBF-5634-F740A45A6DBA}"/>
                </a:ext>
              </a:extLst>
            </p:cNvPr>
            <p:cNvPicPr/>
            <p:nvPr/>
          </p:nvPicPr>
          <p:blipFill>
            <a:blip r:embed="rId9"/>
            <a:srcRect l="3159" t="15215" r="2908" b="15560"/>
            <a:stretch/>
          </p:blipFill>
          <p:spPr>
            <a:xfrm>
              <a:off x="6716160" y="1412280"/>
              <a:ext cx="350640" cy="210600"/>
            </a:xfrm>
            <a:prstGeom prst="rect">
              <a:avLst/>
            </a:prstGeom>
            <a:ln w="0">
              <a:noFill/>
            </a:ln>
          </p:spPr>
        </p:pic>
        <p:pic>
          <p:nvPicPr>
            <p:cNvPr id="60" name="Google Shape;212;p 1">
              <a:extLst>
                <a:ext uri="{FF2B5EF4-FFF2-40B4-BE49-F238E27FC236}">
                  <a16:creationId xmlns:a16="http://schemas.microsoft.com/office/drawing/2014/main" id="{AF91539E-DA3C-E120-0CA7-6D54F9718B10}"/>
                </a:ext>
              </a:extLst>
            </p:cNvPr>
            <p:cNvPicPr/>
            <p:nvPr/>
          </p:nvPicPr>
          <p:blipFill>
            <a:blip r:embed="rId10"/>
            <a:stretch/>
          </p:blipFill>
          <p:spPr>
            <a:xfrm>
              <a:off x="6434280" y="978840"/>
              <a:ext cx="167400" cy="475200"/>
            </a:xfrm>
            <a:prstGeom prst="rect">
              <a:avLst/>
            </a:prstGeom>
            <a:ln w="0">
              <a:noFill/>
            </a:ln>
          </p:spPr>
        </p:pic>
        <p:pic>
          <p:nvPicPr>
            <p:cNvPr id="61" name="Google Shape;213;p 1">
              <a:extLst>
                <a:ext uri="{FF2B5EF4-FFF2-40B4-BE49-F238E27FC236}">
                  <a16:creationId xmlns:a16="http://schemas.microsoft.com/office/drawing/2014/main" id="{A0A1FD42-471A-4439-7E63-2101107CC60D}"/>
                </a:ext>
              </a:extLst>
            </p:cNvPr>
            <p:cNvPicPr/>
            <p:nvPr/>
          </p:nvPicPr>
          <p:blipFill>
            <a:blip r:embed="rId11"/>
            <a:srcRect l="10060" t="16887" r="12540" b="9121"/>
            <a:stretch/>
          </p:blipFill>
          <p:spPr>
            <a:xfrm>
              <a:off x="5990400" y="1305720"/>
              <a:ext cx="321840" cy="264240"/>
            </a:xfrm>
            <a:prstGeom prst="rect">
              <a:avLst/>
            </a:prstGeom>
            <a:ln w="0">
              <a:noFill/>
            </a:ln>
          </p:spPr>
        </p:pic>
        <p:sp>
          <p:nvSpPr>
            <p:cNvPr id="62" name="Google Shape;214;p 1">
              <a:extLst>
                <a:ext uri="{FF2B5EF4-FFF2-40B4-BE49-F238E27FC236}">
                  <a16:creationId xmlns:a16="http://schemas.microsoft.com/office/drawing/2014/main" id="{596B45A3-1611-E88B-7905-7ED0286F8381}"/>
                </a:ext>
              </a:extLst>
            </p:cNvPr>
            <p:cNvSpPr/>
            <p:nvPr/>
          </p:nvSpPr>
          <p:spPr>
            <a:xfrm>
              <a:off x="6337800" y="1446480"/>
              <a:ext cx="372960" cy="239760"/>
            </a:xfrm>
            <a:prstGeom prst="rect">
              <a:avLst/>
            </a:prstGeom>
            <a:solidFill>
              <a:schemeClr val="lt1"/>
            </a:solidFill>
            <a:ln w="0">
              <a:noFill/>
            </a:ln>
          </p:spPr>
          <p:style>
            <a:lnRef idx="0">
              <a:scrgbClr r="0" g="0" b="0"/>
            </a:lnRef>
            <a:fillRef idx="0">
              <a:scrgbClr r="0" g="0" b="0"/>
            </a:fillRef>
            <a:effectRef idx="0">
              <a:scrgbClr r="0" g="0" b="0"/>
            </a:effectRef>
            <a:fontRef idx="minor"/>
          </p:style>
          <p:txBody>
            <a:bodyPr anchor="ctr">
              <a:noAutofit/>
            </a:bodyPr>
            <a:lstStyle/>
            <a:p>
              <a:pPr marL="0" marR="0" lvl="0" indent="0" algn="l" defTabSz="1106973" rtl="0" eaLnBrk="1" fontAlgn="auto" latinLnBrk="0" hangingPunct="1">
                <a:lnSpc>
                  <a:spcPct val="100000"/>
                </a:lnSpc>
                <a:spcBef>
                  <a:spcPts val="0"/>
                </a:spcBef>
                <a:spcAft>
                  <a:spcPts val="0"/>
                </a:spcAft>
                <a:buClr>
                  <a:srgbClr val="000000"/>
                </a:buClr>
                <a:buSzTx/>
                <a:buFontTx/>
                <a:buNone/>
                <a:tabLst/>
                <a:defRPr/>
              </a:pPr>
              <a:endParaRPr kumimoji="0" lang="en-IE" sz="1695" b="0" i="0" u="none" strike="noStrike" kern="0" cap="none" spc="-1" normalizeH="0" baseline="0" noProof="0">
                <a:ln>
                  <a:noFill/>
                </a:ln>
                <a:solidFill>
                  <a:srgbClr val="FFFFFF"/>
                </a:solidFill>
                <a:effectLst/>
                <a:uLnTx/>
                <a:uFillTx/>
                <a:latin typeface="Arial"/>
                <a:ea typeface="Arial"/>
                <a:cs typeface="Arial"/>
              </a:endParaRPr>
            </a:p>
          </p:txBody>
        </p:sp>
        <p:sp>
          <p:nvSpPr>
            <p:cNvPr id="63" name="Google Shape;215;p 1">
              <a:extLst>
                <a:ext uri="{FF2B5EF4-FFF2-40B4-BE49-F238E27FC236}">
                  <a16:creationId xmlns:a16="http://schemas.microsoft.com/office/drawing/2014/main" id="{F4E8FD11-EE09-4147-FB32-9AD6CA1F3999}"/>
                </a:ext>
              </a:extLst>
            </p:cNvPr>
            <p:cNvSpPr/>
            <p:nvPr/>
          </p:nvSpPr>
          <p:spPr>
            <a:xfrm>
              <a:off x="5976720" y="1545120"/>
              <a:ext cx="372960" cy="141480"/>
            </a:xfrm>
            <a:prstGeom prst="rect">
              <a:avLst/>
            </a:prstGeom>
            <a:solidFill>
              <a:schemeClr val="lt1"/>
            </a:solidFill>
            <a:ln w="0">
              <a:noFill/>
            </a:ln>
          </p:spPr>
          <p:style>
            <a:lnRef idx="0">
              <a:scrgbClr r="0" g="0" b="0"/>
            </a:lnRef>
            <a:fillRef idx="0">
              <a:scrgbClr r="0" g="0" b="0"/>
            </a:fillRef>
            <a:effectRef idx="0">
              <a:scrgbClr r="0" g="0" b="0"/>
            </a:effectRef>
            <a:fontRef idx="minor"/>
          </p:style>
          <p:txBody>
            <a:bodyPr anchor="ctr">
              <a:noAutofit/>
            </a:bodyPr>
            <a:lstStyle/>
            <a:p>
              <a:pPr marL="0" marR="0" lvl="0" indent="0" algn="l" defTabSz="1106973" rtl="0" eaLnBrk="1" fontAlgn="auto" latinLnBrk="0" hangingPunct="1">
                <a:lnSpc>
                  <a:spcPct val="100000"/>
                </a:lnSpc>
                <a:spcBef>
                  <a:spcPts val="0"/>
                </a:spcBef>
                <a:spcAft>
                  <a:spcPts val="0"/>
                </a:spcAft>
                <a:buClr>
                  <a:srgbClr val="000000"/>
                </a:buClr>
                <a:buSzTx/>
                <a:buFontTx/>
                <a:buNone/>
                <a:tabLst/>
                <a:defRPr/>
              </a:pPr>
              <a:endParaRPr kumimoji="0" lang="en-IE" sz="1695" b="0" i="0" u="none" strike="noStrike" kern="0" cap="none" spc="-1" normalizeH="0" baseline="0" noProof="0">
                <a:ln>
                  <a:noFill/>
                </a:ln>
                <a:solidFill>
                  <a:srgbClr val="FFFFFF"/>
                </a:solidFill>
                <a:effectLst/>
                <a:uLnTx/>
                <a:uFillTx/>
                <a:latin typeface="Arial"/>
                <a:ea typeface="Arial"/>
                <a:cs typeface="Arial"/>
              </a:endParaRPr>
            </a:p>
          </p:txBody>
        </p:sp>
        <p:sp>
          <p:nvSpPr>
            <p:cNvPr id="64" name="Google Shape;216;p 1">
              <a:extLst>
                <a:ext uri="{FF2B5EF4-FFF2-40B4-BE49-F238E27FC236}">
                  <a16:creationId xmlns:a16="http://schemas.microsoft.com/office/drawing/2014/main" id="{DDA92B45-B16D-5F4D-0CB8-8F0188C05DA8}"/>
                </a:ext>
              </a:extLst>
            </p:cNvPr>
            <p:cNvSpPr/>
            <p:nvPr/>
          </p:nvSpPr>
          <p:spPr>
            <a:xfrm>
              <a:off x="6698160" y="1620720"/>
              <a:ext cx="372960" cy="65520"/>
            </a:xfrm>
            <a:prstGeom prst="rect">
              <a:avLst/>
            </a:prstGeom>
            <a:solidFill>
              <a:schemeClr val="lt1"/>
            </a:solidFill>
            <a:ln w="0">
              <a:noFill/>
            </a:ln>
          </p:spPr>
          <p:style>
            <a:lnRef idx="0">
              <a:scrgbClr r="0" g="0" b="0"/>
            </a:lnRef>
            <a:fillRef idx="0">
              <a:scrgbClr r="0" g="0" b="0"/>
            </a:fillRef>
            <a:effectRef idx="0">
              <a:scrgbClr r="0" g="0" b="0"/>
            </a:effectRef>
            <a:fontRef idx="minor"/>
          </p:style>
          <p:txBody>
            <a:bodyPr tIns="39659" bIns="39659" anchor="ctr">
              <a:noAutofit/>
            </a:bodyPr>
            <a:lstStyle/>
            <a:p>
              <a:pPr marL="0" marR="0" lvl="0" indent="0" algn="l" defTabSz="1106973" rtl="0" eaLnBrk="1" fontAlgn="auto" latinLnBrk="0" hangingPunct="1">
                <a:lnSpc>
                  <a:spcPct val="100000"/>
                </a:lnSpc>
                <a:spcBef>
                  <a:spcPts val="0"/>
                </a:spcBef>
                <a:spcAft>
                  <a:spcPts val="0"/>
                </a:spcAft>
                <a:buClr>
                  <a:srgbClr val="000000"/>
                </a:buClr>
                <a:buSzTx/>
                <a:buFontTx/>
                <a:buNone/>
                <a:tabLst/>
                <a:defRPr/>
              </a:pPr>
              <a:endParaRPr kumimoji="0" lang="en-IE" sz="1695" b="0" i="0" u="none" strike="noStrike" kern="0" cap="none" spc="-1" normalizeH="0" baseline="0" noProof="0">
                <a:ln>
                  <a:noFill/>
                </a:ln>
                <a:solidFill>
                  <a:srgbClr val="FFFFFF"/>
                </a:solidFill>
                <a:effectLst/>
                <a:uLnTx/>
                <a:uFillTx/>
                <a:latin typeface="Arial"/>
                <a:ea typeface="Arial"/>
                <a:cs typeface="Arial"/>
              </a:endParaRPr>
            </a:p>
          </p:txBody>
        </p:sp>
      </p:grpSp>
      <p:sp>
        <p:nvSpPr>
          <p:cNvPr id="65" name="Google Shape;526;p7">
            <a:extLst>
              <a:ext uri="{FF2B5EF4-FFF2-40B4-BE49-F238E27FC236}">
                <a16:creationId xmlns:a16="http://schemas.microsoft.com/office/drawing/2014/main" id="{0AED5745-7F38-A964-ED8C-6D74F03B3F28}"/>
              </a:ext>
            </a:extLst>
          </p:cNvPr>
          <p:cNvSpPr txBox="1"/>
          <p:nvPr/>
        </p:nvSpPr>
        <p:spPr>
          <a:xfrm>
            <a:off x="9424377" y="2047719"/>
            <a:ext cx="2432565" cy="335213"/>
          </a:xfrm>
          <a:prstGeom prst="rect">
            <a:avLst/>
          </a:prstGeom>
          <a:noFill/>
          <a:ln>
            <a:noFill/>
          </a:ln>
        </p:spPr>
        <p:txBody>
          <a:bodyPr spcFirstLastPara="1" wrap="square" lIns="110678" tIns="55324" rIns="110678" bIns="55324" anchor="t" anchorCtr="0">
            <a:noAutofit/>
          </a:bodyPr>
          <a:lstStyle/>
          <a:p>
            <a:pPr marL="0" marR="0" lvl="0" indent="0" algn="ctr" defTabSz="1106973" rtl="0" eaLnBrk="1" fontAlgn="auto" latinLnBrk="0" hangingPunct="1">
              <a:lnSpc>
                <a:spcPct val="100000"/>
              </a:lnSpc>
              <a:spcBef>
                <a:spcPts val="0"/>
              </a:spcBef>
              <a:spcAft>
                <a:spcPts val="0"/>
              </a:spcAft>
              <a:buClr>
                <a:srgbClr val="000000"/>
              </a:buClr>
              <a:buSzPts val="1400"/>
              <a:buFontTx/>
              <a:buNone/>
              <a:tabLst/>
              <a:defRPr/>
            </a:pPr>
            <a:r>
              <a:rPr kumimoji="0" lang="en-US" sz="1695" b="0" i="0" u="none" strike="noStrike" kern="0" cap="none" spc="0" normalizeH="0" baseline="0" noProof="0" dirty="0">
                <a:ln>
                  <a:noFill/>
                </a:ln>
                <a:solidFill>
                  <a:srgbClr val="FFFFFF"/>
                </a:solidFill>
                <a:effectLst/>
                <a:uLnTx/>
                <a:uFillTx/>
                <a:latin typeface="Roboto"/>
                <a:ea typeface="Roboto"/>
                <a:cs typeface="Roboto"/>
                <a:sym typeface="Roboto"/>
              </a:rPr>
              <a:t>EDGE computing</a:t>
            </a:r>
            <a:endParaRPr kumimoji="0" sz="1695" b="0" i="0" u="none" strike="noStrike" kern="0" cap="none" spc="0" normalizeH="0" baseline="0" noProof="0" dirty="0">
              <a:ln>
                <a:noFill/>
              </a:ln>
              <a:solidFill>
                <a:srgbClr val="FFFFFF"/>
              </a:solidFill>
              <a:effectLst/>
              <a:uLnTx/>
              <a:uFillTx/>
              <a:latin typeface="Arial"/>
              <a:ea typeface="Arial"/>
              <a:cs typeface="Arial"/>
              <a:sym typeface="Arial"/>
            </a:endParaRPr>
          </a:p>
        </p:txBody>
      </p:sp>
      <p:grpSp>
        <p:nvGrpSpPr>
          <p:cNvPr id="66" name="Google Shape;531;p7">
            <a:extLst>
              <a:ext uri="{FF2B5EF4-FFF2-40B4-BE49-F238E27FC236}">
                <a16:creationId xmlns:a16="http://schemas.microsoft.com/office/drawing/2014/main" id="{9CBA10B5-B1B7-01BA-8CFF-C6A790108293}"/>
              </a:ext>
            </a:extLst>
          </p:cNvPr>
          <p:cNvGrpSpPr/>
          <p:nvPr/>
        </p:nvGrpSpPr>
        <p:grpSpPr>
          <a:xfrm>
            <a:off x="9886063" y="629402"/>
            <a:ext cx="1485366" cy="1359589"/>
            <a:chOff x="5564247" y="368528"/>
            <a:chExt cx="1407242" cy="1288080"/>
          </a:xfrm>
        </p:grpSpPr>
        <p:grpSp>
          <p:nvGrpSpPr>
            <p:cNvPr id="67" name="Google Shape;532;p7">
              <a:extLst>
                <a:ext uri="{FF2B5EF4-FFF2-40B4-BE49-F238E27FC236}">
                  <a16:creationId xmlns:a16="http://schemas.microsoft.com/office/drawing/2014/main" id="{5243524B-E0D9-CC7E-575B-2D74DE312D90}"/>
                </a:ext>
              </a:extLst>
            </p:cNvPr>
            <p:cNvGrpSpPr/>
            <p:nvPr/>
          </p:nvGrpSpPr>
          <p:grpSpPr>
            <a:xfrm>
              <a:off x="5907217" y="568120"/>
              <a:ext cx="924475" cy="934263"/>
              <a:chOff x="5973892" y="568120"/>
              <a:chExt cx="924475" cy="934263"/>
            </a:xfrm>
          </p:grpSpPr>
          <p:sp>
            <p:nvSpPr>
              <p:cNvPr id="90" name="Google Shape;533;p7">
                <a:extLst>
                  <a:ext uri="{FF2B5EF4-FFF2-40B4-BE49-F238E27FC236}">
                    <a16:creationId xmlns:a16="http://schemas.microsoft.com/office/drawing/2014/main" id="{EE9F01E1-1FCE-F62B-3394-35A60321F4E3}"/>
                  </a:ext>
                </a:extLst>
              </p:cNvPr>
              <p:cNvSpPr/>
              <p:nvPr/>
            </p:nvSpPr>
            <p:spPr>
              <a:xfrm>
                <a:off x="6271890" y="881220"/>
                <a:ext cx="275304" cy="277200"/>
              </a:xfrm>
              <a:prstGeom prst="rect">
                <a:avLst/>
              </a:prstGeom>
              <a:solidFill>
                <a:schemeClr val="lt1"/>
              </a:solidFill>
              <a:ln>
                <a:noFill/>
              </a:ln>
            </p:spPr>
            <p:txBody>
              <a:bodyPr spcFirstLastPara="1" wrap="square" lIns="110678" tIns="55324" rIns="110678" bIns="55324" anchor="ctr" anchorCtr="0">
                <a:noAutofit/>
              </a:bodyPr>
              <a:lstStyle/>
              <a:p>
                <a:pPr marL="0" marR="0" lvl="0" indent="0" algn="ctr" defTabSz="1106973" rtl="0" eaLnBrk="1" fontAlgn="auto" latinLnBrk="0" hangingPunct="1">
                  <a:lnSpc>
                    <a:spcPct val="100000"/>
                  </a:lnSpc>
                  <a:spcBef>
                    <a:spcPts val="0"/>
                  </a:spcBef>
                  <a:spcAft>
                    <a:spcPts val="0"/>
                  </a:spcAft>
                  <a:buClr>
                    <a:srgbClr val="000000"/>
                  </a:buClr>
                  <a:buSzPts val="1400"/>
                  <a:buFontTx/>
                  <a:buNone/>
                  <a:tabLst/>
                  <a:defRPr/>
                </a:pPr>
                <a:endParaRPr kumimoji="0" sz="1695" b="0" i="0" u="none" strike="noStrike" kern="0" cap="none" spc="0" normalizeH="0" baseline="0" noProof="0">
                  <a:ln>
                    <a:noFill/>
                  </a:ln>
                  <a:solidFill>
                    <a:srgbClr val="FFFFFF"/>
                  </a:solidFill>
                  <a:effectLst/>
                  <a:uLnTx/>
                  <a:uFillTx/>
                  <a:latin typeface="Arial"/>
                  <a:ea typeface="Arial"/>
                  <a:cs typeface="Arial"/>
                  <a:sym typeface="Arial"/>
                </a:endParaRPr>
              </a:p>
            </p:txBody>
          </p:sp>
          <p:cxnSp>
            <p:nvCxnSpPr>
              <p:cNvPr id="91" name="Google Shape;534;p7">
                <a:extLst>
                  <a:ext uri="{FF2B5EF4-FFF2-40B4-BE49-F238E27FC236}">
                    <a16:creationId xmlns:a16="http://schemas.microsoft.com/office/drawing/2014/main" id="{2EE46346-9F09-7B82-9A10-79BD816C98B5}"/>
                  </a:ext>
                </a:extLst>
              </p:cNvPr>
              <p:cNvCxnSpPr/>
              <p:nvPr/>
            </p:nvCxnSpPr>
            <p:spPr>
              <a:xfrm>
                <a:off x="6453318" y="884406"/>
                <a:ext cx="0" cy="306000"/>
              </a:xfrm>
              <a:prstGeom prst="straightConnector1">
                <a:avLst/>
              </a:prstGeom>
              <a:noFill/>
              <a:ln w="9525" cap="flat" cmpd="sng">
                <a:solidFill>
                  <a:srgbClr val="26ACBC"/>
                </a:solidFill>
                <a:prstDash val="dash"/>
                <a:round/>
                <a:headEnd type="none" w="sm" len="sm"/>
                <a:tailEnd type="none" w="sm" len="sm"/>
              </a:ln>
            </p:spPr>
          </p:cxnSp>
          <p:cxnSp>
            <p:nvCxnSpPr>
              <p:cNvPr id="92" name="Google Shape;535;p7">
                <a:extLst>
                  <a:ext uri="{FF2B5EF4-FFF2-40B4-BE49-F238E27FC236}">
                    <a16:creationId xmlns:a16="http://schemas.microsoft.com/office/drawing/2014/main" id="{4A97CC2A-04CE-AA06-436D-8E9234F85192}"/>
                  </a:ext>
                </a:extLst>
              </p:cNvPr>
              <p:cNvCxnSpPr/>
              <p:nvPr/>
            </p:nvCxnSpPr>
            <p:spPr>
              <a:xfrm>
                <a:off x="6516365" y="879643"/>
                <a:ext cx="0" cy="310966"/>
              </a:xfrm>
              <a:prstGeom prst="straightConnector1">
                <a:avLst/>
              </a:prstGeom>
              <a:noFill/>
              <a:ln w="9525" cap="flat" cmpd="sng">
                <a:solidFill>
                  <a:srgbClr val="26ACBC"/>
                </a:solidFill>
                <a:prstDash val="dash"/>
                <a:round/>
                <a:headEnd type="none" w="sm" len="sm"/>
                <a:tailEnd type="none" w="sm" len="sm"/>
              </a:ln>
            </p:spPr>
          </p:cxnSp>
          <p:cxnSp>
            <p:nvCxnSpPr>
              <p:cNvPr id="93" name="Google Shape;536;p7">
                <a:extLst>
                  <a:ext uri="{FF2B5EF4-FFF2-40B4-BE49-F238E27FC236}">
                    <a16:creationId xmlns:a16="http://schemas.microsoft.com/office/drawing/2014/main" id="{5A7DFF49-C6DE-391C-5933-A36C9D09B347}"/>
                  </a:ext>
                </a:extLst>
              </p:cNvPr>
              <p:cNvCxnSpPr/>
              <p:nvPr/>
            </p:nvCxnSpPr>
            <p:spPr>
              <a:xfrm>
                <a:off x="6273231" y="911162"/>
                <a:ext cx="306000" cy="0"/>
              </a:xfrm>
              <a:prstGeom prst="straightConnector1">
                <a:avLst/>
              </a:prstGeom>
              <a:noFill/>
              <a:ln w="9525" cap="flat" cmpd="sng">
                <a:solidFill>
                  <a:srgbClr val="26ACBC"/>
                </a:solidFill>
                <a:prstDash val="dash"/>
                <a:round/>
                <a:headEnd type="none" w="sm" len="sm"/>
                <a:tailEnd type="none" w="sm" len="sm"/>
              </a:ln>
            </p:spPr>
          </p:cxnSp>
          <p:cxnSp>
            <p:nvCxnSpPr>
              <p:cNvPr id="94" name="Google Shape;537;p7">
                <a:extLst>
                  <a:ext uri="{FF2B5EF4-FFF2-40B4-BE49-F238E27FC236}">
                    <a16:creationId xmlns:a16="http://schemas.microsoft.com/office/drawing/2014/main" id="{4F2414E8-B1BE-E153-ADEB-7C2A90FDE451}"/>
                  </a:ext>
                </a:extLst>
              </p:cNvPr>
              <p:cNvCxnSpPr/>
              <p:nvPr/>
            </p:nvCxnSpPr>
            <p:spPr>
              <a:xfrm>
                <a:off x="6276031" y="949262"/>
                <a:ext cx="306000" cy="0"/>
              </a:xfrm>
              <a:prstGeom prst="straightConnector1">
                <a:avLst/>
              </a:prstGeom>
              <a:noFill/>
              <a:ln w="9525" cap="flat" cmpd="sng">
                <a:solidFill>
                  <a:srgbClr val="26ACBC"/>
                </a:solidFill>
                <a:prstDash val="dash"/>
                <a:round/>
                <a:headEnd type="none" w="sm" len="sm"/>
                <a:tailEnd type="none" w="sm" len="sm"/>
              </a:ln>
            </p:spPr>
          </p:cxnSp>
          <p:cxnSp>
            <p:nvCxnSpPr>
              <p:cNvPr id="95" name="Google Shape;538;p7">
                <a:extLst>
                  <a:ext uri="{FF2B5EF4-FFF2-40B4-BE49-F238E27FC236}">
                    <a16:creationId xmlns:a16="http://schemas.microsoft.com/office/drawing/2014/main" id="{AE2F2D71-23CC-9FE1-8B22-8BB3EA52F182}"/>
                  </a:ext>
                </a:extLst>
              </p:cNvPr>
              <p:cNvCxnSpPr/>
              <p:nvPr/>
            </p:nvCxnSpPr>
            <p:spPr>
              <a:xfrm rot="10800000" flipH="1">
                <a:off x="6319838" y="987362"/>
                <a:ext cx="264993" cy="233"/>
              </a:xfrm>
              <a:prstGeom prst="straightConnector1">
                <a:avLst/>
              </a:prstGeom>
              <a:noFill/>
              <a:ln w="9525" cap="flat" cmpd="sng">
                <a:solidFill>
                  <a:srgbClr val="26ACBC"/>
                </a:solidFill>
                <a:prstDash val="dash"/>
                <a:round/>
                <a:headEnd type="none" w="sm" len="sm"/>
                <a:tailEnd type="none" w="sm" len="sm"/>
              </a:ln>
            </p:spPr>
          </p:cxnSp>
          <p:cxnSp>
            <p:nvCxnSpPr>
              <p:cNvPr id="96" name="Google Shape;539;p7">
                <a:extLst>
                  <a:ext uri="{FF2B5EF4-FFF2-40B4-BE49-F238E27FC236}">
                    <a16:creationId xmlns:a16="http://schemas.microsoft.com/office/drawing/2014/main" id="{81DEB59C-FA57-9BAB-0C3D-6FBEC87E01F5}"/>
                  </a:ext>
                </a:extLst>
              </p:cNvPr>
              <p:cNvCxnSpPr/>
              <p:nvPr/>
            </p:nvCxnSpPr>
            <p:spPr>
              <a:xfrm>
                <a:off x="6271890" y="1047350"/>
                <a:ext cx="306000" cy="0"/>
              </a:xfrm>
              <a:prstGeom prst="straightConnector1">
                <a:avLst/>
              </a:prstGeom>
              <a:noFill/>
              <a:ln w="9525" cap="flat" cmpd="sng">
                <a:solidFill>
                  <a:srgbClr val="26ACBC"/>
                </a:solidFill>
                <a:prstDash val="dash"/>
                <a:round/>
                <a:headEnd type="none" w="sm" len="sm"/>
                <a:tailEnd type="none" w="sm" len="sm"/>
              </a:ln>
            </p:spPr>
          </p:cxnSp>
          <p:cxnSp>
            <p:nvCxnSpPr>
              <p:cNvPr id="97" name="Google Shape;540;p7">
                <a:extLst>
                  <a:ext uri="{FF2B5EF4-FFF2-40B4-BE49-F238E27FC236}">
                    <a16:creationId xmlns:a16="http://schemas.microsoft.com/office/drawing/2014/main" id="{926747A3-FFD1-0FF6-7253-55DAF0BD739A}"/>
                  </a:ext>
                </a:extLst>
              </p:cNvPr>
              <p:cNvCxnSpPr/>
              <p:nvPr/>
            </p:nvCxnSpPr>
            <p:spPr>
              <a:xfrm>
                <a:off x="6432923" y="884406"/>
                <a:ext cx="0" cy="306000"/>
              </a:xfrm>
              <a:prstGeom prst="straightConnector1">
                <a:avLst/>
              </a:prstGeom>
              <a:noFill/>
              <a:ln w="9525" cap="flat" cmpd="sng">
                <a:solidFill>
                  <a:srgbClr val="26ACBC"/>
                </a:solidFill>
                <a:prstDash val="dash"/>
                <a:round/>
                <a:headEnd type="none" w="sm" len="sm"/>
                <a:tailEnd type="none" w="sm" len="sm"/>
              </a:ln>
            </p:spPr>
          </p:cxnSp>
          <p:cxnSp>
            <p:nvCxnSpPr>
              <p:cNvPr id="98" name="Google Shape;541;p7">
                <a:extLst>
                  <a:ext uri="{FF2B5EF4-FFF2-40B4-BE49-F238E27FC236}">
                    <a16:creationId xmlns:a16="http://schemas.microsoft.com/office/drawing/2014/main" id="{022A08CD-DF69-2A2E-FF46-7CEAF3D4334F}"/>
                  </a:ext>
                </a:extLst>
              </p:cNvPr>
              <p:cNvCxnSpPr/>
              <p:nvPr/>
            </p:nvCxnSpPr>
            <p:spPr>
              <a:xfrm>
                <a:off x="6322219" y="882182"/>
                <a:ext cx="0" cy="108000"/>
              </a:xfrm>
              <a:prstGeom prst="straightConnector1">
                <a:avLst/>
              </a:prstGeom>
              <a:noFill/>
              <a:ln w="9525" cap="flat" cmpd="sng">
                <a:solidFill>
                  <a:srgbClr val="26ACBC"/>
                </a:solidFill>
                <a:prstDash val="dash"/>
                <a:round/>
                <a:headEnd type="none" w="sm" len="sm"/>
                <a:tailEnd type="none" w="sm" len="sm"/>
              </a:ln>
            </p:spPr>
          </p:cxnSp>
          <p:cxnSp>
            <p:nvCxnSpPr>
              <p:cNvPr id="99" name="Google Shape;542;p7">
                <a:extLst>
                  <a:ext uri="{FF2B5EF4-FFF2-40B4-BE49-F238E27FC236}">
                    <a16:creationId xmlns:a16="http://schemas.microsoft.com/office/drawing/2014/main" id="{661169F0-BCA2-E6F2-0AA9-1154D5090017}"/>
                  </a:ext>
                </a:extLst>
              </p:cNvPr>
              <p:cNvCxnSpPr/>
              <p:nvPr/>
            </p:nvCxnSpPr>
            <p:spPr>
              <a:xfrm>
                <a:off x="6319838" y="1042323"/>
                <a:ext cx="0" cy="150667"/>
              </a:xfrm>
              <a:prstGeom prst="straightConnector1">
                <a:avLst/>
              </a:prstGeom>
              <a:noFill/>
              <a:ln w="9525" cap="flat" cmpd="sng">
                <a:solidFill>
                  <a:srgbClr val="26ACBC"/>
                </a:solidFill>
                <a:prstDash val="dash"/>
                <a:round/>
                <a:headEnd type="none" w="sm" len="sm"/>
                <a:tailEnd type="none" w="sm" len="sm"/>
              </a:ln>
            </p:spPr>
          </p:cxnSp>
          <p:cxnSp>
            <p:nvCxnSpPr>
              <p:cNvPr id="100" name="Google Shape;543;p7">
                <a:extLst>
                  <a:ext uri="{FF2B5EF4-FFF2-40B4-BE49-F238E27FC236}">
                    <a16:creationId xmlns:a16="http://schemas.microsoft.com/office/drawing/2014/main" id="{D1423663-A5C2-3738-B821-9674C8CEF0B8}"/>
                  </a:ext>
                </a:extLst>
              </p:cNvPr>
              <p:cNvCxnSpPr/>
              <p:nvPr/>
            </p:nvCxnSpPr>
            <p:spPr>
              <a:xfrm rot="10800000" flipH="1">
                <a:off x="6453318" y="1145415"/>
                <a:ext cx="92690" cy="1"/>
              </a:xfrm>
              <a:prstGeom prst="straightConnector1">
                <a:avLst/>
              </a:prstGeom>
              <a:noFill/>
              <a:ln w="9525" cap="flat" cmpd="sng">
                <a:solidFill>
                  <a:srgbClr val="26ACBC"/>
                </a:solidFill>
                <a:prstDash val="dash"/>
                <a:round/>
                <a:headEnd type="none" w="sm" len="sm"/>
                <a:tailEnd type="none" w="sm" len="sm"/>
              </a:ln>
            </p:spPr>
          </p:cxnSp>
          <p:cxnSp>
            <p:nvCxnSpPr>
              <p:cNvPr id="101" name="Google Shape;544;p7">
                <a:extLst>
                  <a:ext uri="{FF2B5EF4-FFF2-40B4-BE49-F238E27FC236}">
                    <a16:creationId xmlns:a16="http://schemas.microsoft.com/office/drawing/2014/main" id="{0D099089-792A-C3FA-5464-E112DF07138E}"/>
                  </a:ext>
                </a:extLst>
              </p:cNvPr>
              <p:cNvCxnSpPr/>
              <p:nvPr/>
            </p:nvCxnSpPr>
            <p:spPr>
              <a:xfrm>
                <a:off x="6320955" y="1102410"/>
                <a:ext cx="110801" cy="0"/>
              </a:xfrm>
              <a:prstGeom prst="straightConnector1">
                <a:avLst/>
              </a:prstGeom>
              <a:noFill/>
              <a:ln w="9525" cap="flat" cmpd="sng">
                <a:solidFill>
                  <a:srgbClr val="26ACBC"/>
                </a:solidFill>
                <a:prstDash val="dash"/>
                <a:round/>
                <a:headEnd type="none" w="sm" len="sm"/>
                <a:tailEnd type="none" w="sm" len="sm"/>
              </a:ln>
            </p:spPr>
          </p:cxnSp>
          <p:sp>
            <p:nvSpPr>
              <p:cNvPr id="102" name="Google Shape;545;p7">
                <a:extLst>
                  <a:ext uri="{FF2B5EF4-FFF2-40B4-BE49-F238E27FC236}">
                    <a16:creationId xmlns:a16="http://schemas.microsoft.com/office/drawing/2014/main" id="{61F86575-0848-D2AC-D4CB-37011A352270}"/>
                  </a:ext>
                </a:extLst>
              </p:cNvPr>
              <p:cNvSpPr/>
              <p:nvPr/>
            </p:nvSpPr>
            <p:spPr>
              <a:xfrm>
                <a:off x="6126481" y="568120"/>
                <a:ext cx="81441" cy="146256"/>
              </a:xfrm>
              <a:prstGeom prst="rect">
                <a:avLst/>
              </a:prstGeom>
              <a:solidFill>
                <a:srgbClr val="26ACBC"/>
              </a:solidFill>
              <a:ln>
                <a:noFill/>
              </a:ln>
            </p:spPr>
            <p:txBody>
              <a:bodyPr spcFirstLastPara="1" wrap="square" lIns="110678" tIns="55324" rIns="110678" bIns="55324" anchor="ctr" anchorCtr="0">
                <a:noAutofit/>
              </a:bodyPr>
              <a:lstStyle/>
              <a:p>
                <a:pPr marL="0" marR="0" lvl="0" indent="0" algn="ctr" defTabSz="1106973" rtl="0" eaLnBrk="1" fontAlgn="auto" latinLnBrk="0" hangingPunct="1">
                  <a:lnSpc>
                    <a:spcPct val="100000"/>
                  </a:lnSpc>
                  <a:spcBef>
                    <a:spcPts val="0"/>
                  </a:spcBef>
                  <a:spcAft>
                    <a:spcPts val="0"/>
                  </a:spcAft>
                  <a:buClr>
                    <a:srgbClr val="000000"/>
                  </a:buClr>
                  <a:buSzPts val="1400"/>
                  <a:buFontTx/>
                  <a:buNone/>
                  <a:tabLst/>
                  <a:defRPr/>
                </a:pPr>
                <a:endParaRPr kumimoji="0" sz="1695" b="0" i="0" u="none" strike="noStrike" kern="0" cap="none" spc="0" normalizeH="0" baseline="0" noProof="0">
                  <a:ln>
                    <a:noFill/>
                  </a:ln>
                  <a:solidFill>
                    <a:srgbClr val="FFFFFF"/>
                  </a:solidFill>
                  <a:effectLst/>
                  <a:uLnTx/>
                  <a:uFillTx/>
                  <a:latin typeface="Arial"/>
                  <a:ea typeface="Arial"/>
                  <a:cs typeface="Arial"/>
                  <a:sym typeface="Arial"/>
                </a:endParaRPr>
              </a:p>
            </p:txBody>
          </p:sp>
          <p:sp>
            <p:nvSpPr>
              <p:cNvPr id="103" name="Google Shape;546;p7">
                <a:extLst>
                  <a:ext uri="{FF2B5EF4-FFF2-40B4-BE49-F238E27FC236}">
                    <a16:creationId xmlns:a16="http://schemas.microsoft.com/office/drawing/2014/main" id="{C5E3B62B-8652-B11B-147F-68DEEBEB7479}"/>
                  </a:ext>
                </a:extLst>
              </p:cNvPr>
              <p:cNvSpPr/>
              <p:nvPr/>
            </p:nvSpPr>
            <p:spPr>
              <a:xfrm>
                <a:off x="6063720" y="605411"/>
                <a:ext cx="81441" cy="66675"/>
              </a:xfrm>
              <a:prstGeom prst="rect">
                <a:avLst/>
              </a:prstGeom>
              <a:solidFill>
                <a:srgbClr val="26ACBC"/>
              </a:solidFill>
              <a:ln>
                <a:noFill/>
              </a:ln>
            </p:spPr>
            <p:txBody>
              <a:bodyPr spcFirstLastPara="1" wrap="square" lIns="110678" tIns="55324" rIns="110678" bIns="55324" anchor="ctr" anchorCtr="0">
                <a:noAutofit/>
              </a:bodyPr>
              <a:lstStyle/>
              <a:p>
                <a:pPr marL="0" marR="0" lvl="0" indent="0" algn="ctr" defTabSz="1106973" rtl="0" eaLnBrk="1" fontAlgn="auto" latinLnBrk="0" hangingPunct="1">
                  <a:lnSpc>
                    <a:spcPct val="100000"/>
                  </a:lnSpc>
                  <a:spcBef>
                    <a:spcPts val="0"/>
                  </a:spcBef>
                  <a:spcAft>
                    <a:spcPts val="0"/>
                  </a:spcAft>
                  <a:buClr>
                    <a:srgbClr val="000000"/>
                  </a:buClr>
                  <a:buSzPts val="1400"/>
                  <a:buFontTx/>
                  <a:buNone/>
                  <a:tabLst/>
                  <a:defRPr/>
                </a:pPr>
                <a:endParaRPr kumimoji="0" sz="1695" b="0" i="0" u="none" strike="noStrike" kern="0" cap="none" spc="0" normalizeH="0" baseline="0" noProof="0">
                  <a:ln>
                    <a:noFill/>
                  </a:ln>
                  <a:solidFill>
                    <a:srgbClr val="FFFFFF"/>
                  </a:solidFill>
                  <a:effectLst/>
                  <a:uLnTx/>
                  <a:uFillTx/>
                  <a:latin typeface="Arial"/>
                  <a:ea typeface="Arial"/>
                  <a:cs typeface="Arial"/>
                  <a:sym typeface="Arial"/>
                </a:endParaRPr>
              </a:p>
            </p:txBody>
          </p:sp>
          <p:sp>
            <p:nvSpPr>
              <p:cNvPr id="104" name="Google Shape;547;p7">
                <a:extLst>
                  <a:ext uri="{FF2B5EF4-FFF2-40B4-BE49-F238E27FC236}">
                    <a16:creationId xmlns:a16="http://schemas.microsoft.com/office/drawing/2014/main" id="{4B505EEC-6521-0121-F7B9-27B14B6C98DE}"/>
                  </a:ext>
                </a:extLst>
              </p:cNvPr>
              <p:cNvSpPr/>
              <p:nvPr/>
            </p:nvSpPr>
            <p:spPr>
              <a:xfrm>
                <a:off x="6038849" y="642650"/>
                <a:ext cx="59823" cy="66675"/>
              </a:xfrm>
              <a:prstGeom prst="rect">
                <a:avLst/>
              </a:prstGeom>
              <a:solidFill>
                <a:srgbClr val="26ACBC"/>
              </a:solidFill>
              <a:ln>
                <a:noFill/>
              </a:ln>
            </p:spPr>
            <p:txBody>
              <a:bodyPr spcFirstLastPara="1" wrap="square" lIns="110678" tIns="55324" rIns="110678" bIns="55324" anchor="ctr" anchorCtr="0">
                <a:noAutofit/>
              </a:bodyPr>
              <a:lstStyle/>
              <a:p>
                <a:pPr marL="0" marR="0" lvl="0" indent="0" algn="ctr" defTabSz="1106973" rtl="0" eaLnBrk="1" fontAlgn="auto" latinLnBrk="0" hangingPunct="1">
                  <a:lnSpc>
                    <a:spcPct val="100000"/>
                  </a:lnSpc>
                  <a:spcBef>
                    <a:spcPts val="0"/>
                  </a:spcBef>
                  <a:spcAft>
                    <a:spcPts val="0"/>
                  </a:spcAft>
                  <a:buClr>
                    <a:srgbClr val="000000"/>
                  </a:buClr>
                  <a:buSzPts val="1400"/>
                  <a:buFontTx/>
                  <a:buNone/>
                  <a:tabLst/>
                  <a:defRPr/>
                </a:pPr>
                <a:endParaRPr kumimoji="0" sz="1695" b="0" i="0" u="none" strike="noStrike" kern="0" cap="none" spc="0" normalizeH="0" baseline="0" noProof="0">
                  <a:ln>
                    <a:noFill/>
                  </a:ln>
                  <a:solidFill>
                    <a:srgbClr val="FFFFFF"/>
                  </a:solidFill>
                  <a:effectLst/>
                  <a:uLnTx/>
                  <a:uFillTx/>
                  <a:latin typeface="Arial"/>
                  <a:ea typeface="Arial"/>
                  <a:cs typeface="Arial"/>
                  <a:sym typeface="Arial"/>
                </a:endParaRPr>
              </a:p>
            </p:txBody>
          </p:sp>
          <p:sp>
            <p:nvSpPr>
              <p:cNvPr id="105" name="Google Shape;548;p7">
                <a:extLst>
                  <a:ext uri="{FF2B5EF4-FFF2-40B4-BE49-F238E27FC236}">
                    <a16:creationId xmlns:a16="http://schemas.microsoft.com/office/drawing/2014/main" id="{AA5D2EC1-AFF6-8153-5421-0D5778F2DBBE}"/>
                  </a:ext>
                </a:extLst>
              </p:cNvPr>
              <p:cNvSpPr/>
              <p:nvPr/>
            </p:nvSpPr>
            <p:spPr>
              <a:xfrm>
                <a:off x="5999133" y="626537"/>
                <a:ext cx="59823" cy="45719"/>
              </a:xfrm>
              <a:prstGeom prst="rect">
                <a:avLst/>
              </a:prstGeom>
              <a:solidFill>
                <a:srgbClr val="26ACBC"/>
              </a:solidFill>
              <a:ln>
                <a:noFill/>
              </a:ln>
            </p:spPr>
            <p:txBody>
              <a:bodyPr spcFirstLastPara="1" wrap="square" lIns="110678" tIns="55324" rIns="110678" bIns="55324" anchor="ctr" anchorCtr="0">
                <a:noAutofit/>
              </a:bodyPr>
              <a:lstStyle/>
              <a:p>
                <a:pPr marL="0" marR="0" lvl="0" indent="0" algn="ctr" defTabSz="1106973" rtl="0" eaLnBrk="1" fontAlgn="auto" latinLnBrk="0" hangingPunct="1">
                  <a:lnSpc>
                    <a:spcPct val="100000"/>
                  </a:lnSpc>
                  <a:spcBef>
                    <a:spcPts val="0"/>
                  </a:spcBef>
                  <a:spcAft>
                    <a:spcPts val="0"/>
                  </a:spcAft>
                  <a:buClr>
                    <a:srgbClr val="000000"/>
                  </a:buClr>
                  <a:buSzPts val="1400"/>
                  <a:buFontTx/>
                  <a:buNone/>
                  <a:tabLst/>
                  <a:defRPr/>
                </a:pPr>
                <a:endParaRPr kumimoji="0" sz="1695" b="0" i="0" u="none" strike="noStrike" kern="0" cap="none" spc="0" normalizeH="0" baseline="0" noProof="0">
                  <a:ln>
                    <a:noFill/>
                  </a:ln>
                  <a:solidFill>
                    <a:srgbClr val="FFFFFF"/>
                  </a:solidFill>
                  <a:effectLst/>
                  <a:uLnTx/>
                  <a:uFillTx/>
                  <a:latin typeface="Arial"/>
                  <a:ea typeface="Arial"/>
                  <a:cs typeface="Arial"/>
                  <a:sym typeface="Arial"/>
                </a:endParaRPr>
              </a:p>
            </p:txBody>
          </p:sp>
          <p:sp>
            <p:nvSpPr>
              <p:cNvPr id="106" name="Google Shape;549;p7">
                <a:extLst>
                  <a:ext uri="{FF2B5EF4-FFF2-40B4-BE49-F238E27FC236}">
                    <a16:creationId xmlns:a16="http://schemas.microsoft.com/office/drawing/2014/main" id="{4D9A4117-00B3-3AF1-B8EC-BAF85538FDB2}"/>
                  </a:ext>
                </a:extLst>
              </p:cNvPr>
              <p:cNvSpPr/>
              <p:nvPr/>
            </p:nvSpPr>
            <p:spPr>
              <a:xfrm>
                <a:off x="5973892" y="653125"/>
                <a:ext cx="36000" cy="63631"/>
              </a:xfrm>
              <a:prstGeom prst="rect">
                <a:avLst/>
              </a:prstGeom>
              <a:solidFill>
                <a:srgbClr val="26ACBC"/>
              </a:solidFill>
              <a:ln>
                <a:noFill/>
              </a:ln>
            </p:spPr>
            <p:txBody>
              <a:bodyPr spcFirstLastPara="1" wrap="square" lIns="110678" tIns="55324" rIns="110678" bIns="55324" anchor="ctr" anchorCtr="0">
                <a:noAutofit/>
              </a:bodyPr>
              <a:lstStyle/>
              <a:p>
                <a:pPr marL="0" marR="0" lvl="0" indent="0" algn="ctr" defTabSz="1106973" rtl="0" eaLnBrk="1" fontAlgn="auto" latinLnBrk="0" hangingPunct="1">
                  <a:lnSpc>
                    <a:spcPct val="100000"/>
                  </a:lnSpc>
                  <a:spcBef>
                    <a:spcPts val="0"/>
                  </a:spcBef>
                  <a:spcAft>
                    <a:spcPts val="0"/>
                  </a:spcAft>
                  <a:buClr>
                    <a:srgbClr val="000000"/>
                  </a:buClr>
                  <a:buSzPts val="1400"/>
                  <a:buFontTx/>
                  <a:buNone/>
                  <a:tabLst/>
                  <a:defRPr/>
                </a:pPr>
                <a:endParaRPr kumimoji="0" sz="1695" b="0" i="0" u="none" strike="noStrike" kern="0" cap="none" spc="0" normalizeH="0" baseline="0" noProof="0">
                  <a:ln>
                    <a:noFill/>
                  </a:ln>
                  <a:solidFill>
                    <a:srgbClr val="FFFFFF"/>
                  </a:solidFill>
                  <a:effectLst/>
                  <a:uLnTx/>
                  <a:uFillTx/>
                  <a:latin typeface="Arial"/>
                  <a:ea typeface="Arial"/>
                  <a:cs typeface="Arial"/>
                  <a:sym typeface="Arial"/>
                </a:endParaRPr>
              </a:p>
            </p:txBody>
          </p:sp>
          <p:sp>
            <p:nvSpPr>
              <p:cNvPr id="107" name="Google Shape;550;p7">
                <a:extLst>
                  <a:ext uri="{FF2B5EF4-FFF2-40B4-BE49-F238E27FC236}">
                    <a16:creationId xmlns:a16="http://schemas.microsoft.com/office/drawing/2014/main" id="{007CA4F7-CB62-E0D1-B2BE-9450C96A4C92}"/>
                  </a:ext>
                </a:extLst>
              </p:cNvPr>
              <p:cNvSpPr/>
              <p:nvPr/>
            </p:nvSpPr>
            <p:spPr>
              <a:xfrm>
                <a:off x="6835398" y="1381125"/>
                <a:ext cx="45719" cy="72910"/>
              </a:xfrm>
              <a:prstGeom prst="rect">
                <a:avLst/>
              </a:prstGeom>
              <a:solidFill>
                <a:srgbClr val="26ACBC"/>
              </a:solidFill>
              <a:ln>
                <a:noFill/>
              </a:ln>
            </p:spPr>
            <p:txBody>
              <a:bodyPr spcFirstLastPara="1" wrap="square" lIns="110678" tIns="55324" rIns="110678" bIns="55324" anchor="ctr" anchorCtr="0">
                <a:noAutofit/>
              </a:bodyPr>
              <a:lstStyle/>
              <a:p>
                <a:pPr marL="0" marR="0" lvl="0" indent="0" algn="ctr" defTabSz="1106973" rtl="0" eaLnBrk="1" fontAlgn="auto" latinLnBrk="0" hangingPunct="1">
                  <a:lnSpc>
                    <a:spcPct val="100000"/>
                  </a:lnSpc>
                  <a:spcBef>
                    <a:spcPts val="0"/>
                  </a:spcBef>
                  <a:spcAft>
                    <a:spcPts val="0"/>
                  </a:spcAft>
                  <a:buClr>
                    <a:srgbClr val="000000"/>
                  </a:buClr>
                  <a:buSzPts val="1400"/>
                  <a:buFontTx/>
                  <a:buNone/>
                  <a:tabLst/>
                  <a:defRPr/>
                </a:pPr>
                <a:endParaRPr kumimoji="0" sz="1695" b="0" i="0" u="none" strike="noStrike" kern="0" cap="none" spc="0" normalizeH="0" baseline="0" noProof="0">
                  <a:ln>
                    <a:noFill/>
                  </a:ln>
                  <a:solidFill>
                    <a:srgbClr val="FFFFFF"/>
                  </a:solidFill>
                  <a:effectLst/>
                  <a:uLnTx/>
                  <a:uFillTx/>
                  <a:latin typeface="Arial"/>
                  <a:ea typeface="Arial"/>
                  <a:cs typeface="Arial"/>
                  <a:sym typeface="Arial"/>
                </a:endParaRPr>
              </a:p>
            </p:txBody>
          </p:sp>
          <p:sp>
            <p:nvSpPr>
              <p:cNvPr id="108" name="Google Shape;551;p7">
                <a:extLst>
                  <a:ext uri="{FF2B5EF4-FFF2-40B4-BE49-F238E27FC236}">
                    <a16:creationId xmlns:a16="http://schemas.microsoft.com/office/drawing/2014/main" id="{AD77AF50-69AB-315A-AEFE-B616E8ADC4B3}"/>
                  </a:ext>
                </a:extLst>
              </p:cNvPr>
              <p:cNvSpPr/>
              <p:nvPr/>
            </p:nvSpPr>
            <p:spPr>
              <a:xfrm rot="-2190049">
                <a:off x="6838902" y="1370472"/>
                <a:ext cx="45719" cy="61295"/>
              </a:xfrm>
              <a:prstGeom prst="rect">
                <a:avLst/>
              </a:prstGeom>
              <a:solidFill>
                <a:srgbClr val="26ACBC"/>
              </a:solidFill>
              <a:ln>
                <a:noFill/>
              </a:ln>
            </p:spPr>
            <p:txBody>
              <a:bodyPr spcFirstLastPara="1" wrap="square" lIns="110678" tIns="55324" rIns="110678" bIns="55324" anchor="ctr" anchorCtr="0">
                <a:noAutofit/>
              </a:bodyPr>
              <a:lstStyle/>
              <a:p>
                <a:pPr marL="0" marR="0" lvl="0" indent="0" algn="ctr" defTabSz="1106973" rtl="0" eaLnBrk="1" fontAlgn="auto" latinLnBrk="0" hangingPunct="1">
                  <a:lnSpc>
                    <a:spcPct val="100000"/>
                  </a:lnSpc>
                  <a:spcBef>
                    <a:spcPts val="0"/>
                  </a:spcBef>
                  <a:spcAft>
                    <a:spcPts val="0"/>
                  </a:spcAft>
                  <a:buClr>
                    <a:srgbClr val="000000"/>
                  </a:buClr>
                  <a:buSzPts val="1400"/>
                  <a:buFontTx/>
                  <a:buNone/>
                  <a:tabLst/>
                  <a:defRPr/>
                </a:pPr>
                <a:endParaRPr kumimoji="0" sz="1695" b="0" i="0" u="none" strike="noStrike" kern="0" cap="none" spc="0" normalizeH="0" baseline="0" noProof="0">
                  <a:ln>
                    <a:noFill/>
                  </a:ln>
                  <a:solidFill>
                    <a:srgbClr val="FFFFFF"/>
                  </a:solidFill>
                  <a:effectLst/>
                  <a:uLnTx/>
                  <a:uFillTx/>
                  <a:latin typeface="Arial"/>
                  <a:ea typeface="Arial"/>
                  <a:cs typeface="Arial"/>
                  <a:sym typeface="Arial"/>
                </a:endParaRPr>
              </a:p>
            </p:txBody>
          </p:sp>
          <p:sp>
            <p:nvSpPr>
              <p:cNvPr id="109" name="Google Shape;552;p7">
                <a:extLst>
                  <a:ext uri="{FF2B5EF4-FFF2-40B4-BE49-F238E27FC236}">
                    <a16:creationId xmlns:a16="http://schemas.microsoft.com/office/drawing/2014/main" id="{15286D78-48C4-CB56-0645-82AF67FC800C}"/>
                  </a:ext>
                </a:extLst>
              </p:cNvPr>
              <p:cNvSpPr/>
              <p:nvPr/>
            </p:nvSpPr>
            <p:spPr>
              <a:xfrm rot="-3214419">
                <a:off x="6835282" y="1423438"/>
                <a:ext cx="45719" cy="45719"/>
              </a:xfrm>
              <a:prstGeom prst="rect">
                <a:avLst/>
              </a:prstGeom>
              <a:solidFill>
                <a:srgbClr val="26ACBC"/>
              </a:solidFill>
              <a:ln>
                <a:noFill/>
              </a:ln>
            </p:spPr>
            <p:txBody>
              <a:bodyPr spcFirstLastPara="1" wrap="square" lIns="110678" tIns="55324" rIns="110678" bIns="55324" anchor="ctr" anchorCtr="0">
                <a:noAutofit/>
              </a:bodyPr>
              <a:lstStyle/>
              <a:p>
                <a:pPr marL="0" marR="0" lvl="0" indent="0" algn="ctr" defTabSz="1106973" rtl="0" eaLnBrk="1" fontAlgn="auto" latinLnBrk="0" hangingPunct="1">
                  <a:lnSpc>
                    <a:spcPct val="100000"/>
                  </a:lnSpc>
                  <a:spcBef>
                    <a:spcPts val="0"/>
                  </a:spcBef>
                  <a:spcAft>
                    <a:spcPts val="0"/>
                  </a:spcAft>
                  <a:buClr>
                    <a:srgbClr val="000000"/>
                  </a:buClr>
                  <a:buSzPts val="1400"/>
                  <a:buFontTx/>
                  <a:buNone/>
                  <a:tabLst/>
                  <a:defRPr/>
                </a:pPr>
                <a:endParaRPr kumimoji="0" sz="1695" b="0" i="0" u="none" strike="noStrike" kern="0" cap="none" spc="0" normalizeH="0" baseline="0" noProof="0">
                  <a:ln>
                    <a:noFill/>
                  </a:ln>
                  <a:solidFill>
                    <a:srgbClr val="FFFFFF"/>
                  </a:solidFill>
                  <a:effectLst/>
                  <a:uLnTx/>
                  <a:uFillTx/>
                  <a:latin typeface="Arial"/>
                  <a:ea typeface="Arial"/>
                  <a:cs typeface="Arial"/>
                  <a:sym typeface="Arial"/>
                </a:endParaRPr>
              </a:p>
            </p:txBody>
          </p:sp>
          <p:sp>
            <p:nvSpPr>
              <p:cNvPr id="110" name="Google Shape;553;p7">
                <a:extLst>
                  <a:ext uri="{FF2B5EF4-FFF2-40B4-BE49-F238E27FC236}">
                    <a16:creationId xmlns:a16="http://schemas.microsoft.com/office/drawing/2014/main" id="{6900BB8D-3EA2-4C3A-F485-5212B3F1271C}"/>
                  </a:ext>
                </a:extLst>
              </p:cNvPr>
              <p:cNvSpPr/>
              <p:nvPr/>
            </p:nvSpPr>
            <p:spPr>
              <a:xfrm rot="-8643000">
                <a:off x="6844252" y="1464528"/>
                <a:ext cx="18000" cy="36000"/>
              </a:xfrm>
              <a:prstGeom prst="rect">
                <a:avLst/>
              </a:prstGeom>
              <a:solidFill>
                <a:srgbClr val="26ACBC"/>
              </a:solidFill>
              <a:ln>
                <a:noFill/>
              </a:ln>
            </p:spPr>
            <p:txBody>
              <a:bodyPr spcFirstLastPara="1" wrap="square" lIns="110678" tIns="55324" rIns="110678" bIns="55324" anchor="ctr" anchorCtr="0">
                <a:noAutofit/>
              </a:bodyPr>
              <a:lstStyle/>
              <a:p>
                <a:pPr marL="0" marR="0" lvl="0" indent="0" algn="ctr" defTabSz="1106973" rtl="0" eaLnBrk="1" fontAlgn="auto" latinLnBrk="0" hangingPunct="1">
                  <a:lnSpc>
                    <a:spcPct val="100000"/>
                  </a:lnSpc>
                  <a:spcBef>
                    <a:spcPts val="0"/>
                  </a:spcBef>
                  <a:spcAft>
                    <a:spcPts val="0"/>
                  </a:spcAft>
                  <a:buClr>
                    <a:srgbClr val="000000"/>
                  </a:buClr>
                  <a:buSzPts val="1400"/>
                  <a:buFontTx/>
                  <a:buNone/>
                  <a:tabLst/>
                  <a:defRPr/>
                </a:pPr>
                <a:endParaRPr kumimoji="0" sz="1695" b="0" i="0" u="none" strike="noStrike" kern="0" cap="none" spc="0" normalizeH="0" baseline="0" noProof="0">
                  <a:ln>
                    <a:noFill/>
                  </a:ln>
                  <a:solidFill>
                    <a:srgbClr val="FFFFFF"/>
                  </a:solidFill>
                  <a:effectLst/>
                  <a:uLnTx/>
                  <a:uFillTx/>
                  <a:latin typeface="Arial"/>
                  <a:ea typeface="Arial"/>
                  <a:cs typeface="Arial"/>
                  <a:sym typeface="Arial"/>
                </a:endParaRPr>
              </a:p>
            </p:txBody>
          </p:sp>
        </p:grpSp>
        <p:pic>
          <p:nvPicPr>
            <p:cNvPr id="68" name="Google Shape;554;p7" descr="Cloud">
              <a:extLst>
                <a:ext uri="{FF2B5EF4-FFF2-40B4-BE49-F238E27FC236}">
                  <a16:creationId xmlns:a16="http://schemas.microsoft.com/office/drawing/2014/main" id="{296381D6-5940-CD3D-D36B-23998492A57F}"/>
                </a:ext>
              </a:extLst>
            </p:cNvPr>
            <p:cNvPicPr preferRelativeResize="0"/>
            <p:nvPr/>
          </p:nvPicPr>
          <p:blipFill rotWithShape="1">
            <a:blip r:embed="rId12">
              <a:alphaModFix/>
            </a:blip>
            <a:srcRect/>
            <a:stretch/>
          </p:blipFill>
          <p:spPr>
            <a:xfrm>
              <a:off x="6069496" y="368528"/>
              <a:ext cx="367333" cy="367333"/>
            </a:xfrm>
            <a:prstGeom prst="rect">
              <a:avLst/>
            </a:prstGeom>
            <a:noFill/>
            <a:ln>
              <a:noFill/>
            </a:ln>
          </p:spPr>
        </p:pic>
        <p:grpSp>
          <p:nvGrpSpPr>
            <p:cNvPr id="69" name="Google Shape;555;p7">
              <a:extLst>
                <a:ext uri="{FF2B5EF4-FFF2-40B4-BE49-F238E27FC236}">
                  <a16:creationId xmlns:a16="http://schemas.microsoft.com/office/drawing/2014/main" id="{9713EE84-20B1-1ED5-9729-0E1A9326EEF0}"/>
                </a:ext>
              </a:extLst>
            </p:cNvPr>
            <p:cNvGrpSpPr/>
            <p:nvPr/>
          </p:nvGrpSpPr>
          <p:grpSpPr>
            <a:xfrm>
              <a:off x="6585917" y="782398"/>
              <a:ext cx="385572" cy="385572"/>
              <a:chOff x="11079925" y="3160857"/>
              <a:chExt cx="641613" cy="641613"/>
            </a:xfrm>
          </p:grpSpPr>
          <p:pic>
            <p:nvPicPr>
              <p:cNvPr id="88" name="Google Shape;556;p7">
                <a:extLst>
                  <a:ext uri="{FF2B5EF4-FFF2-40B4-BE49-F238E27FC236}">
                    <a16:creationId xmlns:a16="http://schemas.microsoft.com/office/drawing/2014/main" id="{3D9DA8DD-5949-B994-2856-679B4A93E959}"/>
                  </a:ext>
                </a:extLst>
              </p:cNvPr>
              <p:cNvPicPr preferRelativeResize="0"/>
              <p:nvPr/>
            </p:nvPicPr>
            <p:blipFill rotWithShape="1">
              <a:blip r:embed="rId13">
                <a:alphaModFix/>
              </a:blip>
              <a:srcRect/>
              <a:stretch/>
            </p:blipFill>
            <p:spPr>
              <a:xfrm>
                <a:off x="11131619" y="3335466"/>
                <a:ext cx="541149" cy="363306"/>
              </a:xfrm>
              <a:prstGeom prst="rect">
                <a:avLst/>
              </a:prstGeom>
              <a:noFill/>
              <a:ln>
                <a:noFill/>
              </a:ln>
            </p:spPr>
          </p:pic>
          <p:sp>
            <p:nvSpPr>
              <p:cNvPr id="89" name="Google Shape;557;p7">
                <a:extLst>
                  <a:ext uri="{FF2B5EF4-FFF2-40B4-BE49-F238E27FC236}">
                    <a16:creationId xmlns:a16="http://schemas.microsoft.com/office/drawing/2014/main" id="{6159E9A8-657C-3BFA-D70E-488F627CAB06}"/>
                  </a:ext>
                </a:extLst>
              </p:cNvPr>
              <p:cNvSpPr/>
              <p:nvPr/>
            </p:nvSpPr>
            <p:spPr>
              <a:xfrm>
                <a:off x="11079925" y="3160857"/>
                <a:ext cx="641613" cy="641613"/>
              </a:xfrm>
              <a:prstGeom prst="ellipse">
                <a:avLst/>
              </a:prstGeom>
              <a:noFill/>
              <a:ln w="19050" cap="flat" cmpd="sng">
                <a:solidFill>
                  <a:schemeClr val="lt1"/>
                </a:solidFill>
                <a:prstDash val="solid"/>
                <a:round/>
                <a:headEnd type="none" w="sm" len="sm"/>
                <a:tailEnd type="none" w="sm" len="sm"/>
              </a:ln>
            </p:spPr>
            <p:txBody>
              <a:bodyPr spcFirstLastPara="1" wrap="square" lIns="110678" tIns="55324" rIns="110678" bIns="55324" anchor="ctr" anchorCtr="0">
                <a:noAutofit/>
              </a:bodyPr>
              <a:lstStyle/>
              <a:p>
                <a:pPr marL="0" marR="0" lvl="0" indent="0" algn="ctr" defTabSz="1106973" rtl="0" eaLnBrk="1" fontAlgn="auto" latinLnBrk="0" hangingPunct="1">
                  <a:lnSpc>
                    <a:spcPct val="100000"/>
                  </a:lnSpc>
                  <a:spcBef>
                    <a:spcPts val="0"/>
                  </a:spcBef>
                  <a:spcAft>
                    <a:spcPts val="0"/>
                  </a:spcAft>
                  <a:buClr>
                    <a:srgbClr val="000000"/>
                  </a:buClr>
                  <a:buSzPts val="1400"/>
                  <a:buFontTx/>
                  <a:buNone/>
                  <a:tabLst/>
                  <a:defRPr/>
                </a:pPr>
                <a:endParaRPr kumimoji="0" sz="1695" b="0" i="0" u="none" strike="noStrike" kern="0" cap="none" spc="0" normalizeH="0" baseline="0" noProof="0">
                  <a:ln>
                    <a:noFill/>
                  </a:ln>
                  <a:solidFill>
                    <a:srgbClr val="FFFFFF"/>
                  </a:solidFill>
                  <a:effectLst/>
                  <a:uLnTx/>
                  <a:uFillTx/>
                  <a:latin typeface="Arial"/>
                  <a:ea typeface="Arial"/>
                  <a:cs typeface="Arial"/>
                  <a:sym typeface="Arial"/>
                </a:endParaRPr>
              </a:p>
            </p:txBody>
          </p:sp>
        </p:grpSp>
        <p:grpSp>
          <p:nvGrpSpPr>
            <p:cNvPr id="70" name="Google Shape;558;p7">
              <a:extLst>
                <a:ext uri="{FF2B5EF4-FFF2-40B4-BE49-F238E27FC236}">
                  <a16:creationId xmlns:a16="http://schemas.microsoft.com/office/drawing/2014/main" id="{F8644C74-0BE5-E73E-B82B-D70FD35256BB}"/>
                </a:ext>
              </a:extLst>
            </p:cNvPr>
            <p:cNvGrpSpPr/>
            <p:nvPr/>
          </p:nvGrpSpPr>
          <p:grpSpPr>
            <a:xfrm>
              <a:off x="5564247" y="726879"/>
              <a:ext cx="381445" cy="381445"/>
              <a:chOff x="11318909" y="2353521"/>
              <a:chExt cx="641613" cy="641613"/>
            </a:xfrm>
          </p:grpSpPr>
          <p:pic>
            <p:nvPicPr>
              <p:cNvPr id="86" name="Google Shape;559;p7">
                <a:extLst>
                  <a:ext uri="{FF2B5EF4-FFF2-40B4-BE49-F238E27FC236}">
                    <a16:creationId xmlns:a16="http://schemas.microsoft.com/office/drawing/2014/main" id="{DB5F728F-6398-A959-065B-5CB3FB2749E7}"/>
                  </a:ext>
                </a:extLst>
              </p:cNvPr>
              <p:cNvPicPr preferRelativeResize="0"/>
              <p:nvPr/>
            </p:nvPicPr>
            <p:blipFill rotWithShape="1">
              <a:blip r:embed="rId14">
                <a:alphaModFix/>
              </a:blip>
              <a:srcRect l="7433" t="1923" r="7827" b="6019"/>
              <a:stretch/>
            </p:blipFill>
            <p:spPr>
              <a:xfrm>
                <a:off x="11353294" y="2443021"/>
                <a:ext cx="584429" cy="424119"/>
              </a:xfrm>
              <a:prstGeom prst="rect">
                <a:avLst/>
              </a:prstGeom>
              <a:noFill/>
              <a:ln>
                <a:noFill/>
              </a:ln>
            </p:spPr>
          </p:pic>
          <p:sp>
            <p:nvSpPr>
              <p:cNvPr id="87" name="Google Shape;560;p7">
                <a:extLst>
                  <a:ext uri="{FF2B5EF4-FFF2-40B4-BE49-F238E27FC236}">
                    <a16:creationId xmlns:a16="http://schemas.microsoft.com/office/drawing/2014/main" id="{57A8BB67-5195-5F7B-AE31-9DC5B6DF8CDD}"/>
                  </a:ext>
                </a:extLst>
              </p:cNvPr>
              <p:cNvSpPr/>
              <p:nvPr/>
            </p:nvSpPr>
            <p:spPr>
              <a:xfrm>
                <a:off x="11318909" y="2353521"/>
                <a:ext cx="641613" cy="641613"/>
              </a:xfrm>
              <a:prstGeom prst="ellipse">
                <a:avLst/>
              </a:prstGeom>
              <a:noFill/>
              <a:ln w="19050" cap="flat" cmpd="sng">
                <a:solidFill>
                  <a:schemeClr val="lt1"/>
                </a:solidFill>
                <a:prstDash val="solid"/>
                <a:round/>
                <a:headEnd type="none" w="sm" len="sm"/>
                <a:tailEnd type="none" w="sm" len="sm"/>
              </a:ln>
            </p:spPr>
            <p:txBody>
              <a:bodyPr spcFirstLastPara="1" wrap="square" lIns="110678" tIns="55324" rIns="110678" bIns="55324" anchor="ctr" anchorCtr="0">
                <a:noAutofit/>
              </a:bodyPr>
              <a:lstStyle/>
              <a:p>
                <a:pPr marL="0" marR="0" lvl="0" indent="0" algn="ctr" defTabSz="1106973" rtl="0" eaLnBrk="1" fontAlgn="auto" latinLnBrk="0" hangingPunct="1">
                  <a:lnSpc>
                    <a:spcPct val="100000"/>
                  </a:lnSpc>
                  <a:spcBef>
                    <a:spcPts val="0"/>
                  </a:spcBef>
                  <a:spcAft>
                    <a:spcPts val="0"/>
                  </a:spcAft>
                  <a:buClr>
                    <a:srgbClr val="000000"/>
                  </a:buClr>
                  <a:buSzPts val="1400"/>
                  <a:buFontTx/>
                  <a:buNone/>
                  <a:tabLst/>
                  <a:defRPr/>
                </a:pPr>
                <a:endParaRPr kumimoji="0" sz="1695" b="0" i="0" u="none" strike="noStrike" kern="0" cap="none" spc="0" normalizeH="0" baseline="0" noProof="0">
                  <a:ln>
                    <a:noFill/>
                  </a:ln>
                  <a:solidFill>
                    <a:srgbClr val="FFFFFF"/>
                  </a:solidFill>
                  <a:effectLst/>
                  <a:uLnTx/>
                  <a:uFillTx/>
                  <a:latin typeface="Arial"/>
                  <a:ea typeface="Arial"/>
                  <a:cs typeface="Arial"/>
                  <a:sym typeface="Arial"/>
                </a:endParaRPr>
              </a:p>
            </p:txBody>
          </p:sp>
        </p:grpSp>
        <p:sp>
          <p:nvSpPr>
            <p:cNvPr id="71" name="Google Shape;561;p7">
              <a:extLst>
                <a:ext uri="{FF2B5EF4-FFF2-40B4-BE49-F238E27FC236}">
                  <a16:creationId xmlns:a16="http://schemas.microsoft.com/office/drawing/2014/main" id="{D079627E-07A0-7EC1-26E3-02ACBB088FE1}"/>
                </a:ext>
              </a:extLst>
            </p:cNvPr>
            <p:cNvSpPr/>
            <p:nvPr/>
          </p:nvSpPr>
          <p:spPr>
            <a:xfrm>
              <a:off x="6060377" y="386703"/>
              <a:ext cx="385572" cy="385572"/>
            </a:xfrm>
            <a:prstGeom prst="ellipse">
              <a:avLst/>
            </a:prstGeom>
            <a:noFill/>
            <a:ln w="19050" cap="flat" cmpd="sng">
              <a:solidFill>
                <a:schemeClr val="lt1"/>
              </a:solidFill>
              <a:prstDash val="solid"/>
              <a:round/>
              <a:headEnd type="none" w="sm" len="sm"/>
              <a:tailEnd type="none" w="sm" len="sm"/>
            </a:ln>
          </p:spPr>
          <p:txBody>
            <a:bodyPr spcFirstLastPara="1" wrap="square" lIns="110678" tIns="55324" rIns="110678" bIns="55324" anchor="ctr" anchorCtr="0">
              <a:noAutofit/>
            </a:bodyPr>
            <a:lstStyle/>
            <a:p>
              <a:pPr marL="0" marR="0" lvl="0" indent="0" algn="ctr" defTabSz="1106973" rtl="0" eaLnBrk="1" fontAlgn="auto" latinLnBrk="0" hangingPunct="1">
                <a:lnSpc>
                  <a:spcPct val="100000"/>
                </a:lnSpc>
                <a:spcBef>
                  <a:spcPts val="0"/>
                </a:spcBef>
                <a:spcAft>
                  <a:spcPts val="0"/>
                </a:spcAft>
                <a:buClr>
                  <a:srgbClr val="000000"/>
                </a:buClr>
                <a:buSzPts val="1400"/>
                <a:buFontTx/>
                <a:buNone/>
                <a:tabLst/>
                <a:defRPr/>
              </a:pPr>
              <a:endParaRPr kumimoji="0" sz="1695" b="0" i="0" u="none" strike="noStrike" kern="0" cap="none" spc="0" normalizeH="0" baseline="0" noProof="0">
                <a:ln>
                  <a:noFill/>
                </a:ln>
                <a:solidFill>
                  <a:srgbClr val="FFFFFF"/>
                </a:solidFill>
                <a:effectLst/>
                <a:uLnTx/>
                <a:uFillTx/>
                <a:latin typeface="Arial"/>
                <a:ea typeface="Arial"/>
                <a:cs typeface="Arial"/>
                <a:sym typeface="Arial"/>
              </a:endParaRPr>
            </a:p>
          </p:txBody>
        </p:sp>
        <p:grpSp>
          <p:nvGrpSpPr>
            <p:cNvPr id="72" name="Google Shape;562;p7">
              <a:extLst>
                <a:ext uri="{FF2B5EF4-FFF2-40B4-BE49-F238E27FC236}">
                  <a16:creationId xmlns:a16="http://schemas.microsoft.com/office/drawing/2014/main" id="{9E6C5DE3-1FFF-761C-47C3-98C8ED08D346}"/>
                </a:ext>
              </a:extLst>
            </p:cNvPr>
            <p:cNvGrpSpPr/>
            <p:nvPr/>
          </p:nvGrpSpPr>
          <p:grpSpPr>
            <a:xfrm>
              <a:off x="6315666" y="1152368"/>
              <a:ext cx="531809" cy="457047"/>
              <a:chOff x="9740623" y="2130215"/>
              <a:chExt cx="830919" cy="714108"/>
            </a:xfrm>
          </p:grpSpPr>
          <p:cxnSp>
            <p:nvCxnSpPr>
              <p:cNvPr id="82" name="Google Shape;563;p7">
                <a:extLst>
                  <a:ext uri="{FF2B5EF4-FFF2-40B4-BE49-F238E27FC236}">
                    <a16:creationId xmlns:a16="http://schemas.microsoft.com/office/drawing/2014/main" id="{8A6F8265-3FB5-DFBC-804F-195549FE7650}"/>
                  </a:ext>
                </a:extLst>
              </p:cNvPr>
              <p:cNvCxnSpPr/>
              <p:nvPr/>
            </p:nvCxnSpPr>
            <p:spPr>
              <a:xfrm>
                <a:off x="9740623" y="2523517"/>
                <a:ext cx="191260" cy="0"/>
              </a:xfrm>
              <a:prstGeom prst="straightConnector1">
                <a:avLst/>
              </a:prstGeom>
              <a:noFill/>
              <a:ln w="19050" cap="flat" cmpd="sng">
                <a:solidFill>
                  <a:schemeClr val="lt1"/>
                </a:solidFill>
                <a:prstDash val="solid"/>
                <a:round/>
                <a:headEnd type="none" w="sm" len="sm"/>
                <a:tailEnd type="none" w="sm" len="sm"/>
              </a:ln>
            </p:spPr>
          </p:cxnSp>
          <p:pic>
            <p:nvPicPr>
              <p:cNvPr id="83" name="Google Shape;564;p7">
                <a:extLst>
                  <a:ext uri="{FF2B5EF4-FFF2-40B4-BE49-F238E27FC236}">
                    <a16:creationId xmlns:a16="http://schemas.microsoft.com/office/drawing/2014/main" id="{6F62BBF0-3749-3E6C-BF40-45E3E37E1326}"/>
                  </a:ext>
                </a:extLst>
              </p:cNvPr>
              <p:cNvPicPr preferRelativeResize="0"/>
              <p:nvPr/>
            </p:nvPicPr>
            <p:blipFill rotWithShape="1">
              <a:blip r:embed="rId15">
                <a:alphaModFix/>
              </a:blip>
              <a:srcRect l="8031" t="6455" r="20593" b="16260"/>
              <a:stretch/>
            </p:blipFill>
            <p:spPr>
              <a:xfrm rot="233092">
                <a:off x="9945479" y="2284971"/>
                <a:ext cx="538096" cy="477086"/>
              </a:xfrm>
              <a:prstGeom prst="rect">
                <a:avLst/>
              </a:prstGeom>
              <a:noFill/>
              <a:ln>
                <a:noFill/>
              </a:ln>
            </p:spPr>
          </p:pic>
          <p:sp>
            <p:nvSpPr>
              <p:cNvPr id="84" name="Google Shape;565;p7">
                <a:extLst>
                  <a:ext uri="{FF2B5EF4-FFF2-40B4-BE49-F238E27FC236}">
                    <a16:creationId xmlns:a16="http://schemas.microsoft.com/office/drawing/2014/main" id="{705CCCB1-9EDA-3FA9-9801-0DD587B49D99}"/>
                  </a:ext>
                </a:extLst>
              </p:cNvPr>
              <p:cNvSpPr/>
              <p:nvPr/>
            </p:nvSpPr>
            <p:spPr>
              <a:xfrm>
                <a:off x="9929930" y="2202711"/>
                <a:ext cx="641612" cy="641612"/>
              </a:xfrm>
              <a:prstGeom prst="ellipse">
                <a:avLst/>
              </a:prstGeom>
              <a:noFill/>
              <a:ln w="19050" cap="flat" cmpd="sng">
                <a:solidFill>
                  <a:schemeClr val="lt1"/>
                </a:solidFill>
                <a:prstDash val="solid"/>
                <a:round/>
                <a:headEnd type="none" w="sm" len="sm"/>
                <a:tailEnd type="none" w="sm" len="sm"/>
              </a:ln>
            </p:spPr>
            <p:txBody>
              <a:bodyPr spcFirstLastPara="1" wrap="square" lIns="110678" tIns="55324" rIns="110678" bIns="55324" anchor="ctr" anchorCtr="0">
                <a:noAutofit/>
              </a:bodyPr>
              <a:lstStyle/>
              <a:p>
                <a:pPr marL="0" marR="0" lvl="0" indent="0" algn="ctr" defTabSz="1106973" rtl="0" eaLnBrk="1" fontAlgn="auto" latinLnBrk="0" hangingPunct="1">
                  <a:lnSpc>
                    <a:spcPct val="100000"/>
                  </a:lnSpc>
                  <a:spcBef>
                    <a:spcPts val="0"/>
                  </a:spcBef>
                  <a:spcAft>
                    <a:spcPts val="0"/>
                  </a:spcAft>
                  <a:buClr>
                    <a:srgbClr val="000000"/>
                  </a:buClr>
                  <a:buSzPts val="1400"/>
                  <a:buFontTx/>
                  <a:buNone/>
                  <a:tabLst/>
                  <a:defRPr/>
                </a:pPr>
                <a:endParaRPr kumimoji="0" sz="1695" b="0" i="0" u="none" strike="noStrike" kern="0" cap="none" spc="0" normalizeH="0" baseline="0" noProof="0">
                  <a:ln>
                    <a:noFill/>
                  </a:ln>
                  <a:solidFill>
                    <a:srgbClr val="FFFFFF"/>
                  </a:solidFill>
                  <a:effectLst/>
                  <a:uLnTx/>
                  <a:uFillTx/>
                  <a:latin typeface="Arial"/>
                  <a:ea typeface="Arial"/>
                  <a:cs typeface="Arial"/>
                  <a:sym typeface="Arial"/>
                </a:endParaRPr>
              </a:p>
            </p:txBody>
          </p:sp>
          <p:cxnSp>
            <p:nvCxnSpPr>
              <p:cNvPr id="85" name="Google Shape;566;p7">
                <a:extLst>
                  <a:ext uri="{FF2B5EF4-FFF2-40B4-BE49-F238E27FC236}">
                    <a16:creationId xmlns:a16="http://schemas.microsoft.com/office/drawing/2014/main" id="{840C34C4-E9C1-55E3-A0EC-EDA1B3A67F74}"/>
                  </a:ext>
                </a:extLst>
              </p:cNvPr>
              <p:cNvCxnSpPr/>
              <p:nvPr/>
            </p:nvCxnSpPr>
            <p:spPr>
              <a:xfrm rot="10800000">
                <a:off x="9755505" y="2130215"/>
                <a:ext cx="0" cy="400445"/>
              </a:xfrm>
              <a:prstGeom prst="straightConnector1">
                <a:avLst/>
              </a:prstGeom>
              <a:noFill/>
              <a:ln w="19050" cap="flat" cmpd="sng">
                <a:solidFill>
                  <a:schemeClr val="lt1"/>
                </a:solidFill>
                <a:prstDash val="solid"/>
                <a:round/>
                <a:headEnd type="none" w="sm" len="sm"/>
                <a:tailEnd type="none" w="sm" len="sm"/>
              </a:ln>
            </p:spPr>
          </p:cxnSp>
        </p:grpSp>
        <p:grpSp>
          <p:nvGrpSpPr>
            <p:cNvPr id="73" name="Google Shape;567;p7">
              <a:extLst>
                <a:ext uri="{FF2B5EF4-FFF2-40B4-BE49-F238E27FC236}">
                  <a16:creationId xmlns:a16="http://schemas.microsoft.com/office/drawing/2014/main" id="{AA0860CC-4CD6-2430-1032-7DE476284EF9}"/>
                </a:ext>
              </a:extLst>
            </p:cNvPr>
            <p:cNvGrpSpPr/>
            <p:nvPr/>
          </p:nvGrpSpPr>
          <p:grpSpPr>
            <a:xfrm>
              <a:off x="5790991" y="1040324"/>
              <a:ext cx="419643" cy="616284"/>
              <a:chOff x="10448651" y="2595649"/>
              <a:chExt cx="531255" cy="780196"/>
            </a:xfrm>
          </p:grpSpPr>
          <p:grpSp>
            <p:nvGrpSpPr>
              <p:cNvPr id="77" name="Google Shape;568;p7">
                <a:extLst>
                  <a:ext uri="{FF2B5EF4-FFF2-40B4-BE49-F238E27FC236}">
                    <a16:creationId xmlns:a16="http://schemas.microsoft.com/office/drawing/2014/main" id="{0CFB34A3-738F-4E29-EC1E-3C3C0E5A7045}"/>
                  </a:ext>
                </a:extLst>
              </p:cNvPr>
              <p:cNvGrpSpPr/>
              <p:nvPr/>
            </p:nvGrpSpPr>
            <p:grpSpPr>
              <a:xfrm>
                <a:off x="10448651" y="2595649"/>
                <a:ext cx="531255" cy="780196"/>
                <a:chOff x="10448651" y="2595649"/>
                <a:chExt cx="531255" cy="780196"/>
              </a:xfrm>
            </p:grpSpPr>
            <p:sp>
              <p:nvSpPr>
                <p:cNvPr id="79" name="Google Shape;569;p7">
                  <a:extLst>
                    <a:ext uri="{FF2B5EF4-FFF2-40B4-BE49-F238E27FC236}">
                      <a16:creationId xmlns:a16="http://schemas.microsoft.com/office/drawing/2014/main" id="{216B59DD-FCE6-142F-2D96-C9189A77B044}"/>
                    </a:ext>
                  </a:extLst>
                </p:cNvPr>
                <p:cNvSpPr/>
                <p:nvPr/>
              </p:nvSpPr>
              <p:spPr>
                <a:xfrm>
                  <a:off x="10448651" y="2850572"/>
                  <a:ext cx="525273" cy="525273"/>
                </a:xfrm>
                <a:prstGeom prst="ellipse">
                  <a:avLst/>
                </a:prstGeom>
                <a:noFill/>
                <a:ln w="19050" cap="flat" cmpd="sng">
                  <a:solidFill>
                    <a:schemeClr val="lt1"/>
                  </a:solidFill>
                  <a:prstDash val="solid"/>
                  <a:round/>
                  <a:headEnd type="none" w="sm" len="sm"/>
                  <a:tailEnd type="none" w="sm" len="sm"/>
                </a:ln>
              </p:spPr>
              <p:txBody>
                <a:bodyPr spcFirstLastPara="1" wrap="square" lIns="110678" tIns="55324" rIns="110678" bIns="55324" anchor="ctr" anchorCtr="0">
                  <a:noAutofit/>
                </a:bodyPr>
                <a:lstStyle/>
                <a:p>
                  <a:pPr marL="0" marR="0" lvl="0" indent="0" algn="ctr" defTabSz="1106973" rtl="0" eaLnBrk="1" fontAlgn="auto" latinLnBrk="0" hangingPunct="1">
                    <a:lnSpc>
                      <a:spcPct val="100000"/>
                    </a:lnSpc>
                    <a:spcBef>
                      <a:spcPts val="0"/>
                    </a:spcBef>
                    <a:spcAft>
                      <a:spcPts val="0"/>
                    </a:spcAft>
                    <a:buClr>
                      <a:srgbClr val="000000"/>
                    </a:buClr>
                    <a:buSzPts val="1400"/>
                    <a:buFontTx/>
                    <a:buNone/>
                    <a:tabLst/>
                    <a:defRPr/>
                  </a:pPr>
                  <a:endParaRPr kumimoji="0" sz="1695" b="0" i="0" u="none" strike="noStrike" kern="0" cap="none" spc="0" normalizeH="0" baseline="0" noProof="0">
                    <a:ln>
                      <a:noFill/>
                    </a:ln>
                    <a:solidFill>
                      <a:srgbClr val="FFFFFF"/>
                    </a:solidFill>
                    <a:effectLst/>
                    <a:uLnTx/>
                    <a:uFillTx/>
                    <a:latin typeface="Arial"/>
                    <a:ea typeface="Arial"/>
                    <a:cs typeface="Arial"/>
                    <a:sym typeface="Arial"/>
                  </a:endParaRPr>
                </a:p>
              </p:txBody>
            </p:sp>
            <p:cxnSp>
              <p:nvCxnSpPr>
                <p:cNvPr id="80" name="Google Shape;570;p7">
                  <a:extLst>
                    <a:ext uri="{FF2B5EF4-FFF2-40B4-BE49-F238E27FC236}">
                      <a16:creationId xmlns:a16="http://schemas.microsoft.com/office/drawing/2014/main" id="{9DCE6B97-E767-B5D3-53F6-744B70F37814}"/>
                    </a:ext>
                  </a:extLst>
                </p:cNvPr>
                <p:cNvCxnSpPr/>
                <p:nvPr/>
              </p:nvCxnSpPr>
              <p:spPr>
                <a:xfrm>
                  <a:off x="10715889" y="2608891"/>
                  <a:ext cx="264017" cy="0"/>
                </a:xfrm>
                <a:prstGeom prst="straightConnector1">
                  <a:avLst/>
                </a:prstGeom>
                <a:noFill/>
                <a:ln w="19050" cap="flat" cmpd="sng">
                  <a:solidFill>
                    <a:schemeClr val="lt1"/>
                  </a:solidFill>
                  <a:prstDash val="solid"/>
                  <a:round/>
                  <a:headEnd type="none" w="sm" len="sm"/>
                  <a:tailEnd type="none" w="sm" len="sm"/>
                </a:ln>
              </p:spPr>
            </p:cxnSp>
            <p:cxnSp>
              <p:nvCxnSpPr>
                <p:cNvPr id="81" name="Google Shape;571;p7">
                  <a:extLst>
                    <a:ext uri="{FF2B5EF4-FFF2-40B4-BE49-F238E27FC236}">
                      <a16:creationId xmlns:a16="http://schemas.microsoft.com/office/drawing/2014/main" id="{6D85E4D6-05D5-205A-9F88-D2B0D8C07E64}"/>
                    </a:ext>
                  </a:extLst>
                </p:cNvPr>
                <p:cNvCxnSpPr/>
                <p:nvPr/>
              </p:nvCxnSpPr>
              <p:spPr>
                <a:xfrm rot="10800000">
                  <a:off x="10715889" y="2595649"/>
                  <a:ext cx="0" cy="256295"/>
                </a:xfrm>
                <a:prstGeom prst="straightConnector1">
                  <a:avLst/>
                </a:prstGeom>
                <a:noFill/>
                <a:ln w="19050" cap="flat" cmpd="sng">
                  <a:solidFill>
                    <a:schemeClr val="lt1"/>
                  </a:solidFill>
                  <a:prstDash val="solid"/>
                  <a:round/>
                  <a:headEnd type="none" w="sm" len="sm"/>
                  <a:tailEnd type="none" w="sm" len="sm"/>
                </a:ln>
              </p:spPr>
            </p:cxnSp>
          </p:grpSp>
          <p:pic>
            <p:nvPicPr>
              <p:cNvPr id="78" name="Google Shape;572;p7">
                <a:extLst>
                  <a:ext uri="{FF2B5EF4-FFF2-40B4-BE49-F238E27FC236}">
                    <a16:creationId xmlns:a16="http://schemas.microsoft.com/office/drawing/2014/main" id="{1998B64F-C2DB-E7CE-A669-77909EEAB3A8}"/>
                  </a:ext>
                </a:extLst>
              </p:cNvPr>
              <p:cNvPicPr preferRelativeResize="0"/>
              <p:nvPr/>
            </p:nvPicPr>
            <p:blipFill rotWithShape="1">
              <a:blip r:embed="rId16">
                <a:alphaModFix/>
              </a:blip>
              <a:srcRect t="8153" b="39515"/>
              <a:stretch/>
            </p:blipFill>
            <p:spPr>
              <a:xfrm>
                <a:off x="10521309" y="2896619"/>
                <a:ext cx="396399" cy="472643"/>
              </a:xfrm>
              <a:prstGeom prst="rect">
                <a:avLst/>
              </a:prstGeom>
              <a:noFill/>
              <a:ln>
                <a:noFill/>
              </a:ln>
            </p:spPr>
          </p:pic>
        </p:grpSp>
        <p:cxnSp>
          <p:nvCxnSpPr>
            <p:cNvPr id="74" name="Google Shape;573;p7">
              <a:extLst>
                <a:ext uri="{FF2B5EF4-FFF2-40B4-BE49-F238E27FC236}">
                  <a16:creationId xmlns:a16="http://schemas.microsoft.com/office/drawing/2014/main" id="{59433C8D-D49D-55A8-6573-99AC55AE274E}"/>
                </a:ext>
              </a:extLst>
            </p:cNvPr>
            <p:cNvCxnSpPr/>
            <p:nvPr/>
          </p:nvCxnSpPr>
          <p:spPr>
            <a:xfrm>
              <a:off x="6479333" y="983456"/>
              <a:ext cx="109586" cy="0"/>
            </a:xfrm>
            <a:prstGeom prst="straightConnector1">
              <a:avLst/>
            </a:prstGeom>
            <a:noFill/>
            <a:ln w="19050" cap="flat" cmpd="sng">
              <a:solidFill>
                <a:schemeClr val="lt1"/>
              </a:solidFill>
              <a:prstDash val="solid"/>
              <a:round/>
              <a:headEnd type="none" w="sm" len="sm"/>
              <a:tailEnd type="none" w="sm" len="sm"/>
            </a:ln>
          </p:spPr>
        </p:cxnSp>
        <p:cxnSp>
          <p:nvCxnSpPr>
            <p:cNvPr id="75" name="Google Shape;574;p7">
              <a:extLst>
                <a:ext uri="{FF2B5EF4-FFF2-40B4-BE49-F238E27FC236}">
                  <a16:creationId xmlns:a16="http://schemas.microsoft.com/office/drawing/2014/main" id="{3108C5CA-4468-B58D-BE84-A6F0FD0ADE3D}"/>
                </a:ext>
              </a:extLst>
            </p:cNvPr>
            <p:cNvCxnSpPr/>
            <p:nvPr/>
          </p:nvCxnSpPr>
          <p:spPr>
            <a:xfrm rot="10800000">
              <a:off x="6253163" y="779416"/>
              <a:ext cx="0" cy="115804"/>
            </a:xfrm>
            <a:prstGeom prst="straightConnector1">
              <a:avLst/>
            </a:prstGeom>
            <a:noFill/>
            <a:ln w="19050" cap="flat" cmpd="sng">
              <a:solidFill>
                <a:schemeClr val="lt1"/>
              </a:solidFill>
              <a:prstDash val="solid"/>
              <a:round/>
              <a:headEnd type="none" w="sm" len="sm"/>
              <a:tailEnd type="none" w="sm" len="sm"/>
            </a:ln>
          </p:spPr>
        </p:cxnSp>
        <p:cxnSp>
          <p:nvCxnSpPr>
            <p:cNvPr id="76" name="Google Shape;575;p7">
              <a:extLst>
                <a:ext uri="{FF2B5EF4-FFF2-40B4-BE49-F238E27FC236}">
                  <a16:creationId xmlns:a16="http://schemas.microsoft.com/office/drawing/2014/main" id="{1AB9B633-963A-F7BE-8A68-E2C0D86143E8}"/>
                </a:ext>
              </a:extLst>
            </p:cNvPr>
            <p:cNvCxnSpPr/>
            <p:nvPr/>
          </p:nvCxnSpPr>
          <p:spPr>
            <a:xfrm>
              <a:off x="5947858" y="922246"/>
              <a:ext cx="262442" cy="0"/>
            </a:xfrm>
            <a:prstGeom prst="straightConnector1">
              <a:avLst/>
            </a:prstGeom>
            <a:noFill/>
            <a:ln w="19050" cap="flat" cmpd="sng">
              <a:solidFill>
                <a:schemeClr val="lt1"/>
              </a:solidFill>
              <a:prstDash val="solid"/>
              <a:round/>
              <a:headEnd type="none" w="sm" len="sm"/>
              <a:tailEnd type="none" w="sm" len="sm"/>
            </a:ln>
          </p:spPr>
        </p:cxnSp>
      </p:grpSp>
    </p:spTree>
    <p:extLst>
      <p:ext uri="{BB962C8B-B14F-4D97-AF65-F5344CB8AC3E}">
        <p14:creationId xmlns:p14="http://schemas.microsoft.com/office/powerpoint/2010/main" val="378707678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50B3D56D-E81A-E7E2-B57A-3B56A9B70E1A}"/>
              </a:ext>
            </a:extLst>
          </p:cNvPr>
          <p:cNvPicPr>
            <a:picLocks noChangeAspect="1"/>
          </p:cNvPicPr>
          <p:nvPr/>
        </p:nvPicPr>
        <p:blipFill>
          <a:blip r:embed="rId2">
            <a:extLst>
              <a:ext uri="{837473B0-CC2E-450A-ABE3-18F120FF3D39}">
                <a1611:picAttrSrcUrl xmlns:a1611="http://schemas.microsoft.com/office/drawing/2016/11/main" r:id="rId3"/>
              </a:ext>
            </a:extLst>
          </a:blip>
          <a:stretch>
            <a:fillRect/>
          </a:stretch>
        </p:blipFill>
        <p:spPr>
          <a:xfrm>
            <a:off x="2260416" y="559555"/>
            <a:ext cx="7948609" cy="5851821"/>
          </a:xfrm>
          <a:prstGeom prst="rect">
            <a:avLst/>
          </a:prstGeom>
        </p:spPr>
      </p:pic>
      <p:sp>
        <p:nvSpPr>
          <p:cNvPr id="9" name="TextBox 8">
            <a:extLst>
              <a:ext uri="{FF2B5EF4-FFF2-40B4-BE49-F238E27FC236}">
                <a16:creationId xmlns:a16="http://schemas.microsoft.com/office/drawing/2014/main" id="{31D36028-570F-2FB0-97F6-0BDD746517F7}"/>
              </a:ext>
            </a:extLst>
          </p:cNvPr>
          <p:cNvSpPr txBox="1"/>
          <p:nvPr/>
        </p:nvSpPr>
        <p:spPr>
          <a:xfrm>
            <a:off x="7665102" y="2208588"/>
            <a:ext cx="2179309" cy="1135696"/>
          </a:xfrm>
          <a:prstGeom prst="rect">
            <a:avLst/>
          </a:prstGeom>
          <a:noFill/>
        </p:spPr>
        <p:txBody>
          <a:bodyPr wrap="square" rtlCol="0">
            <a:spAutoFit/>
          </a:bodyPr>
          <a:lstStyle/>
          <a:p>
            <a:pPr marL="0" marR="0" lvl="0" indent="0" algn="ctr" defTabSz="1106973" rtl="0" eaLnBrk="1" fontAlgn="auto" latinLnBrk="0" hangingPunct="1">
              <a:lnSpc>
                <a:spcPct val="100000"/>
              </a:lnSpc>
              <a:spcBef>
                <a:spcPts val="0"/>
              </a:spcBef>
              <a:spcAft>
                <a:spcPts val="0"/>
              </a:spcAft>
              <a:buClr>
                <a:srgbClr val="000000"/>
              </a:buClr>
              <a:buSzTx/>
              <a:buFontTx/>
              <a:buNone/>
              <a:tabLst/>
              <a:defRPr/>
            </a:pPr>
            <a:r>
              <a:rPr kumimoji="0" lang="en-GB" sz="3390" b="1" i="0" u="none" strike="noStrike" kern="0" cap="none" spc="0" normalizeH="0" baseline="0" noProof="0" dirty="0">
                <a:ln>
                  <a:noFill/>
                </a:ln>
                <a:solidFill>
                  <a:srgbClr val="000000"/>
                </a:solidFill>
                <a:effectLst/>
                <a:uLnTx/>
                <a:uFillTx/>
                <a:latin typeface="Arial"/>
                <a:cs typeface="Arial"/>
              </a:rPr>
              <a:t>Private Networks</a:t>
            </a:r>
          </a:p>
        </p:txBody>
      </p:sp>
      <p:sp>
        <p:nvSpPr>
          <p:cNvPr id="10" name="TextBox 9">
            <a:extLst>
              <a:ext uri="{FF2B5EF4-FFF2-40B4-BE49-F238E27FC236}">
                <a16:creationId xmlns:a16="http://schemas.microsoft.com/office/drawing/2014/main" id="{EF6B5F0D-D67C-3444-C236-29C61B72FC2B}"/>
              </a:ext>
            </a:extLst>
          </p:cNvPr>
          <p:cNvSpPr txBox="1"/>
          <p:nvPr/>
        </p:nvSpPr>
        <p:spPr>
          <a:xfrm>
            <a:off x="2521933" y="2273965"/>
            <a:ext cx="2179309" cy="1657377"/>
          </a:xfrm>
          <a:prstGeom prst="rect">
            <a:avLst/>
          </a:prstGeom>
          <a:noFill/>
        </p:spPr>
        <p:txBody>
          <a:bodyPr wrap="square" rtlCol="0">
            <a:spAutoFit/>
          </a:bodyPr>
          <a:lstStyle/>
          <a:p>
            <a:pPr marL="0" marR="0" lvl="0" indent="0" algn="ctr" defTabSz="1106973" rtl="0" eaLnBrk="1" fontAlgn="auto" latinLnBrk="0" hangingPunct="1">
              <a:lnSpc>
                <a:spcPct val="100000"/>
              </a:lnSpc>
              <a:spcBef>
                <a:spcPts val="0"/>
              </a:spcBef>
              <a:spcAft>
                <a:spcPts val="0"/>
              </a:spcAft>
              <a:buClr>
                <a:srgbClr val="000000"/>
              </a:buClr>
              <a:buSzTx/>
              <a:buFontTx/>
              <a:buNone/>
              <a:tabLst/>
              <a:defRPr/>
            </a:pPr>
            <a:r>
              <a:rPr kumimoji="0" lang="en-GB" sz="3390" b="1" i="0" u="none" strike="noStrike" kern="0" cap="none" spc="0" normalizeH="0" baseline="0" noProof="0" dirty="0">
                <a:ln>
                  <a:noFill/>
                </a:ln>
                <a:solidFill>
                  <a:srgbClr val="000000"/>
                </a:solidFill>
                <a:effectLst/>
                <a:uLnTx/>
                <a:uFillTx/>
                <a:latin typeface="Arial"/>
                <a:cs typeface="Arial"/>
              </a:rPr>
              <a:t>MNO Hybrid Networks</a:t>
            </a:r>
          </a:p>
        </p:txBody>
      </p:sp>
      <p:sp>
        <p:nvSpPr>
          <p:cNvPr id="12" name="TextBox 11">
            <a:extLst>
              <a:ext uri="{FF2B5EF4-FFF2-40B4-BE49-F238E27FC236}">
                <a16:creationId xmlns:a16="http://schemas.microsoft.com/office/drawing/2014/main" id="{A5D15FC1-7140-291E-F5C4-C6A89D5FAB88}"/>
              </a:ext>
            </a:extLst>
          </p:cNvPr>
          <p:cNvSpPr txBox="1"/>
          <p:nvPr/>
        </p:nvSpPr>
        <p:spPr>
          <a:xfrm>
            <a:off x="3048414" y="3242940"/>
            <a:ext cx="6096828" cy="353174"/>
          </a:xfrm>
          <a:prstGeom prst="rect">
            <a:avLst/>
          </a:prstGeom>
          <a:noFill/>
        </p:spPr>
        <p:txBody>
          <a:bodyPr wrap="square">
            <a:spAutoFit/>
          </a:bodyPr>
          <a:lstStyle/>
          <a:p>
            <a:pPr marL="0" marR="0" lvl="0" indent="0" algn="l" defTabSz="1106973" rtl="0" eaLnBrk="1" fontAlgn="auto" latinLnBrk="0" hangingPunct="1">
              <a:lnSpc>
                <a:spcPct val="100000"/>
              </a:lnSpc>
              <a:spcBef>
                <a:spcPts val="0"/>
              </a:spcBef>
              <a:spcAft>
                <a:spcPts val="0"/>
              </a:spcAft>
              <a:buClr>
                <a:srgbClr val="000000"/>
              </a:buClr>
              <a:buSzTx/>
              <a:buFontTx/>
              <a:buNone/>
              <a:tabLst/>
              <a:defRPr/>
            </a:pPr>
            <a:r>
              <a:rPr kumimoji="0" lang="en-GB" sz="1695" b="0" i="0" u="none" strike="noStrike" kern="0" cap="none" spc="0" normalizeH="0" baseline="0" noProof="0" dirty="0">
                <a:ln>
                  <a:noFill/>
                </a:ln>
                <a:solidFill>
                  <a:srgbClr val="000000"/>
                </a:solidFill>
                <a:effectLst/>
                <a:uLnTx/>
                <a:uFillTx/>
                <a:latin typeface="Arial"/>
                <a:cs typeface="Arial"/>
              </a:rPr>
              <a:t> </a:t>
            </a:r>
          </a:p>
        </p:txBody>
      </p:sp>
      <p:sp>
        <p:nvSpPr>
          <p:cNvPr id="14" name="TextBox 13">
            <a:extLst>
              <a:ext uri="{FF2B5EF4-FFF2-40B4-BE49-F238E27FC236}">
                <a16:creationId xmlns:a16="http://schemas.microsoft.com/office/drawing/2014/main" id="{1C72F9FB-1D94-B5C9-34D8-4577070C6DFA}"/>
              </a:ext>
            </a:extLst>
          </p:cNvPr>
          <p:cNvSpPr txBox="1"/>
          <p:nvPr/>
        </p:nvSpPr>
        <p:spPr>
          <a:xfrm>
            <a:off x="3048414" y="3242940"/>
            <a:ext cx="6096828" cy="353174"/>
          </a:xfrm>
          <a:prstGeom prst="rect">
            <a:avLst/>
          </a:prstGeom>
          <a:noFill/>
        </p:spPr>
        <p:txBody>
          <a:bodyPr wrap="square">
            <a:spAutoFit/>
          </a:bodyPr>
          <a:lstStyle/>
          <a:p>
            <a:pPr marL="0" marR="0" lvl="0" indent="0" algn="l" defTabSz="1106973" rtl="0" eaLnBrk="1" fontAlgn="auto" latinLnBrk="0" hangingPunct="1">
              <a:lnSpc>
                <a:spcPct val="100000"/>
              </a:lnSpc>
              <a:spcBef>
                <a:spcPts val="0"/>
              </a:spcBef>
              <a:spcAft>
                <a:spcPts val="0"/>
              </a:spcAft>
              <a:buClr>
                <a:srgbClr val="000000"/>
              </a:buClr>
              <a:buSzTx/>
              <a:buFontTx/>
              <a:buNone/>
              <a:tabLst/>
              <a:defRPr/>
            </a:pPr>
            <a:r>
              <a:rPr kumimoji="0" lang="en-GB" sz="1695" b="0" i="0" u="none" strike="noStrike" kern="0" cap="none" spc="0" normalizeH="0" baseline="0" noProof="0" dirty="0">
                <a:ln>
                  <a:noFill/>
                </a:ln>
                <a:solidFill>
                  <a:srgbClr val="000000"/>
                </a:solidFill>
                <a:effectLst/>
                <a:uLnTx/>
                <a:uFillTx/>
                <a:latin typeface="Arial"/>
                <a:cs typeface="Arial"/>
              </a:rPr>
              <a:t> </a:t>
            </a:r>
          </a:p>
        </p:txBody>
      </p:sp>
      <p:sp>
        <p:nvSpPr>
          <p:cNvPr id="16" name="TextBox 15">
            <a:extLst>
              <a:ext uri="{FF2B5EF4-FFF2-40B4-BE49-F238E27FC236}">
                <a16:creationId xmlns:a16="http://schemas.microsoft.com/office/drawing/2014/main" id="{4ABCF55E-2273-1367-F4F8-5FAEE26EF208}"/>
              </a:ext>
            </a:extLst>
          </p:cNvPr>
          <p:cNvSpPr txBox="1"/>
          <p:nvPr/>
        </p:nvSpPr>
        <p:spPr>
          <a:xfrm>
            <a:off x="3048414" y="3242940"/>
            <a:ext cx="6096828" cy="353174"/>
          </a:xfrm>
          <a:prstGeom prst="rect">
            <a:avLst/>
          </a:prstGeom>
          <a:noFill/>
        </p:spPr>
        <p:txBody>
          <a:bodyPr wrap="square">
            <a:spAutoFit/>
          </a:bodyPr>
          <a:lstStyle/>
          <a:p>
            <a:pPr marL="0" marR="0" lvl="0" indent="0" algn="l" defTabSz="1106973" rtl="0" eaLnBrk="1" fontAlgn="auto" latinLnBrk="0" hangingPunct="1">
              <a:lnSpc>
                <a:spcPct val="100000"/>
              </a:lnSpc>
              <a:spcBef>
                <a:spcPts val="0"/>
              </a:spcBef>
              <a:spcAft>
                <a:spcPts val="0"/>
              </a:spcAft>
              <a:buClr>
                <a:srgbClr val="000000"/>
              </a:buClr>
              <a:buSzTx/>
              <a:buFontTx/>
              <a:buNone/>
              <a:tabLst/>
              <a:defRPr/>
            </a:pPr>
            <a:r>
              <a:rPr kumimoji="0" lang="en-GB" sz="1695" b="0" i="0" u="none" strike="noStrike" kern="0" cap="none" spc="0" normalizeH="0" baseline="0" noProof="0" dirty="0">
                <a:ln>
                  <a:noFill/>
                </a:ln>
                <a:solidFill>
                  <a:srgbClr val="000000"/>
                </a:solidFill>
                <a:effectLst/>
                <a:uLnTx/>
                <a:uFillTx/>
                <a:latin typeface="Arial"/>
                <a:cs typeface="Arial"/>
              </a:rPr>
              <a:t> </a:t>
            </a:r>
          </a:p>
        </p:txBody>
      </p:sp>
    </p:spTree>
    <p:extLst>
      <p:ext uri="{BB962C8B-B14F-4D97-AF65-F5344CB8AC3E}">
        <p14:creationId xmlns:p14="http://schemas.microsoft.com/office/powerpoint/2010/main" val="6649684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AF8ACA6-6465-9881-AC09-300CA249A485}"/>
              </a:ext>
            </a:extLst>
          </p:cNvPr>
          <p:cNvSpPr>
            <a:spLocks noGrp="1"/>
          </p:cNvSpPr>
          <p:nvPr>
            <p:ph type="title"/>
          </p:nvPr>
        </p:nvSpPr>
        <p:spPr/>
        <p:txBody>
          <a:bodyPr/>
          <a:lstStyle/>
          <a:p>
            <a:r>
              <a:rPr lang="en-GB" dirty="0"/>
              <a:t>Available NOW in Private 5G</a:t>
            </a:r>
          </a:p>
        </p:txBody>
      </p:sp>
      <p:pic>
        <p:nvPicPr>
          <p:cNvPr id="2050" name="Picture 2" descr="3GPP – 5G-Xcast">
            <a:extLst>
              <a:ext uri="{FF2B5EF4-FFF2-40B4-BE49-F238E27FC236}">
                <a16:creationId xmlns:a16="http://schemas.microsoft.com/office/drawing/2014/main" id="{42668A4B-E612-4436-4ACB-979FF011AC0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107" y="1424036"/>
            <a:ext cx="3966628" cy="1683511"/>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7" name="Diagram 6">
            <a:extLst>
              <a:ext uri="{FF2B5EF4-FFF2-40B4-BE49-F238E27FC236}">
                <a16:creationId xmlns:a16="http://schemas.microsoft.com/office/drawing/2014/main" id="{3427B3F3-7AA2-E586-D1E5-3D846B705D4B}"/>
              </a:ext>
            </a:extLst>
          </p:cNvPr>
          <p:cNvGraphicFramePr/>
          <p:nvPr/>
        </p:nvGraphicFramePr>
        <p:xfrm>
          <a:off x="2032000" y="1511208"/>
          <a:ext cx="8128000" cy="506298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2947133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63"/>
        <p:cNvGrpSpPr/>
        <p:nvPr/>
      </p:nvGrpSpPr>
      <p:grpSpPr>
        <a:xfrm>
          <a:off x="0" y="0"/>
          <a:ext cx="0" cy="0"/>
          <a:chOff x="0" y="0"/>
          <a:chExt cx="0" cy="0"/>
        </a:xfrm>
      </p:grpSpPr>
      <p:sp>
        <p:nvSpPr>
          <p:cNvPr id="64" name="Google Shape;64;g1c66c00f33b_1_0"/>
          <p:cNvSpPr txBox="1">
            <a:spLocks noGrp="1"/>
          </p:cNvSpPr>
          <p:nvPr>
            <p:ph type="title"/>
          </p:nvPr>
        </p:nvSpPr>
        <p:spPr>
          <a:xfrm>
            <a:off x="309361" y="480419"/>
            <a:ext cx="11573387" cy="307777"/>
          </a:xfrm>
          <a:prstGeom prst="rect">
            <a:avLst/>
          </a:prstGeom>
          <a:noFill/>
          <a:ln>
            <a:noFill/>
          </a:ln>
        </p:spPr>
        <p:txBody>
          <a:bodyPr spcFirstLastPara="1" wrap="square" lIns="0" tIns="0" rIns="0" bIns="0" anchor="t" anchorCtr="0">
            <a:spAutoFit/>
          </a:bodyPr>
          <a:lstStyle/>
          <a:p>
            <a:pPr rtl="0"/>
            <a:r>
              <a:rPr lang="en-US" dirty="0"/>
              <a:t>5G Industry 4.0 Institute in the US</a:t>
            </a:r>
            <a:endParaRPr dirty="0"/>
          </a:p>
        </p:txBody>
      </p:sp>
      <p:pic>
        <p:nvPicPr>
          <p:cNvPr id="66" name="Google Shape;66;g1c66c00f33b_1_0"/>
          <p:cNvPicPr preferRelativeResize="0"/>
          <p:nvPr/>
        </p:nvPicPr>
        <p:blipFill rotWithShape="1">
          <a:blip r:embed="rId3">
            <a:alphaModFix/>
          </a:blip>
          <a:srcRect l="7475"/>
          <a:stretch/>
        </p:blipFill>
        <p:spPr>
          <a:xfrm>
            <a:off x="3900636" y="2870895"/>
            <a:ext cx="4390727" cy="3163672"/>
          </a:xfrm>
          <a:prstGeom prst="rect">
            <a:avLst/>
          </a:prstGeom>
          <a:noFill/>
          <a:ln>
            <a:noFill/>
          </a:ln>
        </p:spPr>
      </p:pic>
      <p:sp>
        <p:nvSpPr>
          <p:cNvPr id="67" name="Google Shape;67;g1c66c00f33b_1_0"/>
          <p:cNvSpPr/>
          <p:nvPr/>
        </p:nvSpPr>
        <p:spPr>
          <a:xfrm>
            <a:off x="8091240" y="3042786"/>
            <a:ext cx="461962" cy="454699"/>
          </a:xfrm>
          <a:prstGeom prst="rect">
            <a:avLst/>
          </a:prstGeom>
          <a:blipFill rotWithShape="1">
            <a:blip r:embed="rId4">
              <a:alphaModFix/>
            </a:blip>
            <a:stretch>
              <a:fillRect/>
            </a:stretch>
          </a:blipFill>
          <a:ln>
            <a:noFill/>
          </a:ln>
        </p:spPr>
        <p:txBody>
          <a:bodyPr spcFirstLastPara="1" wrap="square" lIns="0" tIns="0" rIns="0" bIns="0" anchor="t" anchorCtr="0">
            <a:noAutofit/>
          </a:bodyPr>
          <a:lstStyle/>
          <a:p>
            <a:pPr marL="0" marR="0" lvl="0" indent="0" algn="l" defTabSz="1106973" rtl="0" eaLnBrk="1" fontAlgn="auto" latinLnBrk="0" hangingPunct="1">
              <a:lnSpc>
                <a:spcPct val="100000"/>
              </a:lnSpc>
              <a:spcBef>
                <a:spcPts val="0"/>
              </a:spcBef>
              <a:spcAft>
                <a:spcPts val="0"/>
              </a:spcAft>
              <a:buClr>
                <a:srgbClr val="000000"/>
              </a:buClr>
              <a:buSzPts val="1798"/>
              <a:buFontTx/>
              <a:buNone/>
              <a:tabLst/>
              <a:defRPr/>
            </a:pPr>
            <a:endParaRPr kumimoji="0" sz="2177" b="0" i="0" u="none" strike="noStrike" kern="0" cap="none" spc="0" normalizeH="0" baseline="0" noProof="0">
              <a:ln>
                <a:noFill/>
              </a:ln>
              <a:solidFill>
                <a:srgbClr val="000000"/>
              </a:solidFill>
              <a:effectLst/>
              <a:uLnTx/>
              <a:uFillTx/>
              <a:latin typeface="Arial"/>
              <a:ea typeface="Arial"/>
              <a:cs typeface="Arial"/>
              <a:sym typeface="Arial"/>
            </a:endParaRPr>
          </a:p>
        </p:txBody>
      </p:sp>
      <p:grpSp>
        <p:nvGrpSpPr>
          <p:cNvPr id="2" name="Group 1">
            <a:extLst>
              <a:ext uri="{FF2B5EF4-FFF2-40B4-BE49-F238E27FC236}">
                <a16:creationId xmlns:a16="http://schemas.microsoft.com/office/drawing/2014/main" id="{5C8067E9-DDE4-2922-3D70-AA1D54EED192}"/>
              </a:ext>
            </a:extLst>
          </p:cNvPr>
          <p:cNvGrpSpPr/>
          <p:nvPr/>
        </p:nvGrpSpPr>
        <p:grpSpPr>
          <a:xfrm>
            <a:off x="3949888" y="1424036"/>
            <a:ext cx="4292225" cy="1102490"/>
            <a:chOff x="3916692" y="1424036"/>
            <a:chExt cx="4292225" cy="1102490"/>
          </a:xfrm>
        </p:grpSpPr>
        <p:graphicFrame>
          <p:nvGraphicFramePr>
            <p:cNvPr id="68" name="Google Shape;68;g1c66c00f33b_1_0"/>
            <p:cNvGraphicFramePr/>
            <p:nvPr/>
          </p:nvGraphicFramePr>
          <p:xfrm>
            <a:off x="3916692" y="1424036"/>
            <a:ext cx="4292225" cy="1102490"/>
          </p:xfrm>
          <a:graphic>
            <a:graphicData uri="http://schemas.openxmlformats.org/drawingml/2006/table">
              <a:tbl>
                <a:tblPr>
                  <a:noFill/>
                </a:tblPr>
                <a:tblGrid>
                  <a:gridCol w="1073075">
                    <a:extLst>
                      <a:ext uri="{9D8B030D-6E8A-4147-A177-3AD203B41FA5}">
                        <a16:colId xmlns:a16="http://schemas.microsoft.com/office/drawing/2014/main" val="20000"/>
                      </a:ext>
                    </a:extLst>
                  </a:gridCol>
                  <a:gridCol w="1073075">
                    <a:extLst>
                      <a:ext uri="{9D8B030D-6E8A-4147-A177-3AD203B41FA5}">
                        <a16:colId xmlns:a16="http://schemas.microsoft.com/office/drawing/2014/main" val="20001"/>
                      </a:ext>
                    </a:extLst>
                  </a:gridCol>
                  <a:gridCol w="1129225">
                    <a:extLst>
                      <a:ext uri="{9D8B030D-6E8A-4147-A177-3AD203B41FA5}">
                        <a16:colId xmlns:a16="http://schemas.microsoft.com/office/drawing/2014/main" val="20002"/>
                      </a:ext>
                    </a:extLst>
                  </a:gridCol>
                  <a:gridCol w="1016850">
                    <a:extLst>
                      <a:ext uri="{9D8B030D-6E8A-4147-A177-3AD203B41FA5}">
                        <a16:colId xmlns:a16="http://schemas.microsoft.com/office/drawing/2014/main" val="20003"/>
                      </a:ext>
                    </a:extLst>
                  </a:gridCol>
                </a:tblGrid>
                <a:tr h="358975">
                  <a:tc>
                    <a:txBody>
                      <a:bodyPr/>
                      <a:lstStyle/>
                      <a:p>
                        <a:pPr marL="0" lvl="0" indent="0" algn="ctr" rtl="0">
                          <a:spcBef>
                            <a:spcPts val="0"/>
                          </a:spcBef>
                          <a:spcAft>
                            <a:spcPts val="0"/>
                          </a:spcAft>
                          <a:buNone/>
                        </a:pPr>
                        <a:r>
                          <a:rPr lang="en-US" sz="800">
                            <a:solidFill>
                              <a:schemeClr val="lt1"/>
                            </a:solidFill>
                            <a:uFill>
                              <a:noFill/>
                            </a:uFill>
                            <a:hlinkClick r:id="rId5">
                              <a:extLst>
                                <a:ext uri="{A12FA001-AC4F-418D-AE19-62706E023703}">
                                  <ahyp:hlinkClr xmlns:ahyp="http://schemas.microsoft.com/office/drawing/2018/hyperlinkcolor" val="tx"/>
                                </a:ext>
                              </a:extLst>
                            </a:hlinkClick>
                          </a:rPr>
                          <a:t>End User(s)</a:t>
                        </a:r>
                        <a:endParaRPr sz="800">
                          <a:solidFill>
                            <a:schemeClr val="lt1"/>
                          </a:solidFill>
                        </a:endParaRPr>
                      </a:p>
                      <a:p>
                        <a:pPr marL="0" lvl="0" indent="0" algn="ctr" rtl="0">
                          <a:spcBef>
                            <a:spcPts val="0"/>
                          </a:spcBef>
                          <a:spcAft>
                            <a:spcPts val="0"/>
                          </a:spcAft>
                          <a:buNone/>
                        </a:pPr>
                        <a:r>
                          <a:rPr lang="en-US" sz="800">
                            <a:solidFill>
                              <a:schemeClr val="lt1"/>
                            </a:solidFill>
                            <a:uFill>
                              <a:noFill/>
                            </a:uFill>
                            <a:hlinkClick r:id="rId5">
                              <a:extLst>
                                <a:ext uri="{A12FA001-AC4F-418D-AE19-62706E023703}">
                                  <ahyp:hlinkClr xmlns:ahyp="http://schemas.microsoft.com/office/drawing/2018/hyperlinkcolor" val="tx"/>
                                </a:ext>
                              </a:extLst>
                            </a:hlinkClick>
                          </a:rPr>
                          <a:t>300 Companies </a:t>
                        </a:r>
                        <a:endParaRPr sz="800">
                          <a:solidFill>
                            <a:schemeClr val="lt1"/>
                          </a:solidFill>
                        </a:endParaRPr>
                      </a:p>
                    </a:txBody>
                    <a:tcPr marL="91425" marR="91425" marT="91425" marB="91425">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chemeClr val="accent5"/>
                      </a:solidFill>
                    </a:tcPr>
                  </a:tc>
                  <a:tc>
                    <a:txBody>
                      <a:bodyPr/>
                      <a:lstStyle/>
                      <a:p>
                        <a:pPr marL="0" lvl="0" indent="0" algn="ctr" rtl="0">
                          <a:spcBef>
                            <a:spcPts val="0"/>
                          </a:spcBef>
                          <a:spcAft>
                            <a:spcPts val="0"/>
                          </a:spcAft>
                          <a:buNone/>
                        </a:pPr>
                        <a:r>
                          <a:rPr lang="en-US" sz="800">
                            <a:solidFill>
                              <a:schemeClr val="lt1"/>
                            </a:solidFill>
                          </a:rPr>
                          <a:t>Solution Provider</a:t>
                        </a:r>
                        <a:endParaRPr sz="800">
                          <a:solidFill>
                            <a:schemeClr val="lt1"/>
                          </a:solidFill>
                        </a:endParaRPr>
                      </a:p>
                      <a:p>
                        <a:pPr marL="0" lvl="0" indent="0" algn="ctr" rtl="0">
                          <a:spcBef>
                            <a:spcPts val="0"/>
                          </a:spcBef>
                          <a:spcAft>
                            <a:spcPts val="0"/>
                          </a:spcAft>
                          <a:buNone/>
                        </a:pPr>
                        <a:r>
                          <a:rPr lang="en-US" sz="800">
                            <a:solidFill>
                              <a:schemeClr val="lt1"/>
                            </a:solidFill>
                          </a:rPr>
                          <a:t>(Druid Partners)</a:t>
                        </a:r>
                        <a:endParaRPr sz="800">
                          <a:solidFill>
                            <a:schemeClr val="lt1"/>
                          </a:solidFill>
                        </a:endParaRPr>
                      </a:p>
                    </a:txBody>
                    <a:tcPr marL="91425" marR="91425" marT="91425" marB="91425">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chemeClr val="accent5"/>
                      </a:solidFill>
                    </a:tcPr>
                  </a:tc>
                  <a:tc>
                    <a:txBody>
                      <a:bodyPr/>
                      <a:lstStyle/>
                      <a:p>
                        <a:pPr marL="0" lvl="0" indent="0" algn="ctr" rtl="0">
                          <a:spcBef>
                            <a:spcPts val="0"/>
                          </a:spcBef>
                          <a:spcAft>
                            <a:spcPts val="0"/>
                          </a:spcAft>
                          <a:buNone/>
                        </a:pPr>
                        <a:r>
                          <a:rPr lang="en-US" sz="800">
                            <a:solidFill>
                              <a:schemeClr val="lt1"/>
                            </a:solidFill>
                          </a:rPr>
                          <a:t> 5G Core </a:t>
                        </a:r>
                        <a:endParaRPr sz="800">
                          <a:solidFill>
                            <a:schemeClr val="lt1"/>
                          </a:solidFill>
                        </a:endParaRPr>
                      </a:p>
                      <a:p>
                        <a:pPr marL="0" lvl="0" indent="0" algn="ctr" rtl="0">
                          <a:spcBef>
                            <a:spcPts val="0"/>
                          </a:spcBef>
                          <a:spcAft>
                            <a:spcPts val="0"/>
                          </a:spcAft>
                          <a:buNone/>
                        </a:pPr>
                        <a:r>
                          <a:rPr lang="en-US" sz="800">
                            <a:solidFill>
                              <a:schemeClr val="lt1"/>
                            </a:solidFill>
                          </a:rPr>
                          <a:t>Platform</a:t>
                        </a:r>
                        <a:endParaRPr sz="800">
                          <a:solidFill>
                            <a:schemeClr val="lt1"/>
                          </a:solidFill>
                        </a:endParaRPr>
                      </a:p>
                    </a:txBody>
                    <a:tcPr marL="91425" marR="91425" marT="91425" marB="91425">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chemeClr val="accent5"/>
                      </a:solidFill>
                    </a:tcPr>
                  </a:tc>
                  <a:tc>
                    <a:txBody>
                      <a:bodyPr/>
                      <a:lstStyle/>
                      <a:p>
                        <a:pPr marL="0" lvl="0" indent="0" algn="ctr" rtl="0">
                          <a:spcBef>
                            <a:spcPts val="0"/>
                          </a:spcBef>
                          <a:spcAft>
                            <a:spcPts val="0"/>
                          </a:spcAft>
                          <a:buNone/>
                        </a:pPr>
                        <a:r>
                          <a:rPr lang="en-US" sz="800">
                            <a:solidFill>
                              <a:schemeClr val="lt1"/>
                            </a:solidFill>
                          </a:rPr>
                          <a:t>RAN</a:t>
                        </a:r>
                        <a:endParaRPr sz="800">
                          <a:solidFill>
                            <a:schemeClr val="lt1"/>
                          </a:solidFill>
                        </a:endParaRPr>
                      </a:p>
                      <a:p>
                        <a:pPr marL="0" lvl="0" indent="0" algn="ctr" rtl="0">
                          <a:spcBef>
                            <a:spcPts val="0"/>
                          </a:spcBef>
                          <a:spcAft>
                            <a:spcPts val="0"/>
                          </a:spcAft>
                          <a:buNone/>
                        </a:pPr>
                        <a:r>
                          <a:rPr lang="en-US" sz="800">
                            <a:solidFill>
                              <a:schemeClr val="lt1"/>
                            </a:solidFill>
                          </a:rPr>
                          <a:t>(Base Stations)</a:t>
                        </a:r>
                        <a:endParaRPr sz="800">
                          <a:solidFill>
                            <a:schemeClr val="lt1"/>
                          </a:solidFill>
                        </a:endParaRPr>
                      </a:p>
                    </a:txBody>
                    <a:tcPr marL="91425" marR="91425" marT="91425" marB="91425">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chemeClr val="accent5"/>
                      </a:solidFill>
                    </a:tcPr>
                  </a:tc>
                  <a:extLst>
                    <a:ext uri="{0D108BD9-81ED-4DB2-BD59-A6C34878D82A}">
                      <a16:rowId xmlns:a16="http://schemas.microsoft.com/office/drawing/2014/main" val="10000"/>
                    </a:ext>
                  </a:extLst>
                </a:tr>
                <a:tr h="675800">
                  <a:tc>
                    <a:txBody>
                      <a:bodyPr/>
                      <a:lstStyle/>
                      <a:p>
                        <a:pPr marL="0" lvl="0" indent="0" algn="l" rtl="0">
                          <a:spcBef>
                            <a:spcPts val="0"/>
                          </a:spcBef>
                          <a:spcAft>
                            <a:spcPts val="0"/>
                          </a:spcAft>
                          <a:buNone/>
                        </a:pPr>
                        <a:endParaRPr sz="1400"/>
                      </a:p>
                    </a:txBody>
                    <a:tcPr marL="91425" marR="91425" marT="91425" marB="91425">
                      <a:lnL w="9525" cap="flat" cmpd="sng">
                        <a:solidFill>
                          <a:srgbClr val="D9D9D9"/>
                        </a:solidFill>
                        <a:prstDash val="solid"/>
                        <a:round/>
                        <a:headEnd type="none" w="sm" len="sm"/>
                        <a:tailEnd type="none" w="sm" len="sm"/>
                      </a:lnL>
                      <a:lnR w="9525" cap="flat" cmpd="sng">
                        <a:solidFill>
                          <a:srgbClr val="D9D9D9"/>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rgbClr val="D9D9D9"/>
                        </a:solidFill>
                        <a:prstDash val="solid"/>
                        <a:round/>
                        <a:headEnd type="none" w="sm" len="sm"/>
                        <a:tailEnd type="none" w="sm" len="sm"/>
                      </a:lnB>
                    </a:tcPr>
                  </a:tc>
                  <a:tc>
                    <a:txBody>
                      <a:bodyPr/>
                      <a:lstStyle/>
                      <a:p>
                        <a:pPr marL="0" lvl="0" indent="0" algn="l" rtl="0">
                          <a:spcBef>
                            <a:spcPts val="0"/>
                          </a:spcBef>
                          <a:spcAft>
                            <a:spcPts val="0"/>
                          </a:spcAft>
                          <a:buNone/>
                        </a:pPr>
                        <a:endParaRPr sz="1400"/>
                      </a:p>
                    </a:txBody>
                    <a:tcPr marL="91425" marR="91425" marT="91425" marB="91425">
                      <a:lnL w="9525" cap="flat" cmpd="sng">
                        <a:solidFill>
                          <a:srgbClr val="D9D9D9"/>
                        </a:solidFill>
                        <a:prstDash val="solid"/>
                        <a:round/>
                        <a:headEnd type="none" w="sm" len="sm"/>
                        <a:tailEnd type="none" w="sm" len="sm"/>
                      </a:lnL>
                      <a:lnR w="9525" cap="flat" cmpd="sng">
                        <a:solidFill>
                          <a:srgbClr val="D9D9D9"/>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rgbClr val="D9D9D9"/>
                        </a:solidFill>
                        <a:prstDash val="solid"/>
                        <a:round/>
                        <a:headEnd type="none" w="sm" len="sm"/>
                        <a:tailEnd type="none" w="sm" len="sm"/>
                      </a:lnB>
                    </a:tcPr>
                  </a:tc>
                  <a:tc>
                    <a:txBody>
                      <a:bodyPr/>
                      <a:lstStyle/>
                      <a:p>
                        <a:pPr marL="0" lvl="0" indent="0" algn="l" rtl="0">
                          <a:spcBef>
                            <a:spcPts val="0"/>
                          </a:spcBef>
                          <a:spcAft>
                            <a:spcPts val="0"/>
                          </a:spcAft>
                          <a:buNone/>
                        </a:pPr>
                        <a:endParaRPr/>
                      </a:p>
                    </a:txBody>
                    <a:tcPr marL="91425" marR="91425" marT="91425" marB="91425">
                      <a:lnL w="9525" cap="flat" cmpd="sng">
                        <a:solidFill>
                          <a:srgbClr val="D9D9D9"/>
                        </a:solidFill>
                        <a:prstDash val="solid"/>
                        <a:round/>
                        <a:headEnd type="none" w="sm" len="sm"/>
                        <a:tailEnd type="none" w="sm" len="sm"/>
                      </a:lnL>
                      <a:lnR w="9525" cap="flat" cmpd="sng">
                        <a:solidFill>
                          <a:srgbClr val="D9D9D9"/>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rgbClr val="D9D9D9"/>
                        </a:solidFill>
                        <a:prstDash val="solid"/>
                        <a:round/>
                        <a:headEnd type="none" w="sm" len="sm"/>
                        <a:tailEnd type="none" w="sm" len="sm"/>
                      </a:lnB>
                    </a:tcPr>
                  </a:tc>
                  <a:tc>
                    <a:txBody>
                      <a:bodyPr/>
                      <a:lstStyle/>
                      <a:p>
                        <a:pPr marL="0" lvl="0" indent="0" algn="l" rtl="0">
                          <a:spcBef>
                            <a:spcPts val="0"/>
                          </a:spcBef>
                          <a:spcAft>
                            <a:spcPts val="0"/>
                          </a:spcAft>
                          <a:buNone/>
                        </a:pPr>
                        <a:endParaRPr sz="1400"/>
                      </a:p>
                    </a:txBody>
                    <a:tcPr marL="91425" marR="91425" marT="91425" marB="91425">
                      <a:lnL w="9525" cap="flat" cmpd="sng">
                        <a:solidFill>
                          <a:srgbClr val="D9D9D9"/>
                        </a:solidFill>
                        <a:prstDash val="solid"/>
                        <a:round/>
                        <a:headEnd type="none" w="sm" len="sm"/>
                        <a:tailEnd type="none" w="sm" len="sm"/>
                      </a:lnL>
                      <a:lnR w="9525" cap="flat" cmpd="sng">
                        <a:solidFill>
                          <a:srgbClr val="D9D9D9"/>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rgbClr val="D9D9D9"/>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grpSp>
          <p:nvGrpSpPr>
            <p:cNvPr id="69" name="Google Shape;69;g1c66c00f33b_1_0"/>
            <p:cNvGrpSpPr/>
            <p:nvPr/>
          </p:nvGrpSpPr>
          <p:grpSpPr>
            <a:xfrm>
              <a:off x="6267251" y="1922261"/>
              <a:ext cx="795259" cy="581909"/>
              <a:chOff x="7668436" y="1656324"/>
              <a:chExt cx="751073" cy="549577"/>
            </a:xfrm>
          </p:grpSpPr>
          <p:pic>
            <p:nvPicPr>
              <p:cNvPr id="70" name="Google Shape;70;g1c66c00f33b_1_0"/>
              <p:cNvPicPr preferRelativeResize="0"/>
              <p:nvPr/>
            </p:nvPicPr>
            <p:blipFill>
              <a:blip r:embed="rId6">
                <a:alphaModFix/>
              </a:blip>
              <a:stretch>
                <a:fillRect/>
              </a:stretch>
            </p:blipFill>
            <p:spPr>
              <a:xfrm>
                <a:off x="7668436" y="1749000"/>
                <a:ext cx="751073" cy="456901"/>
              </a:xfrm>
              <a:prstGeom prst="rect">
                <a:avLst/>
              </a:prstGeom>
              <a:noFill/>
              <a:ln>
                <a:noFill/>
              </a:ln>
            </p:spPr>
          </p:pic>
          <p:pic>
            <p:nvPicPr>
              <p:cNvPr id="71" name="Google Shape;71;g1c66c00f33b_1_0"/>
              <p:cNvPicPr preferRelativeResize="0"/>
              <p:nvPr/>
            </p:nvPicPr>
            <p:blipFill>
              <a:blip r:embed="rId7">
                <a:alphaModFix/>
              </a:blip>
              <a:stretch>
                <a:fillRect/>
              </a:stretch>
            </p:blipFill>
            <p:spPr>
              <a:xfrm>
                <a:off x="7854687" y="1656324"/>
                <a:ext cx="329600" cy="201825"/>
              </a:xfrm>
              <a:prstGeom prst="rect">
                <a:avLst/>
              </a:prstGeom>
              <a:noFill/>
              <a:ln>
                <a:noFill/>
              </a:ln>
            </p:spPr>
          </p:pic>
        </p:grpSp>
        <p:pic>
          <p:nvPicPr>
            <p:cNvPr id="72" name="Google Shape;72;g1c66c00f33b_1_0"/>
            <p:cNvPicPr preferRelativeResize="0"/>
            <p:nvPr/>
          </p:nvPicPr>
          <p:blipFill rotWithShape="1">
            <a:blip r:embed="rId8">
              <a:alphaModFix/>
            </a:blip>
            <a:srcRect t="12625" b="12886"/>
            <a:stretch/>
          </p:blipFill>
          <p:spPr>
            <a:xfrm>
              <a:off x="7306887" y="1906495"/>
              <a:ext cx="691358" cy="550252"/>
            </a:xfrm>
            <a:prstGeom prst="rect">
              <a:avLst/>
            </a:prstGeom>
            <a:noFill/>
            <a:ln>
              <a:noFill/>
            </a:ln>
          </p:spPr>
        </p:pic>
        <p:pic>
          <p:nvPicPr>
            <p:cNvPr id="73" name="Google Shape;73;g1c66c00f33b_1_0"/>
            <p:cNvPicPr preferRelativeResize="0"/>
            <p:nvPr/>
          </p:nvPicPr>
          <p:blipFill rotWithShape="1">
            <a:blip r:embed="rId9">
              <a:alphaModFix/>
            </a:blip>
            <a:srcRect t="15772" b="10833"/>
            <a:stretch/>
          </p:blipFill>
          <p:spPr>
            <a:xfrm>
              <a:off x="5037580" y="2005451"/>
              <a:ext cx="999035" cy="335697"/>
            </a:xfrm>
            <a:prstGeom prst="rect">
              <a:avLst/>
            </a:prstGeom>
            <a:noFill/>
            <a:ln>
              <a:noFill/>
            </a:ln>
          </p:spPr>
        </p:pic>
        <p:pic>
          <p:nvPicPr>
            <p:cNvPr id="74" name="Google Shape;74;g1c66c00f33b_1_0">
              <a:hlinkClick r:id="rId5"/>
            </p:cNvPr>
            <p:cNvPicPr preferRelativeResize="0"/>
            <p:nvPr/>
          </p:nvPicPr>
          <p:blipFill>
            <a:blip r:embed="rId10">
              <a:alphaModFix/>
            </a:blip>
            <a:stretch>
              <a:fillRect/>
            </a:stretch>
          </p:blipFill>
          <p:spPr>
            <a:xfrm>
              <a:off x="4062131" y="1916449"/>
              <a:ext cx="786417" cy="568970"/>
            </a:xfrm>
            <a:prstGeom prst="rect">
              <a:avLst/>
            </a:prstGeom>
            <a:noFill/>
            <a:ln>
              <a:noFill/>
            </a:ln>
          </p:spPr>
        </p:pic>
      </p:grpSp>
      <p:pic>
        <p:nvPicPr>
          <p:cNvPr id="76" name="Google Shape;76;g1c66c00f33b_1_0" descr="A picture containing drawing&#10;&#10;Description automatically generated"/>
          <p:cNvPicPr preferRelativeResize="0"/>
          <p:nvPr/>
        </p:nvPicPr>
        <p:blipFill rotWithShape="1">
          <a:blip r:embed="rId11">
            <a:alphaModFix/>
          </a:blip>
          <a:srcRect/>
          <a:stretch/>
        </p:blipFill>
        <p:spPr>
          <a:xfrm>
            <a:off x="6403127" y="6191839"/>
            <a:ext cx="887038" cy="443501"/>
          </a:xfrm>
          <a:prstGeom prst="rect">
            <a:avLst/>
          </a:prstGeom>
          <a:noFill/>
          <a:ln>
            <a:noFill/>
          </a:ln>
        </p:spPr>
      </p:pic>
      <p:pic>
        <p:nvPicPr>
          <p:cNvPr id="77" name="Google Shape;77;g1c66c00f33b_1_0" descr="A picture containing drawing&#10;&#10;Description automatically generated"/>
          <p:cNvPicPr preferRelativeResize="0"/>
          <p:nvPr/>
        </p:nvPicPr>
        <p:blipFill rotWithShape="1">
          <a:blip r:embed="rId12">
            <a:alphaModFix/>
          </a:blip>
          <a:srcRect t="10416" b="18383"/>
          <a:stretch/>
        </p:blipFill>
        <p:spPr>
          <a:xfrm>
            <a:off x="5024927" y="6197717"/>
            <a:ext cx="1108570" cy="443499"/>
          </a:xfrm>
          <a:prstGeom prst="rect">
            <a:avLst/>
          </a:prstGeom>
          <a:noFill/>
          <a:ln>
            <a:noFill/>
          </a:ln>
        </p:spPr>
      </p:pic>
      <p:pic>
        <p:nvPicPr>
          <p:cNvPr id="78" name="Google Shape;78;g1c66c00f33b_1_0"/>
          <p:cNvPicPr preferRelativeResize="0"/>
          <p:nvPr/>
        </p:nvPicPr>
        <p:blipFill>
          <a:blip r:embed="rId13">
            <a:alphaModFix/>
          </a:blip>
          <a:stretch>
            <a:fillRect/>
          </a:stretch>
        </p:blipFill>
        <p:spPr>
          <a:xfrm>
            <a:off x="4848549" y="5209918"/>
            <a:ext cx="745029" cy="745029"/>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sp>
        <p:nvSpPr>
          <p:cNvPr id="89" name="Google Shape;89;g1c66c00f33b_1_24"/>
          <p:cNvSpPr txBox="1">
            <a:spLocks noGrp="1"/>
          </p:cNvSpPr>
          <p:nvPr>
            <p:ph type="title"/>
          </p:nvPr>
        </p:nvSpPr>
        <p:spPr>
          <a:xfrm>
            <a:off x="309361" y="480419"/>
            <a:ext cx="11573387" cy="307777"/>
          </a:xfrm>
          <a:prstGeom prst="rect">
            <a:avLst/>
          </a:prstGeom>
          <a:noFill/>
          <a:ln>
            <a:noFill/>
          </a:ln>
        </p:spPr>
        <p:txBody>
          <a:bodyPr spcFirstLastPara="1" wrap="square" lIns="0" tIns="0" rIns="0" bIns="0" anchor="t" anchorCtr="0">
            <a:spAutoFit/>
          </a:bodyPr>
          <a:lstStyle/>
          <a:p>
            <a:pPr rtl="0"/>
            <a:r>
              <a:rPr lang="en-US"/>
              <a:t>Private 5G Network for Warehouse Automation</a:t>
            </a:r>
            <a:endParaRPr/>
          </a:p>
        </p:txBody>
      </p:sp>
      <p:pic>
        <p:nvPicPr>
          <p:cNvPr id="91" name="Google Shape;91;g1c66c00f33b_1_24"/>
          <p:cNvPicPr preferRelativeResize="0"/>
          <p:nvPr/>
        </p:nvPicPr>
        <p:blipFill rotWithShape="1">
          <a:blip r:embed="rId3">
            <a:alphaModFix/>
          </a:blip>
          <a:srcRect l="3445" r="3445"/>
          <a:stretch/>
        </p:blipFill>
        <p:spPr>
          <a:xfrm>
            <a:off x="3746351" y="2795904"/>
            <a:ext cx="4390727" cy="3163671"/>
          </a:xfrm>
          <a:prstGeom prst="rect">
            <a:avLst/>
          </a:prstGeom>
          <a:noFill/>
          <a:ln>
            <a:noFill/>
          </a:ln>
        </p:spPr>
      </p:pic>
      <p:sp>
        <p:nvSpPr>
          <p:cNvPr id="92" name="Google Shape;92;g1c66c00f33b_1_24"/>
          <p:cNvSpPr/>
          <p:nvPr/>
        </p:nvSpPr>
        <p:spPr>
          <a:xfrm>
            <a:off x="7899793" y="2955614"/>
            <a:ext cx="461962" cy="454699"/>
          </a:xfrm>
          <a:prstGeom prst="rect">
            <a:avLst/>
          </a:prstGeom>
          <a:blipFill rotWithShape="1">
            <a:blip r:embed="rId4">
              <a:alphaModFix/>
            </a:blip>
            <a:stretch>
              <a:fillRect/>
            </a:stretch>
          </a:blipFill>
          <a:ln>
            <a:noFill/>
          </a:ln>
        </p:spPr>
        <p:txBody>
          <a:bodyPr spcFirstLastPara="1" wrap="square" lIns="0" tIns="0" rIns="0" bIns="0" anchor="t" anchorCtr="0">
            <a:noAutofit/>
          </a:bodyPr>
          <a:lstStyle/>
          <a:p>
            <a:pPr marL="0" marR="0" lvl="0" indent="0" algn="l" defTabSz="1106973" rtl="0" eaLnBrk="1" fontAlgn="auto" latinLnBrk="0" hangingPunct="1">
              <a:lnSpc>
                <a:spcPct val="100000"/>
              </a:lnSpc>
              <a:spcBef>
                <a:spcPts val="0"/>
              </a:spcBef>
              <a:spcAft>
                <a:spcPts val="0"/>
              </a:spcAft>
              <a:buClr>
                <a:srgbClr val="000000"/>
              </a:buClr>
              <a:buSzPts val="1798"/>
              <a:buFontTx/>
              <a:buNone/>
              <a:tabLst/>
              <a:defRPr/>
            </a:pPr>
            <a:endParaRPr kumimoji="0" sz="2177"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100" name="Google Shape;100;g1c66c00f33b_1_24" descr="A picture containing drawing&#10;&#10;Description automatically generated"/>
          <p:cNvPicPr preferRelativeResize="0"/>
          <p:nvPr/>
        </p:nvPicPr>
        <p:blipFill rotWithShape="1">
          <a:blip r:embed="rId5">
            <a:alphaModFix/>
          </a:blip>
          <a:srcRect/>
          <a:stretch/>
        </p:blipFill>
        <p:spPr>
          <a:xfrm>
            <a:off x="5701284" y="6250807"/>
            <a:ext cx="887038" cy="443501"/>
          </a:xfrm>
          <a:prstGeom prst="rect">
            <a:avLst/>
          </a:prstGeom>
          <a:noFill/>
          <a:ln>
            <a:noFill/>
          </a:ln>
        </p:spPr>
      </p:pic>
      <p:pic>
        <p:nvPicPr>
          <p:cNvPr id="101" name="Google Shape;101;g1c66c00f33b_1_24" descr="A picture containing drawing&#10;&#10;Description automatically generated"/>
          <p:cNvPicPr preferRelativeResize="0"/>
          <p:nvPr/>
        </p:nvPicPr>
        <p:blipFill rotWithShape="1">
          <a:blip r:embed="rId6">
            <a:alphaModFix/>
          </a:blip>
          <a:srcRect t="10416" b="18383"/>
          <a:stretch/>
        </p:blipFill>
        <p:spPr>
          <a:xfrm>
            <a:off x="4323085" y="6256685"/>
            <a:ext cx="1108570" cy="443499"/>
          </a:xfrm>
          <a:prstGeom prst="rect">
            <a:avLst/>
          </a:prstGeom>
          <a:noFill/>
          <a:ln>
            <a:noFill/>
          </a:ln>
        </p:spPr>
      </p:pic>
      <p:grpSp>
        <p:nvGrpSpPr>
          <p:cNvPr id="2" name="Group 1">
            <a:extLst>
              <a:ext uri="{FF2B5EF4-FFF2-40B4-BE49-F238E27FC236}">
                <a16:creationId xmlns:a16="http://schemas.microsoft.com/office/drawing/2014/main" id="{A9275E06-8B78-84C4-35D3-DEF900030889}"/>
              </a:ext>
            </a:extLst>
          </p:cNvPr>
          <p:cNvGrpSpPr/>
          <p:nvPr/>
        </p:nvGrpSpPr>
        <p:grpSpPr>
          <a:xfrm>
            <a:off x="3785021" y="1429184"/>
            <a:ext cx="4292225" cy="1102490"/>
            <a:chOff x="3306485" y="1336864"/>
            <a:chExt cx="4292225" cy="1102490"/>
          </a:xfrm>
        </p:grpSpPr>
        <p:graphicFrame>
          <p:nvGraphicFramePr>
            <p:cNvPr id="93" name="Google Shape;93;g1c66c00f33b_1_24"/>
            <p:cNvGraphicFramePr/>
            <p:nvPr/>
          </p:nvGraphicFramePr>
          <p:xfrm>
            <a:off x="3306485" y="1336864"/>
            <a:ext cx="4292225" cy="1102490"/>
          </p:xfrm>
          <a:graphic>
            <a:graphicData uri="http://schemas.openxmlformats.org/drawingml/2006/table">
              <a:tbl>
                <a:tblPr>
                  <a:noFill/>
                </a:tblPr>
                <a:tblGrid>
                  <a:gridCol w="1073075">
                    <a:extLst>
                      <a:ext uri="{9D8B030D-6E8A-4147-A177-3AD203B41FA5}">
                        <a16:colId xmlns:a16="http://schemas.microsoft.com/office/drawing/2014/main" val="20000"/>
                      </a:ext>
                    </a:extLst>
                  </a:gridCol>
                  <a:gridCol w="1073075">
                    <a:extLst>
                      <a:ext uri="{9D8B030D-6E8A-4147-A177-3AD203B41FA5}">
                        <a16:colId xmlns:a16="http://schemas.microsoft.com/office/drawing/2014/main" val="20001"/>
                      </a:ext>
                    </a:extLst>
                  </a:gridCol>
                  <a:gridCol w="1129225">
                    <a:extLst>
                      <a:ext uri="{9D8B030D-6E8A-4147-A177-3AD203B41FA5}">
                        <a16:colId xmlns:a16="http://schemas.microsoft.com/office/drawing/2014/main" val="20002"/>
                      </a:ext>
                    </a:extLst>
                  </a:gridCol>
                  <a:gridCol w="1016850">
                    <a:extLst>
                      <a:ext uri="{9D8B030D-6E8A-4147-A177-3AD203B41FA5}">
                        <a16:colId xmlns:a16="http://schemas.microsoft.com/office/drawing/2014/main" val="20003"/>
                      </a:ext>
                    </a:extLst>
                  </a:gridCol>
                </a:tblGrid>
                <a:tr h="358975">
                  <a:tc>
                    <a:txBody>
                      <a:bodyPr/>
                      <a:lstStyle/>
                      <a:p>
                        <a:pPr marL="0" lvl="0" indent="0" algn="ctr" rtl="0">
                          <a:spcBef>
                            <a:spcPts val="0"/>
                          </a:spcBef>
                          <a:spcAft>
                            <a:spcPts val="0"/>
                          </a:spcAft>
                          <a:buNone/>
                        </a:pPr>
                        <a:r>
                          <a:rPr lang="en-US" sz="800">
                            <a:solidFill>
                              <a:schemeClr val="lt1"/>
                            </a:solidFill>
                          </a:rPr>
                          <a:t>End User</a:t>
                        </a:r>
                        <a:r>
                          <a:rPr lang="en-US" sz="800"/>
                          <a:t> </a:t>
                        </a:r>
                        <a:endParaRPr sz="800">
                          <a:solidFill>
                            <a:schemeClr val="lt1"/>
                          </a:solidFill>
                        </a:endParaRPr>
                      </a:p>
                    </a:txBody>
                    <a:tcPr marL="91425" marR="91425" marT="91425" marB="91425" anchor="ctr">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chemeClr val="accent5"/>
                      </a:solidFill>
                    </a:tcPr>
                  </a:tc>
                  <a:tc>
                    <a:txBody>
                      <a:bodyPr/>
                      <a:lstStyle/>
                      <a:p>
                        <a:pPr marL="0" lvl="0" indent="0" algn="ctr" rtl="0">
                          <a:spcBef>
                            <a:spcPts val="0"/>
                          </a:spcBef>
                          <a:spcAft>
                            <a:spcPts val="0"/>
                          </a:spcAft>
                          <a:buNone/>
                        </a:pPr>
                        <a:r>
                          <a:rPr lang="en-US" sz="800">
                            <a:solidFill>
                              <a:schemeClr val="lt1"/>
                            </a:solidFill>
                          </a:rPr>
                          <a:t>Solution Provider</a:t>
                        </a:r>
                        <a:endParaRPr sz="800">
                          <a:solidFill>
                            <a:schemeClr val="lt1"/>
                          </a:solidFill>
                        </a:endParaRPr>
                      </a:p>
                      <a:p>
                        <a:pPr marL="0" lvl="0" indent="0" algn="ctr" rtl="0">
                          <a:spcBef>
                            <a:spcPts val="0"/>
                          </a:spcBef>
                          <a:spcAft>
                            <a:spcPts val="0"/>
                          </a:spcAft>
                          <a:buNone/>
                        </a:pPr>
                        <a:r>
                          <a:rPr lang="en-US" sz="800">
                            <a:solidFill>
                              <a:schemeClr val="lt1"/>
                            </a:solidFill>
                          </a:rPr>
                          <a:t>(Druid Partners)</a:t>
                        </a:r>
                        <a:endParaRPr sz="800">
                          <a:solidFill>
                            <a:schemeClr val="lt1"/>
                          </a:solidFill>
                        </a:endParaRPr>
                      </a:p>
                    </a:txBody>
                    <a:tcPr marL="91425" marR="91425" marT="91425" marB="91425">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chemeClr val="accent5"/>
                      </a:solidFill>
                    </a:tcPr>
                  </a:tc>
                  <a:tc>
                    <a:txBody>
                      <a:bodyPr/>
                      <a:lstStyle/>
                      <a:p>
                        <a:pPr marL="0" lvl="0" indent="0" algn="ctr" rtl="0">
                          <a:spcBef>
                            <a:spcPts val="0"/>
                          </a:spcBef>
                          <a:spcAft>
                            <a:spcPts val="0"/>
                          </a:spcAft>
                          <a:buNone/>
                        </a:pPr>
                        <a:r>
                          <a:rPr lang="en-US" sz="800">
                            <a:solidFill>
                              <a:schemeClr val="lt1"/>
                            </a:solidFill>
                          </a:rPr>
                          <a:t> 5G Core </a:t>
                        </a:r>
                        <a:endParaRPr sz="800">
                          <a:solidFill>
                            <a:schemeClr val="lt1"/>
                          </a:solidFill>
                        </a:endParaRPr>
                      </a:p>
                      <a:p>
                        <a:pPr marL="0" lvl="0" indent="0" algn="ctr" rtl="0">
                          <a:spcBef>
                            <a:spcPts val="0"/>
                          </a:spcBef>
                          <a:spcAft>
                            <a:spcPts val="0"/>
                          </a:spcAft>
                          <a:buNone/>
                        </a:pPr>
                        <a:r>
                          <a:rPr lang="en-US" sz="800">
                            <a:solidFill>
                              <a:schemeClr val="lt1"/>
                            </a:solidFill>
                          </a:rPr>
                          <a:t>Platform</a:t>
                        </a:r>
                        <a:endParaRPr sz="800">
                          <a:solidFill>
                            <a:schemeClr val="lt1"/>
                          </a:solidFill>
                        </a:endParaRPr>
                      </a:p>
                    </a:txBody>
                    <a:tcPr marL="91425" marR="91425" marT="91425" marB="91425">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chemeClr val="accent5"/>
                      </a:solidFill>
                    </a:tcPr>
                  </a:tc>
                  <a:tc>
                    <a:txBody>
                      <a:bodyPr/>
                      <a:lstStyle/>
                      <a:p>
                        <a:pPr marL="0" lvl="0" indent="0" algn="ctr" rtl="0">
                          <a:spcBef>
                            <a:spcPts val="0"/>
                          </a:spcBef>
                          <a:spcAft>
                            <a:spcPts val="0"/>
                          </a:spcAft>
                          <a:buNone/>
                        </a:pPr>
                        <a:r>
                          <a:rPr lang="en-US" sz="800">
                            <a:solidFill>
                              <a:schemeClr val="lt1"/>
                            </a:solidFill>
                          </a:rPr>
                          <a:t>RAN</a:t>
                        </a:r>
                        <a:endParaRPr sz="800">
                          <a:solidFill>
                            <a:schemeClr val="lt1"/>
                          </a:solidFill>
                        </a:endParaRPr>
                      </a:p>
                      <a:p>
                        <a:pPr marL="0" lvl="0" indent="0" algn="ctr" rtl="0">
                          <a:spcBef>
                            <a:spcPts val="0"/>
                          </a:spcBef>
                          <a:spcAft>
                            <a:spcPts val="0"/>
                          </a:spcAft>
                          <a:buNone/>
                        </a:pPr>
                        <a:r>
                          <a:rPr lang="en-US" sz="800">
                            <a:solidFill>
                              <a:schemeClr val="lt1"/>
                            </a:solidFill>
                          </a:rPr>
                          <a:t>(Base Stations)</a:t>
                        </a:r>
                        <a:endParaRPr sz="800">
                          <a:solidFill>
                            <a:schemeClr val="lt1"/>
                          </a:solidFill>
                        </a:endParaRPr>
                      </a:p>
                    </a:txBody>
                    <a:tcPr marL="91425" marR="91425" marT="91425" marB="91425">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chemeClr val="accent5"/>
                      </a:solidFill>
                    </a:tcPr>
                  </a:tc>
                  <a:extLst>
                    <a:ext uri="{0D108BD9-81ED-4DB2-BD59-A6C34878D82A}">
                      <a16:rowId xmlns:a16="http://schemas.microsoft.com/office/drawing/2014/main" val="10000"/>
                    </a:ext>
                  </a:extLst>
                </a:tr>
                <a:tr h="675800">
                  <a:tc>
                    <a:txBody>
                      <a:bodyPr/>
                      <a:lstStyle/>
                      <a:p>
                        <a:pPr marL="0" lvl="0" indent="0" algn="l" rtl="0">
                          <a:spcBef>
                            <a:spcPts val="0"/>
                          </a:spcBef>
                          <a:spcAft>
                            <a:spcPts val="0"/>
                          </a:spcAft>
                          <a:buNone/>
                        </a:pPr>
                        <a:endParaRPr sz="1400"/>
                      </a:p>
                    </a:txBody>
                    <a:tcPr marL="91425" marR="91425" marT="91425" marB="91425">
                      <a:lnL w="9525" cap="flat" cmpd="sng">
                        <a:solidFill>
                          <a:srgbClr val="D9D9D9"/>
                        </a:solidFill>
                        <a:prstDash val="solid"/>
                        <a:round/>
                        <a:headEnd type="none" w="sm" len="sm"/>
                        <a:tailEnd type="none" w="sm" len="sm"/>
                      </a:lnL>
                      <a:lnR w="9525" cap="flat" cmpd="sng">
                        <a:solidFill>
                          <a:srgbClr val="D9D9D9"/>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rgbClr val="D9D9D9"/>
                        </a:solidFill>
                        <a:prstDash val="solid"/>
                        <a:round/>
                        <a:headEnd type="none" w="sm" len="sm"/>
                        <a:tailEnd type="none" w="sm" len="sm"/>
                      </a:lnB>
                    </a:tcPr>
                  </a:tc>
                  <a:tc>
                    <a:txBody>
                      <a:bodyPr/>
                      <a:lstStyle/>
                      <a:p>
                        <a:pPr marL="0" lvl="0" indent="0" algn="l" rtl="0">
                          <a:spcBef>
                            <a:spcPts val="0"/>
                          </a:spcBef>
                          <a:spcAft>
                            <a:spcPts val="0"/>
                          </a:spcAft>
                          <a:buNone/>
                        </a:pPr>
                        <a:endParaRPr sz="1400"/>
                      </a:p>
                    </a:txBody>
                    <a:tcPr marL="91425" marR="91425" marT="91425" marB="91425">
                      <a:lnL w="9525" cap="flat" cmpd="sng">
                        <a:solidFill>
                          <a:srgbClr val="D9D9D9"/>
                        </a:solidFill>
                        <a:prstDash val="solid"/>
                        <a:round/>
                        <a:headEnd type="none" w="sm" len="sm"/>
                        <a:tailEnd type="none" w="sm" len="sm"/>
                      </a:lnL>
                      <a:lnR w="9525" cap="flat" cmpd="sng">
                        <a:solidFill>
                          <a:srgbClr val="D9D9D9"/>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rgbClr val="D9D9D9"/>
                        </a:solidFill>
                        <a:prstDash val="solid"/>
                        <a:round/>
                        <a:headEnd type="none" w="sm" len="sm"/>
                        <a:tailEnd type="none" w="sm" len="sm"/>
                      </a:lnB>
                    </a:tcPr>
                  </a:tc>
                  <a:tc>
                    <a:txBody>
                      <a:bodyPr/>
                      <a:lstStyle/>
                      <a:p>
                        <a:pPr marL="0" lvl="0" indent="0" algn="l" rtl="0">
                          <a:spcBef>
                            <a:spcPts val="0"/>
                          </a:spcBef>
                          <a:spcAft>
                            <a:spcPts val="0"/>
                          </a:spcAft>
                          <a:buNone/>
                        </a:pPr>
                        <a:endParaRPr/>
                      </a:p>
                    </a:txBody>
                    <a:tcPr marL="91425" marR="91425" marT="91425" marB="91425">
                      <a:lnL w="9525" cap="flat" cmpd="sng">
                        <a:solidFill>
                          <a:srgbClr val="D9D9D9"/>
                        </a:solidFill>
                        <a:prstDash val="solid"/>
                        <a:round/>
                        <a:headEnd type="none" w="sm" len="sm"/>
                        <a:tailEnd type="none" w="sm" len="sm"/>
                      </a:lnL>
                      <a:lnR w="9525" cap="flat" cmpd="sng">
                        <a:solidFill>
                          <a:srgbClr val="D9D9D9"/>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rgbClr val="D9D9D9"/>
                        </a:solidFill>
                        <a:prstDash val="solid"/>
                        <a:round/>
                        <a:headEnd type="none" w="sm" len="sm"/>
                        <a:tailEnd type="none" w="sm" len="sm"/>
                      </a:lnB>
                    </a:tcPr>
                  </a:tc>
                  <a:tc>
                    <a:txBody>
                      <a:bodyPr/>
                      <a:lstStyle/>
                      <a:p>
                        <a:pPr marL="0" lvl="0" indent="0" algn="l" rtl="0">
                          <a:spcBef>
                            <a:spcPts val="0"/>
                          </a:spcBef>
                          <a:spcAft>
                            <a:spcPts val="0"/>
                          </a:spcAft>
                          <a:buNone/>
                        </a:pPr>
                        <a:endParaRPr sz="1400"/>
                      </a:p>
                    </a:txBody>
                    <a:tcPr marL="91425" marR="91425" marT="91425" marB="91425">
                      <a:lnL w="9525" cap="flat" cmpd="sng">
                        <a:solidFill>
                          <a:srgbClr val="D9D9D9"/>
                        </a:solidFill>
                        <a:prstDash val="solid"/>
                        <a:round/>
                        <a:headEnd type="none" w="sm" len="sm"/>
                        <a:tailEnd type="none" w="sm" len="sm"/>
                      </a:lnL>
                      <a:lnR w="9525" cap="flat" cmpd="sng">
                        <a:solidFill>
                          <a:srgbClr val="D9D9D9"/>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rgbClr val="D9D9D9"/>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grpSp>
          <p:nvGrpSpPr>
            <p:cNvPr id="94" name="Google Shape;94;g1c66c00f33b_1_24"/>
            <p:cNvGrpSpPr/>
            <p:nvPr/>
          </p:nvGrpSpPr>
          <p:grpSpPr>
            <a:xfrm>
              <a:off x="5593733" y="1766938"/>
              <a:ext cx="909243" cy="665314"/>
              <a:chOff x="7191747" y="1531310"/>
              <a:chExt cx="751073" cy="549577"/>
            </a:xfrm>
          </p:grpSpPr>
          <p:pic>
            <p:nvPicPr>
              <p:cNvPr id="95" name="Google Shape;95;g1c66c00f33b_1_24"/>
              <p:cNvPicPr preferRelativeResize="0"/>
              <p:nvPr/>
            </p:nvPicPr>
            <p:blipFill>
              <a:blip r:embed="rId7">
                <a:alphaModFix/>
              </a:blip>
              <a:stretch>
                <a:fillRect/>
              </a:stretch>
            </p:blipFill>
            <p:spPr>
              <a:xfrm>
                <a:off x="7191747" y="1623986"/>
                <a:ext cx="751073" cy="456901"/>
              </a:xfrm>
              <a:prstGeom prst="rect">
                <a:avLst/>
              </a:prstGeom>
              <a:noFill/>
              <a:ln>
                <a:noFill/>
              </a:ln>
            </p:spPr>
          </p:pic>
          <p:pic>
            <p:nvPicPr>
              <p:cNvPr id="96" name="Google Shape;96;g1c66c00f33b_1_24"/>
              <p:cNvPicPr preferRelativeResize="0"/>
              <p:nvPr/>
            </p:nvPicPr>
            <p:blipFill>
              <a:blip r:embed="rId8">
                <a:alphaModFix/>
              </a:blip>
              <a:stretch>
                <a:fillRect/>
              </a:stretch>
            </p:blipFill>
            <p:spPr>
              <a:xfrm>
                <a:off x="7377998" y="1531310"/>
                <a:ext cx="329600" cy="201825"/>
              </a:xfrm>
              <a:prstGeom prst="rect">
                <a:avLst/>
              </a:prstGeom>
              <a:noFill/>
              <a:ln>
                <a:noFill/>
              </a:ln>
            </p:spPr>
          </p:pic>
        </p:grpSp>
        <p:pic>
          <p:nvPicPr>
            <p:cNvPr id="97" name="Google Shape;97;g1c66c00f33b_1_24"/>
            <p:cNvPicPr preferRelativeResize="0"/>
            <p:nvPr/>
          </p:nvPicPr>
          <p:blipFill rotWithShape="1">
            <a:blip r:embed="rId9">
              <a:alphaModFix/>
            </a:blip>
            <a:srcRect t="12625" b="12886"/>
            <a:stretch/>
          </p:blipFill>
          <p:spPr>
            <a:xfrm>
              <a:off x="6697806" y="1793855"/>
              <a:ext cx="744683" cy="592693"/>
            </a:xfrm>
            <a:prstGeom prst="rect">
              <a:avLst/>
            </a:prstGeom>
            <a:noFill/>
            <a:ln>
              <a:noFill/>
            </a:ln>
          </p:spPr>
        </p:pic>
        <p:pic>
          <p:nvPicPr>
            <p:cNvPr id="98" name="Google Shape;98;g1c66c00f33b_1_24"/>
            <p:cNvPicPr preferRelativeResize="0"/>
            <p:nvPr/>
          </p:nvPicPr>
          <p:blipFill rotWithShape="1">
            <a:blip r:embed="rId10">
              <a:alphaModFix/>
            </a:blip>
            <a:srcRect t="15772" b="10833"/>
            <a:stretch/>
          </p:blipFill>
          <p:spPr>
            <a:xfrm>
              <a:off x="4438715" y="1934519"/>
              <a:ext cx="988375" cy="332115"/>
            </a:xfrm>
            <a:prstGeom prst="rect">
              <a:avLst/>
            </a:prstGeom>
            <a:noFill/>
            <a:ln>
              <a:noFill/>
            </a:ln>
          </p:spPr>
        </p:pic>
        <p:pic>
          <p:nvPicPr>
            <p:cNvPr id="102" name="Google Shape;102;g1c66c00f33b_1_24"/>
            <p:cNvPicPr preferRelativeResize="0"/>
            <p:nvPr/>
          </p:nvPicPr>
          <p:blipFill>
            <a:blip r:embed="rId11">
              <a:alphaModFix/>
            </a:blip>
            <a:stretch>
              <a:fillRect/>
            </a:stretch>
          </p:blipFill>
          <p:spPr>
            <a:xfrm>
              <a:off x="3342981" y="1806867"/>
              <a:ext cx="988375" cy="566668"/>
            </a:xfrm>
            <a:prstGeom prst="rect">
              <a:avLst/>
            </a:prstGeom>
            <a:noFill/>
            <a:ln>
              <a:noFill/>
            </a:ln>
          </p:spPr>
        </p:pic>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17"/>
        <p:cNvGrpSpPr/>
        <p:nvPr/>
      </p:nvGrpSpPr>
      <p:grpSpPr>
        <a:xfrm>
          <a:off x="0" y="0"/>
          <a:ext cx="0" cy="0"/>
          <a:chOff x="0" y="0"/>
          <a:chExt cx="0" cy="0"/>
        </a:xfrm>
      </p:grpSpPr>
      <p:sp>
        <p:nvSpPr>
          <p:cNvPr id="119" name="Google Shape;119;g1c66c00f33b_1_53"/>
          <p:cNvSpPr txBox="1">
            <a:spLocks noGrp="1"/>
          </p:cNvSpPr>
          <p:nvPr>
            <p:ph type="title"/>
          </p:nvPr>
        </p:nvSpPr>
        <p:spPr>
          <a:xfrm>
            <a:off x="309361" y="480419"/>
            <a:ext cx="11463707" cy="307777"/>
          </a:xfrm>
          <a:prstGeom prst="rect">
            <a:avLst/>
          </a:prstGeom>
          <a:noFill/>
          <a:ln>
            <a:noFill/>
          </a:ln>
        </p:spPr>
        <p:txBody>
          <a:bodyPr spcFirstLastPara="1" wrap="square" lIns="0" tIns="0" rIns="0" bIns="0" anchor="t" anchorCtr="0">
            <a:spAutoFit/>
          </a:bodyPr>
          <a:lstStyle/>
          <a:p>
            <a:pPr rtl="0"/>
            <a:r>
              <a:rPr lang="en-US"/>
              <a:t>5G OpenRAN for Automation</a:t>
            </a:r>
            <a:endParaRPr/>
          </a:p>
        </p:txBody>
      </p:sp>
      <p:grpSp>
        <p:nvGrpSpPr>
          <p:cNvPr id="4" name="Group 3">
            <a:extLst>
              <a:ext uri="{FF2B5EF4-FFF2-40B4-BE49-F238E27FC236}">
                <a16:creationId xmlns:a16="http://schemas.microsoft.com/office/drawing/2014/main" id="{29C0FD95-C8F0-7AC3-58CB-708BE33CCCB2}"/>
              </a:ext>
            </a:extLst>
          </p:cNvPr>
          <p:cNvGrpSpPr/>
          <p:nvPr/>
        </p:nvGrpSpPr>
        <p:grpSpPr>
          <a:xfrm>
            <a:off x="3132140" y="1381045"/>
            <a:ext cx="5840548" cy="4837470"/>
            <a:chOff x="5753437" y="1383730"/>
            <a:chExt cx="3971588" cy="3383391"/>
          </a:xfrm>
        </p:grpSpPr>
        <p:pic>
          <p:nvPicPr>
            <p:cNvPr id="118" name="Google Shape;118;g1c66c00f33b_1_53"/>
            <p:cNvPicPr preferRelativeResize="0"/>
            <p:nvPr/>
          </p:nvPicPr>
          <p:blipFill rotWithShape="1">
            <a:blip r:embed="rId3">
              <a:alphaModFix/>
            </a:blip>
            <a:srcRect l="12224" r="12224"/>
            <a:stretch/>
          </p:blipFill>
          <p:spPr>
            <a:xfrm>
              <a:off x="5753437" y="1788221"/>
              <a:ext cx="3971588" cy="2978900"/>
            </a:xfrm>
            <a:prstGeom prst="rect">
              <a:avLst/>
            </a:prstGeom>
            <a:noFill/>
            <a:ln>
              <a:noFill/>
            </a:ln>
          </p:spPr>
        </p:pic>
        <p:pic>
          <p:nvPicPr>
            <p:cNvPr id="120" name="Google Shape;120;g1c66c00f33b_1_53"/>
            <p:cNvPicPr preferRelativeResize="0"/>
            <p:nvPr/>
          </p:nvPicPr>
          <p:blipFill rotWithShape="1">
            <a:blip r:embed="rId4">
              <a:alphaModFix/>
            </a:blip>
            <a:srcRect/>
            <a:stretch/>
          </p:blipFill>
          <p:spPr>
            <a:xfrm>
              <a:off x="5880112" y="1981613"/>
              <a:ext cx="372000" cy="356400"/>
            </a:xfrm>
            <a:prstGeom prst="flowChartConnector">
              <a:avLst/>
            </a:prstGeom>
            <a:noFill/>
            <a:ln>
              <a:noFill/>
            </a:ln>
          </p:spPr>
        </p:pic>
        <p:pic>
          <p:nvPicPr>
            <p:cNvPr id="122" name="Google Shape;122;g1c66c00f33b_1_53"/>
            <p:cNvPicPr preferRelativeResize="0"/>
            <p:nvPr/>
          </p:nvPicPr>
          <p:blipFill rotWithShape="1">
            <a:blip r:embed="rId5">
              <a:alphaModFix/>
            </a:blip>
            <a:srcRect/>
            <a:stretch/>
          </p:blipFill>
          <p:spPr>
            <a:xfrm>
              <a:off x="7250269" y="1452970"/>
              <a:ext cx="1260000" cy="252000"/>
            </a:xfrm>
            <a:prstGeom prst="rect">
              <a:avLst/>
            </a:prstGeom>
            <a:noFill/>
            <a:ln>
              <a:noFill/>
            </a:ln>
          </p:spPr>
        </p:pic>
        <p:pic>
          <p:nvPicPr>
            <p:cNvPr id="123" name="Google Shape;123;g1c66c00f33b_1_53"/>
            <p:cNvPicPr preferRelativeResize="0"/>
            <p:nvPr/>
          </p:nvPicPr>
          <p:blipFill rotWithShape="1">
            <a:blip r:embed="rId6">
              <a:alphaModFix/>
            </a:blip>
            <a:srcRect l="7189" t="32041" r="6707" b="29671"/>
            <a:stretch/>
          </p:blipFill>
          <p:spPr>
            <a:xfrm>
              <a:off x="5753437" y="1406590"/>
              <a:ext cx="1376394" cy="306000"/>
            </a:xfrm>
            <a:prstGeom prst="rect">
              <a:avLst/>
            </a:prstGeom>
            <a:noFill/>
            <a:ln>
              <a:noFill/>
            </a:ln>
          </p:spPr>
        </p:pic>
        <p:pic>
          <p:nvPicPr>
            <p:cNvPr id="124" name="Google Shape;124;g1c66c00f33b_1_53"/>
            <p:cNvPicPr preferRelativeResize="0"/>
            <p:nvPr/>
          </p:nvPicPr>
          <p:blipFill rotWithShape="1">
            <a:blip r:embed="rId7">
              <a:alphaModFix/>
            </a:blip>
            <a:srcRect/>
            <a:stretch/>
          </p:blipFill>
          <p:spPr>
            <a:xfrm>
              <a:off x="8661959" y="1383730"/>
              <a:ext cx="1063065" cy="324000"/>
            </a:xfrm>
            <a:prstGeom prst="rect">
              <a:avLst/>
            </a:prstGeom>
            <a:noFill/>
            <a:ln>
              <a:noFill/>
            </a:ln>
          </p:spPr>
        </p:pic>
      </p:grpSp>
      <p:sp>
        <p:nvSpPr>
          <p:cNvPr id="125" name="Google Shape;125;g1c66c00f33b_1_53">
            <a:hlinkClick r:id="" action="ppaction://noaction"/>
          </p:cNvPr>
          <p:cNvSpPr txBox="1"/>
          <p:nvPr/>
        </p:nvSpPr>
        <p:spPr>
          <a:xfrm>
            <a:off x="10375260" y="639205"/>
            <a:ext cx="1593624" cy="167738"/>
          </a:xfrm>
          <a:prstGeom prst="rect">
            <a:avLst/>
          </a:prstGeom>
          <a:noFill/>
          <a:ln>
            <a:noFill/>
          </a:ln>
        </p:spPr>
        <p:txBody>
          <a:bodyPr spcFirstLastPara="1" wrap="square" lIns="0" tIns="0" rIns="0" bIns="0" anchor="t" anchorCtr="0">
            <a:spAutoFit/>
          </a:bodyPr>
          <a:lstStyle/>
          <a:p>
            <a:pPr marL="0" marR="0" lvl="0" indent="0" algn="ctr" defTabSz="1106973" rtl="0" eaLnBrk="1" fontAlgn="auto" latinLnBrk="0" hangingPunct="1">
              <a:lnSpc>
                <a:spcPct val="100000"/>
              </a:lnSpc>
              <a:spcBef>
                <a:spcPts val="0"/>
              </a:spcBef>
              <a:spcAft>
                <a:spcPts val="0"/>
              </a:spcAft>
              <a:buClr>
                <a:srgbClr val="000000"/>
              </a:buClr>
              <a:buSzPts val="1400"/>
              <a:buFontTx/>
              <a:buNone/>
              <a:tabLst/>
              <a:defRPr/>
            </a:pPr>
            <a:r>
              <a:rPr kumimoji="0" lang="en-US" sz="1090" b="0" i="0" u="sng" strike="noStrike" kern="0" cap="none" spc="0" normalizeH="0" baseline="0" noProof="0">
                <a:ln>
                  <a:noFill/>
                </a:ln>
                <a:solidFill>
                  <a:srgbClr val="FFFFFF"/>
                </a:solidFill>
                <a:effectLst/>
                <a:uLnTx/>
                <a:uFillTx/>
                <a:latin typeface="Helvetica Neue"/>
                <a:ea typeface="Helvetica Neue"/>
                <a:cs typeface="Helvetica Neue"/>
                <a:sym typeface="Helvetica Neue"/>
              </a:rPr>
              <a:t>Back to Use Cases</a:t>
            </a:r>
            <a:endParaRPr kumimoji="0" sz="1090" b="0" i="0" u="sng" strike="noStrike" kern="0" cap="none" spc="0" normalizeH="0" baseline="0" noProof="0">
              <a:ln>
                <a:noFill/>
              </a:ln>
              <a:solidFill>
                <a:srgbClr val="FFFFFF"/>
              </a:solidFill>
              <a:effectLst/>
              <a:uLnTx/>
              <a:uFillTx/>
              <a:latin typeface="Helvetica Neue"/>
              <a:ea typeface="Helvetica Neue"/>
              <a:cs typeface="Helvetica Neue"/>
              <a:sym typeface="Helvetica Neue"/>
            </a:endParaRPr>
          </a:p>
        </p:txBody>
      </p:sp>
      <p:sp>
        <p:nvSpPr>
          <p:cNvPr id="126" name="Google Shape;126;g1c66c00f33b_1_53"/>
          <p:cNvSpPr txBox="1"/>
          <p:nvPr/>
        </p:nvSpPr>
        <p:spPr>
          <a:xfrm>
            <a:off x="138717" y="6451261"/>
            <a:ext cx="2903243" cy="372469"/>
          </a:xfrm>
          <a:prstGeom prst="rect">
            <a:avLst/>
          </a:prstGeom>
          <a:noFill/>
          <a:ln>
            <a:noFill/>
          </a:ln>
        </p:spPr>
        <p:txBody>
          <a:bodyPr spcFirstLastPara="1" wrap="square" lIns="110678" tIns="110678" rIns="110678" bIns="110678" anchor="t" anchorCtr="0">
            <a:spAutoFit/>
          </a:bodyPr>
          <a:lstStyle/>
          <a:p>
            <a:pPr marL="0" marR="0" lvl="0" indent="0" algn="l" defTabSz="1106973" rtl="0" eaLnBrk="1" fontAlgn="auto" latinLnBrk="0" hangingPunct="1">
              <a:lnSpc>
                <a:spcPct val="100000"/>
              </a:lnSpc>
              <a:spcBef>
                <a:spcPts val="0"/>
              </a:spcBef>
              <a:spcAft>
                <a:spcPts val="0"/>
              </a:spcAft>
              <a:buClr>
                <a:srgbClr val="000000"/>
              </a:buClr>
              <a:buSzPts val="800"/>
              <a:buFontTx/>
              <a:buNone/>
              <a:tabLst/>
              <a:defRPr/>
            </a:pPr>
            <a:r>
              <a:rPr kumimoji="0" lang="en-US" sz="968" b="0" i="0" u="none" strike="noStrike" kern="0" cap="none" spc="0" normalizeH="0" baseline="0" noProof="0">
                <a:ln>
                  <a:noFill/>
                </a:ln>
                <a:solidFill>
                  <a:srgbClr val="999999"/>
                </a:solidFill>
                <a:effectLst/>
                <a:uLnTx/>
                <a:uFillTx/>
                <a:latin typeface="Arial"/>
                <a:ea typeface="Arial"/>
                <a:cs typeface="Arial"/>
                <a:sym typeface="Arial"/>
              </a:rPr>
              <a:t>Proprietary &amp; Confidential</a:t>
            </a:r>
            <a:endParaRPr kumimoji="0" sz="968" b="0" i="0" u="none" strike="noStrike" kern="0" cap="none" spc="0" normalizeH="0" baseline="0" noProof="0">
              <a:ln>
                <a:noFill/>
              </a:ln>
              <a:solidFill>
                <a:srgbClr val="999999"/>
              </a:solidFill>
              <a:effectLst/>
              <a:uLnTx/>
              <a:uFillTx/>
              <a:latin typeface="Arial"/>
              <a:ea typeface="Arial"/>
              <a:cs typeface="Arial"/>
              <a:sym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sp>
        <p:nvSpPr>
          <p:cNvPr id="131" name="Google Shape;131;g1c66c00f33b_1_65"/>
          <p:cNvSpPr txBox="1">
            <a:spLocks noGrp="1"/>
          </p:cNvSpPr>
          <p:nvPr>
            <p:ph type="title"/>
          </p:nvPr>
        </p:nvSpPr>
        <p:spPr>
          <a:xfrm>
            <a:off x="309361" y="480419"/>
            <a:ext cx="11463707" cy="307777"/>
          </a:xfrm>
          <a:prstGeom prst="rect">
            <a:avLst/>
          </a:prstGeom>
          <a:noFill/>
          <a:ln>
            <a:noFill/>
          </a:ln>
        </p:spPr>
        <p:txBody>
          <a:bodyPr spcFirstLastPara="1" wrap="square" lIns="0" tIns="0" rIns="0" bIns="0" anchor="t" anchorCtr="0">
            <a:spAutoFit/>
          </a:bodyPr>
          <a:lstStyle/>
          <a:p>
            <a:pPr rtl="0"/>
            <a:r>
              <a:rPr lang="en-US"/>
              <a:t>5G Campus and Vehicle-to-bike communication</a:t>
            </a:r>
            <a:endParaRPr/>
          </a:p>
        </p:txBody>
      </p:sp>
      <p:pic>
        <p:nvPicPr>
          <p:cNvPr id="133" name="Google Shape;133;g1c66c00f33b_1_65"/>
          <p:cNvPicPr preferRelativeResize="0"/>
          <p:nvPr/>
        </p:nvPicPr>
        <p:blipFill rotWithShape="1">
          <a:blip r:embed="rId3">
            <a:alphaModFix/>
          </a:blip>
          <a:srcRect l="2214" t="23616" r="51562" b="25781"/>
          <a:stretch/>
        </p:blipFill>
        <p:spPr>
          <a:xfrm>
            <a:off x="7403596" y="2584016"/>
            <a:ext cx="3081170" cy="3372982"/>
          </a:xfrm>
          <a:prstGeom prst="rect">
            <a:avLst/>
          </a:prstGeom>
          <a:noFill/>
          <a:ln>
            <a:noFill/>
          </a:ln>
        </p:spPr>
      </p:pic>
      <p:pic>
        <p:nvPicPr>
          <p:cNvPr id="134" name="Google Shape;134;g1c66c00f33b_1_65"/>
          <p:cNvPicPr preferRelativeResize="0"/>
          <p:nvPr/>
        </p:nvPicPr>
        <p:blipFill rotWithShape="1">
          <a:blip r:embed="rId4">
            <a:alphaModFix/>
          </a:blip>
          <a:srcRect/>
          <a:stretch/>
        </p:blipFill>
        <p:spPr>
          <a:xfrm>
            <a:off x="7475353" y="2704515"/>
            <a:ext cx="450340" cy="431455"/>
          </a:xfrm>
          <a:prstGeom prst="flowChartConnector">
            <a:avLst/>
          </a:prstGeom>
          <a:noFill/>
          <a:ln>
            <a:noFill/>
          </a:ln>
        </p:spPr>
      </p:pic>
      <p:pic>
        <p:nvPicPr>
          <p:cNvPr id="135" name="Google Shape;135;g1c66c00f33b_1_65"/>
          <p:cNvPicPr preferRelativeResize="0"/>
          <p:nvPr/>
        </p:nvPicPr>
        <p:blipFill rotWithShape="1">
          <a:blip r:embed="rId5">
            <a:alphaModFix/>
          </a:blip>
          <a:srcRect l="13616" r="10694" b="12876"/>
          <a:stretch/>
        </p:blipFill>
        <p:spPr>
          <a:xfrm>
            <a:off x="7403585" y="1325545"/>
            <a:ext cx="1013218" cy="1166224"/>
          </a:xfrm>
          <a:prstGeom prst="rect">
            <a:avLst/>
          </a:prstGeom>
          <a:noFill/>
          <a:ln>
            <a:noFill/>
          </a:ln>
        </p:spPr>
      </p:pic>
      <p:pic>
        <p:nvPicPr>
          <p:cNvPr id="136" name="Google Shape;136;g1c66c00f33b_1_65"/>
          <p:cNvPicPr preferRelativeResize="0"/>
          <p:nvPr/>
        </p:nvPicPr>
        <p:blipFill rotWithShape="1">
          <a:blip r:embed="rId6">
            <a:alphaModFix/>
          </a:blip>
          <a:srcRect t="20116" b="22701"/>
          <a:stretch/>
        </p:blipFill>
        <p:spPr>
          <a:xfrm>
            <a:off x="8990167" y="1968363"/>
            <a:ext cx="1494598" cy="512807"/>
          </a:xfrm>
          <a:prstGeom prst="rect">
            <a:avLst/>
          </a:prstGeom>
          <a:noFill/>
          <a:ln>
            <a:noFill/>
          </a:ln>
        </p:spPr>
      </p:pic>
      <p:sp>
        <p:nvSpPr>
          <p:cNvPr id="137" name="Google Shape;137;g1c66c00f33b_1_65">
            <a:hlinkClick r:id="" action="ppaction://noaction"/>
          </p:cNvPr>
          <p:cNvSpPr txBox="1"/>
          <p:nvPr/>
        </p:nvSpPr>
        <p:spPr>
          <a:xfrm>
            <a:off x="10375260" y="639205"/>
            <a:ext cx="1593624" cy="167738"/>
          </a:xfrm>
          <a:prstGeom prst="rect">
            <a:avLst/>
          </a:prstGeom>
          <a:noFill/>
          <a:ln>
            <a:noFill/>
          </a:ln>
        </p:spPr>
        <p:txBody>
          <a:bodyPr spcFirstLastPara="1" wrap="square" lIns="0" tIns="0" rIns="0" bIns="0" anchor="t" anchorCtr="0">
            <a:spAutoFit/>
          </a:bodyPr>
          <a:lstStyle/>
          <a:p>
            <a:pPr marL="0" marR="0" lvl="0" indent="0" algn="ctr" defTabSz="1106973" rtl="0" eaLnBrk="1" fontAlgn="auto" latinLnBrk="0" hangingPunct="1">
              <a:lnSpc>
                <a:spcPct val="100000"/>
              </a:lnSpc>
              <a:spcBef>
                <a:spcPts val="0"/>
              </a:spcBef>
              <a:spcAft>
                <a:spcPts val="0"/>
              </a:spcAft>
              <a:buClr>
                <a:srgbClr val="000000"/>
              </a:buClr>
              <a:buSzPts val="1400"/>
              <a:buFontTx/>
              <a:buNone/>
              <a:tabLst/>
              <a:defRPr/>
            </a:pPr>
            <a:r>
              <a:rPr kumimoji="0" lang="en-US" sz="1090" b="0" i="0" u="sng" strike="noStrike" kern="0" cap="none" spc="0" normalizeH="0" baseline="0" noProof="0">
                <a:ln>
                  <a:noFill/>
                </a:ln>
                <a:solidFill>
                  <a:srgbClr val="FFFFFF"/>
                </a:solidFill>
                <a:effectLst/>
                <a:uLnTx/>
                <a:uFillTx/>
                <a:latin typeface="Helvetica Neue"/>
                <a:ea typeface="Helvetica Neue"/>
                <a:cs typeface="Helvetica Neue"/>
                <a:sym typeface="Helvetica Neue"/>
              </a:rPr>
              <a:t>Back to Use Cases</a:t>
            </a:r>
            <a:endParaRPr kumimoji="0" sz="1090" b="0" i="0" u="sng" strike="noStrike" kern="0" cap="none" spc="0" normalizeH="0" baseline="0" noProof="0">
              <a:ln>
                <a:noFill/>
              </a:ln>
              <a:solidFill>
                <a:srgbClr val="FFFFFF"/>
              </a:solidFill>
              <a:effectLst/>
              <a:uLnTx/>
              <a:uFillTx/>
              <a:latin typeface="Helvetica Neue"/>
              <a:ea typeface="Helvetica Neue"/>
              <a:cs typeface="Helvetica Neue"/>
              <a:sym typeface="Helvetica Neue"/>
            </a:endParaRPr>
          </a:p>
        </p:txBody>
      </p:sp>
      <p:pic>
        <p:nvPicPr>
          <p:cNvPr id="138" name="Google Shape;138;g1c66c00f33b_1_65"/>
          <p:cNvPicPr preferRelativeResize="0"/>
          <p:nvPr/>
        </p:nvPicPr>
        <p:blipFill rotWithShape="1">
          <a:blip r:embed="rId7">
            <a:alphaModFix/>
          </a:blip>
          <a:srcRect t="14332" b="18095"/>
          <a:stretch/>
        </p:blipFill>
        <p:spPr>
          <a:xfrm>
            <a:off x="8477696" y="1402054"/>
            <a:ext cx="1013206" cy="512807"/>
          </a:xfrm>
          <a:prstGeom prst="rect">
            <a:avLst/>
          </a:prstGeom>
          <a:noFill/>
          <a:ln>
            <a:noFill/>
          </a:ln>
        </p:spPr>
      </p:pic>
      <p:sp>
        <p:nvSpPr>
          <p:cNvPr id="139" name="Google Shape;139;g1c66c00f33b_1_65"/>
          <p:cNvSpPr txBox="1"/>
          <p:nvPr/>
        </p:nvSpPr>
        <p:spPr>
          <a:xfrm>
            <a:off x="138717" y="6451261"/>
            <a:ext cx="2903243" cy="372469"/>
          </a:xfrm>
          <a:prstGeom prst="rect">
            <a:avLst/>
          </a:prstGeom>
          <a:noFill/>
          <a:ln>
            <a:noFill/>
          </a:ln>
        </p:spPr>
        <p:txBody>
          <a:bodyPr spcFirstLastPara="1" wrap="square" lIns="110678" tIns="110678" rIns="110678" bIns="110678" anchor="t" anchorCtr="0">
            <a:spAutoFit/>
          </a:bodyPr>
          <a:lstStyle/>
          <a:p>
            <a:pPr marL="0" marR="0" lvl="0" indent="0" algn="l" defTabSz="1106973" rtl="0" eaLnBrk="1" fontAlgn="auto" latinLnBrk="0" hangingPunct="1">
              <a:lnSpc>
                <a:spcPct val="100000"/>
              </a:lnSpc>
              <a:spcBef>
                <a:spcPts val="0"/>
              </a:spcBef>
              <a:spcAft>
                <a:spcPts val="0"/>
              </a:spcAft>
              <a:buClr>
                <a:srgbClr val="000000"/>
              </a:buClr>
              <a:buSzPts val="800"/>
              <a:buFontTx/>
              <a:buNone/>
              <a:tabLst/>
              <a:defRPr/>
            </a:pPr>
            <a:r>
              <a:rPr kumimoji="0" lang="en-US" sz="968" b="0" i="0" u="none" strike="noStrike" kern="0" cap="none" spc="0" normalizeH="0" baseline="0" noProof="0">
                <a:ln>
                  <a:noFill/>
                </a:ln>
                <a:solidFill>
                  <a:srgbClr val="999999"/>
                </a:solidFill>
                <a:effectLst/>
                <a:uLnTx/>
                <a:uFillTx/>
                <a:latin typeface="Arial"/>
                <a:ea typeface="Arial"/>
                <a:cs typeface="Arial"/>
                <a:sym typeface="Arial"/>
              </a:rPr>
              <a:t>Proprietary &amp; Confidential</a:t>
            </a:r>
            <a:endParaRPr kumimoji="0" sz="968" b="0" i="0" u="none" strike="noStrike" kern="0" cap="none" spc="0" normalizeH="0" baseline="0" noProof="0">
              <a:ln>
                <a:noFill/>
              </a:ln>
              <a:solidFill>
                <a:srgbClr val="999999"/>
              </a:solidFill>
              <a:effectLst/>
              <a:uLnTx/>
              <a:uFillTx/>
              <a:latin typeface="Arial"/>
              <a:ea typeface="Arial"/>
              <a:cs typeface="Arial"/>
              <a:sym typeface="Arial"/>
            </a:endParaRPr>
          </a:p>
        </p:txBody>
      </p:sp>
      <p:grpSp>
        <p:nvGrpSpPr>
          <p:cNvPr id="4" name="Group 3">
            <a:extLst>
              <a:ext uri="{FF2B5EF4-FFF2-40B4-BE49-F238E27FC236}">
                <a16:creationId xmlns:a16="http://schemas.microsoft.com/office/drawing/2014/main" id="{E64C9B74-F2BC-6B07-01E4-EA8686E183EC}"/>
              </a:ext>
            </a:extLst>
          </p:cNvPr>
          <p:cNvGrpSpPr/>
          <p:nvPr/>
        </p:nvGrpSpPr>
        <p:grpSpPr>
          <a:xfrm>
            <a:off x="1388693" y="1598381"/>
            <a:ext cx="4136245" cy="4272784"/>
            <a:chOff x="6308313" y="1238746"/>
            <a:chExt cx="3416711" cy="3529498"/>
          </a:xfrm>
        </p:grpSpPr>
        <p:pic>
          <p:nvPicPr>
            <p:cNvPr id="5" name="Google Shape;157;g1c66c00f33b_1_87">
              <a:extLst>
                <a:ext uri="{FF2B5EF4-FFF2-40B4-BE49-F238E27FC236}">
                  <a16:creationId xmlns:a16="http://schemas.microsoft.com/office/drawing/2014/main" id="{064AC815-8FB4-BE64-45FE-3B3D6F023A1D}"/>
                </a:ext>
              </a:extLst>
            </p:cNvPr>
            <p:cNvPicPr preferRelativeResize="0"/>
            <p:nvPr/>
          </p:nvPicPr>
          <p:blipFill rotWithShape="1">
            <a:blip r:embed="rId8">
              <a:alphaModFix/>
            </a:blip>
            <a:srcRect t="12625" b="12886"/>
            <a:stretch/>
          </p:blipFill>
          <p:spPr>
            <a:xfrm>
              <a:off x="6355101" y="2088583"/>
              <a:ext cx="736918" cy="586520"/>
            </a:xfrm>
            <a:prstGeom prst="rect">
              <a:avLst/>
            </a:prstGeom>
            <a:noFill/>
            <a:ln>
              <a:noFill/>
            </a:ln>
          </p:spPr>
        </p:pic>
        <p:pic>
          <p:nvPicPr>
            <p:cNvPr id="6" name="Google Shape;158;g1c66c00f33b_1_87" descr="Dense Air Partners With Spark to Enhance Mobile Broadband Services in New  Zealand">
              <a:extLst>
                <a:ext uri="{FF2B5EF4-FFF2-40B4-BE49-F238E27FC236}">
                  <a16:creationId xmlns:a16="http://schemas.microsoft.com/office/drawing/2014/main" id="{F111AF31-786C-FC65-C386-29F1DA788A2C}"/>
                </a:ext>
              </a:extLst>
            </p:cNvPr>
            <p:cNvPicPr preferRelativeResize="0"/>
            <p:nvPr/>
          </p:nvPicPr>
          <p:blipFill rotWithShape="1">
            <a:blip r:embed="rId9">
              <a:alphaModFix/>
            </a:blip>
            <a:srcRect t="17661" r="13621" b="17667"/>
            <a:stretch/>
          </p:blipFill>
          <p:spPr>
            <a:xfrm>
              <a:off x="8016669" y="1308872"/>
              <a:ext cx="1362250" cy="534727"/>
            </a:xfrm>
            <a:prstGeom prst="rect">
              <a:avLst/>
            </a:prstGeom>
            <a:noFill/>
            <a:ln>
              <a:noFill/>
            </a:ln>
          </p:spPr>
        </p:pic>
        <p:pic>
          <p:nvPicPr>
            <p:cNvPr id="7" name="Google Shape;159;g1c66c00f33b_1_87" descr="Celestia Technologies Group · CTG · Multi Tecnology Group">
              <a:extLst>
                <a:ext uri="{FF2B5EF4-FFF2-40B4-BE49-F238E27FC236}">
                  <a16:creationId xmlns:a16="http://schemas.microsoft.com/office/drawing/2014/main" id="{417CA41A-5FBC-9D87-5E35-11562CFBC89C}"/>
                </a:ext>
              </a:extLst>
            </p:cNvPr>
            <p:cNvPicPr preferRelativeResize="0"/>
            <p:nvPr/>
          </p:nvPicPr>
          <p:blipFill rotWithShape="1">
            <a:blip r:embed="rId10">
              <a:alphaModFix/>
            </a:blip>
            <a:srcRect/>
            <a:stretch/>
          </p:blipFill>
          <p:spPr>
            <a:xfrm>
              <a:off x="7776682" y="1887942"/>
              <a:ext cx="1906630" cy="927248"/>
            </a:xfrm>
            <a:prstGeom prst="rect">
              <a:avLst/>
            </a:prstGeom>
            <a:noFill/>
            <a:ln>
              <a:noFill/>
            </a:ln>
          </p:spPr>
        </p:pic>
        <p:pic>
          <p:nvPicPr>
            <p:cNvPr id="8" name="Google Shape;160;g1c66c00f33b_1_87" descr="Blu Wireless | LinkedIn">
              <a:extLst>
                <a:ext uri="{FF2B5EF4-FFF2-40B4-BE49-F238E27FC236}">
                  <a16:creationId xmlns:a16="http://schemas.microsoft.com/office/drawing/2014/main" id="{2AC326AE-83CA-433E-B204-9DB0F8199722}"/>
                </a:ext>
              </a:extLst>
            </p:cNvPr>
            <p:cNvPicPr preferRelativeResize="0"/>
            <p:nvPr/>
          </p:nvPicPr>
          <p:blipFill rotWithShape="1">
            <a:blip r:embed="rId11">
              <a:alphaModFix/>
            </a:blip>
            <a:srcRect/>
            <a:stretch/>
          </p:blipFill>
          <p:spPr>
            <a:xfrm>
              <a:off x="6355101" y="1238746"/>
              <a:ext cx="815261" cy="815261"/>
            </a:xfrm>
            <a:prstGeom prst="rect">
              <a:avLst/>
            </a:prstGeom>
            <a:noFill/>
            <a:ln>
              <a:noFill/>
            </a:ln>
          </p:spPr>
        </p:pic>
        <p:pic>
          <p:nvPicPr>
            <p:cNvPr id="9" name="Google Shape;161;g1c66c00f33b_1_87" descr="UK's 5G Test Bed for Connected and Autonomous Vehicles | Millbrook">
              <a:extLst>
                <a:ext uri="{FF2B5EF4-FFF2-40B4-BE49-F238E27FC236}">
                  <a16:creationId xmlns:a16="http://schemas.microsoft.com/office/drawing/2014/main" id="{F25E0666-D099-794E-8910-088A1D07801B}"/>
                </a:ext>
              </a:extLst>
            </p:cNvPr>
            <p:cNvPicPr preferRelativeResize="0"/>
            <p:nvPr/>
          </p:nvPicPr>
          <p:blipFill rotWithShape="1">
            <a:blip r:embed="rId12">
              <a:alphaModFix/>
            </a:blip>
            <a:srcRect/>
            <a:stretch/>
          </p:blipFill>
          <p:spPr>
            <a:xfrm>
              <a:off x="6308313" y="2718217"/>
              <a:ext cx="3416711" cy="2050027"/>
            </a:xfrm>
            <a:prstGeom prst="rect">
              <a:avLst/>
            </a:prstGeom>
            <a:noFill/>
            <a:ln>
              <a:noFill/>
            </a:ln>
          </p:spPr>
        </p:pic>
        <p:pic>
          <p:nvPicPr>
            <p:cNvPr id="10" name="Google Shape;162;g1c66c00f33b_1_87" descr="A drawing of a cartoon character&#10;&#10;Description automatically generated">
              <a:extLst>
                <a:ext uri="{FF2B5EF4-FFF2-40B4-BE49-F238E27FC236}">
                  <a16:creationId xmlns:a16="http://schemas.microsoft.com/office/drawing/2014/main" id="{A16C65DF-7F51-1E0C-9FFE-B43BB7A76CA3}"/>
                </a:ext>
              </a:extLst>
            </p:cNvPr>
            <p:cNvPicPr preferRelativeResize="0"/>
            <p:nvPr/>
          </p:nvPicPr>
          <p:blipFill rotWithShape="1">
            <a:blip r:embed="rId13">
              <a:alphaModFix/>
            </a:blip>
            <a:srcRect/>
            <a:stretch/>
          </p:blipFill>
          <p:spPr>
            <a:xfrm>
              <a:off x="6407682" y="2815200"/>
              <a:ext cx="369932" cy="353779"/>
            </a:xfrm>
            <a:prstGeom prst="rect">
              <a:avLst/>
            </a:prstGeom>
            <a:noFill/>
            <a:ln>
              <a:noFill/>
            </a:ln>
          </p:spPr>
        </p:pic>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45"/>
        <p:cNvGrpSpPr/>
        <p:nvPr/>
      </p:nvGrpSpPr>
      <p:grpSpPr>
        <a:xfrm>
          <a:off x="0" y="0"/>
          <a:ext cx="0" cy="0"/>
          <a:chOff x="0" y="0"/>
          <a:chExt cx="0" cy="0"/>
        </a:xfrm>
      </p:grpSpPr>
      <p:sp>
        <p:nvSpPr>
          <p:cNvPr id="246" name="Google Shape;246;g1c66c00f33b_1_172"/>
          <p:cNvSpPr txBox="1">
            <a:spLocks noGrp="1"/>
          </p:cNvSpPr>
          <p:nvPr>
            <p:ph type="title"/>
          </p:nvPr>
        </p:nvSpPr>
        <p:spPr>
          <a:xfrm>
            <a:off x="309361" y="480419"/>
            <a:ext cx="11463707" cy="307777"/>
          </a:xfrm>
          <a:prstGeom prst="rect">
            <a:avLst/>
          </a:prstGeom>
          <a:noFill/>
          <a:ln>
            <a:noFill/>
          </a:ln>
        </p:spPr>
        <p:txBody>
          <a:bodyPr spcFirstLastPara="1" wrap="square" lIns="0" tIns="0" rIns="0" bIns="0" anchor="t" anchorCtr="0">
            <a:spAutoFit/>
          </a:bodyPr>
          <a:lstStyle/>
          <a:p>
            <a:pPr rtl="0"/>
            <a:r>
              <a:rPr lang="en-US"/>
              <a:t>5G Industrial applications </a:t>
            </a:r>
            <a:endParaRPr/>
          </a:p>
        </p:txBody>
      </p:sp>
      <p:sp>
        <p:nvSpPr>
          <p:cNvPr id="248" name="Google Shape;248;g1c66c00f33b_1_172">
            <a:hlinkClick r:id="" action="ppaction://noaction"/>
          </p:cNvPr>
          <p:cNvSpPr txBox="1"/>
          <p:nvPr/>
        </p:nvSpPr>
        <p:spPr>
          <a:xfrm>
            <a:off x="10375260" y="639205"/>
            <a:ext cx="1593624" cy="167738"/>
          </a:xfrm>
          <a:prstGeom prst="rect">
            <a:avLst/>
          </a:prstGeom>
          <a:noFill/>
          <a:ln>
            <a:noFill/>
          </a:ln>
        </p:spPr>
        <p:txBody>
          <a:bodyPr spcFirstLastPara="1" wrap="square" lIns="0" tIns="0" rIns="0" bIns="0" anchor="t" anchorCtr="0">
            <a:spAutoFit/>
          </a:bodyPr>
          <a:lstStyle/>
          <a:p>
            <a:pPr marL="0" marR="0" lvl="0" indent="0" algn="ctr" defTabSz="1106973" rtl="0" eaLnBrk="1" fontAlgn="auto" latinLnBrk="0" hangingPunct="1">
              <a:lnSpc>
                <a:spcPct val="100000"/>
              </a:lnSpc>
              <a:spcBef>
                <a:spcPts val="0"/>
              </a:spcBef>
              <a:spcAft>
                <a:spcPts val="0"/>
              </a:spcAft>
              <a:buClr>
                <a:srgbClr val="000000"/>
              </a:buClr>
              <a:buSzPts val="1400"/>
              <a:buFontTx/>
              <a:buNone/>
              <a:tabLst/>
              <a:defRPr/>
            </a:pPr>
            <a:r>
              <a:rPr kumimoji="0" lang="en-US" sz="1090" b="0" i="0" u="sng" strike="noStrike" kern="0" cap="none" spc="0" normalizeH="0" baseline="0" noProof="0">
                <a:ln>
                  <a:noFill/>
                </a:ln>
                <a:solidFill>
                  <a:srgbClr val="FFFFFF"/>
                </a:solidFill>
                <a:effectLst/>
                <a:uLnTx/>
                <a:uFillTx/>
                <a:latin typeface="Helvetica Neue"/>
                <a:ea typeface="Helvetica Neue"/>
                <a:cs typeface="Helvetica Neue"/>
                <a:sym typeface="Helvetica Neue"/>
              </a:rPr>
              <a:t>Back to Use Cases</a:t>
            </a:r>
            <a:endParaRPr kumimoji="0" sz="1090" b="0" i="0" u="sng" strike="noStrike" kern="0" cap="none" spc="0" normalizeH="0" baseline="0" noProof="0">
              <a:ln>
                <a:noFill/>
              </a:ln>
              <a:solidFill>
                <a:srgbClr val="FFFFFF"/>
              </a:solidFill>
              <a:effectLst/>
              <a:uLnTx/>
              <a:uFillTx/>
              <a:latin typeface="Helvetica Neue"/>
              <a:ea typeface="Helvetica Neue"/>
              <a:cs typeface="Helvetica Neue"/>
              <a:sym typeface="Helvetica Neue"/>
            </a:endParaRPr>
          </a:p>
        </p:txBody>
      </p:sp>
      <p:pic>
        <p:nvPicPr>
          <p:cNvPr id="249" name="Google Shape;249;g1c66c00f33b_1_172" descr="MITSUI &amp;amp; CO., LTD."/>
          <p:cNvPicPr preferRelativeResize="0"/>
          <p:nvPr/>
        </p:nvPicPr>
        <p:blipFill rotWithShape="1">
          <a:blip r:embed="rId3">
            <a:alphaModFix/>
          </a:blip>
          <a:srcRect l="31710" t="11162" r="31710" b="11162"/>
          <a:stretch/>
        </p:blipFill>
        <p:spPr>
          <a:xfrm>
            <a:off x="7298055" y="1323161"/>
            <a:ext cx="973683" cy="1085739"/>
          </a:xfrm>
          <a:prstGeom prst="rect">
            <a:avLst/>
          </a:prstGeom>
          <a:noFill/>
          <a:ln>
            <a:noFill/>
          </a:ln>
        </p:spPr>
      </p:pic>
      <p:pic>
        <p:nvPicPr>
          <p:cNvPr id="250" name="Google Shape;250;g1c66c00f33b_1_172"/>
          <p:cNvPicPr preferRelativeResize="0"/>
          <p:nvPr/>
        </p:nvPicPr>
        <p:blipFill rotWithShape="1">
          <a:blip r:embed="rId4">
            <a:alphaModFix/>
          </a:blip>
          <a:srcRect t="52127"/>
          <a:stretch/>
        </p:blipFill>
        <p:spPr>
          <a:xfrm>
            <a:off x="6967724" y="2502685"/>
            <a:ext cx="4464301" cy="3205589"/>
          </a:xfrm>
          <a:prstGeom prst="rect">
            <a:avLst/>
          </a:prstGeom>
          <a:noFill/>
          <a:ln>
            <a:noFill/>
          </a:ln>
        </p:spPr>
      </p:pic>
      <p:pic>
        <p:nvPicPr>
          <p:cNvPr id="251" name="Google Shape;251;g1c66c00f33b_1_172"/>
          <p:cNvPicPr preferRelativeResize="0"/>
          <p:nvPr/>
        </p:nvPicPr>
        <p:blipFill rotWithShape="1">
          <a:blip r:embed="rId5">
            <a:alphaModFix/>
          </a:blip>
          <a:srcRect t="12625" b="12886"/>
          <a:stretch/>
        </p:blipFill>
        <p:spPr>
          <a:xfrm>
            <a:off x="8776125" y="1402853"/>
            <a:ext cx="1163924" cy="926376"/>
          </a:xfrm>
          <a:prstGeom prst="rect">
            <a:avLst/>
          </a:prstGeom>
          <a:noFill/>
          <a:ln>
            <a:noFill/>
          </a:ln>
        </p:spPr>
      </p:pic>
      <p:pic>
        <p:nvPicPr>
          <p:cNvPr id="252" name="Google Shape;252;g1c66c00f33b_1_172"/>
          <p:cNvPicPr preferRelativeResize="0"/>
          <p:nvPr/>
        </p:nvPicPr>
        <p:blipFill rotWithShape="1">
          <a:blip r:embed="rId6">
            <a:alphaModFix/>
          </a:blip>
          <a:srcRect/>
          <a:stretch/>
        </p:blipFill>
        <p:spPr>
          <a:xfrm>
            <a:off x="10375263" y="1606603"/>
            <a:ext cx="1397811" cy="476527"/>
          </a:xfrm>
          <a:prstGeom prst="rect">
            <a:avLst/>
          </a:prstGeom>
          <a:noFill/>
          <a:ln>
            <a:noFill/>
          </a:ln>
        </p:spPr>
      </p:pic>
      <p:pic>
        <p:nvPicPr>
          <p:cNvPr id="3074" name="Picture 2" descr="What is Shipbuilding? - TWI">
            <a:extLst>
              <a:ext uri="{FF2B5EF4-FFF2-40B4-BE49-F238E27FC236}">
                <a16:creationId xmlns:a16="http://schemas.microsoft.com/office/drawing/2014/main" id="{917C5684-44BB-C88A-9008-30571223EBC2}"/>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65659" y="2419208"/>
            <a:ext cx="5298836" cy="336344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88"/>
        <p:cNvGrpSpPr/>
        <p:nvPr/>
      </p:nvGrpSpPr>
      <p:grpSpPr>
        <a:xfrm>
          <a:off x="0" y="0"/>
          <a:ext cx="0" cy="0"/>
          <a:chOff x="0" y="0"/>
          <a:chExt cx="0" cy="0"/>
        </a:xfrm>
      </p:grpSpPr>
      <p:sp>
        <p:nvSpPr>
          <p:cNvPr id="289" name="Google Shape;289;g1c66c00f33b_1_212"/>
          <p:cNvSpPr txBox="1">
            <a:spLocks noGrp="1"/>
          </p:cNvSpPr>
          <p:nvPr>
            <p:ph type="title"/>
          </p:nvPr>
        </p:nvSpPr>
        <p:spPr>
          <a:xfrm>
            <a:off x="309361" y="480419"/>
            <a:ext cx="11463707" cy="428451"/>
          </a:xfrm>
          <a:prstGeom prst="rect">
            <a:avLst/>
          </a:prstGeom>
          <a:noFill/>
          <a:ln>
            <a:noFill/>
          </a:ln>
        </p:spPr>
        <p:txBody>
          <a:bodyPr spcFirstLastPara="1" wrap="square" lIns="0" tIns="0" rIns="0" bIns="0" anchor="t" anchorCtr="0">
            <a:spAutoFit/>
          </a:bodyPr>
          <a:lstStyle/>
          <a:p>
            <a:pPr rtl="0"/>
            <a:r>
              <a:rPr lang="en-US" sz="2784"/>
              <a:t>5G Private Network combining mobile and satellite comms</a:t>
            </a:r>
            <a:endParaRPr sz="2784"/>
          </a:p>
        </p:txBody>
      </p:sp>
      <p:pic>
        <p:nvPicPr>
          <p:cNvPr id="293" name="Google Shape;293;g1c66c00f33b_1_212"/>
          <p:cNvPicPr preferRelativeResize="0"/>
          <p:nvPr/>
        </p:nvPicPr>
        <p:blipFill rotWithShape="1">
          <a:blip r:embed="rId3">
            <a:alphaModFix/>
          </a:blip>
          <a:srcRect t="8492" b="8492"/>
          <a:stretch/>
        </p:blipFill>
        <p:spPr>
          <a:xfrm>
            <a:off x="3695660" y="4480135"/>
            <a:ext cx="3902337" cy="2110203"/>
          </a:xfrm>
          <a:prstGeom prst="rect">
            <a:avLst/>
          </a:prstGeom>
          <a:noFill/>
          <a:ln>
            <a:noFill/>
          </a:ln>
        </p:spPr>
      </p:pic>
      <p:pic>
        <p:nvPicPr>
          <p:cNvPr id="294" name="Google Shape;294;g1c66c00f33b_1_212"/>
          <p:cNvPicPr preferRelativeResize="0"/>
          <p:nvPr/>
        </p:nvPicPr>
        <p:blipFill rotWithShape="1">
          <a:blip r:embed="rId4">
            <a:alphaModFix/>
          </a:blip>
          <a:srcRect b="25082"/>
          <a:stretch/>
        </p:blipFill>
        <p:spPr>
          <a:xfrm>
            <a:off x="3675591" y="2479737"/>
            <a:ext cx="3901791" cy="1951796"/>
          </a:xfrm>
          <a:prstGeom prst="rect">
            <a:avLst/>
          </a:prstGeom>
          <a:noFill/>
          <a:ln>
            <a:noFill/>
          </a:ln>
        </p:spPr>
      </p:pic>
      <p:sp>
        <p:nvSpPr>
          <p:cNvPr id="295" name="Google Shape;295;g1c66c00f33b_1_212">
            <a:hlinkClick r:id="" action="ppaction://noaction"/>
          </p:cNvPr>
          <p:cNvSpPr txBox="1"/>
          <p:nvPr/>
        </p:nvSpPr>
        <p:spPr>
          <a:xfrm>
            <a:off x="10375260" y="639205"/>
            <a:ext cx="1593624" cy="167738"/>
          </a:xfrm>
          <a:prstGeom prst="rect">
            <a:avLst/>
          </a:prstGeom>
          <a:noFill/>
          <a:ln>
            <a:noFill/>
          </a:ln>
        </p:spPr>
        <p:txBody>
          <a:bodyPr spcFirstLastPara="1" wrap="square" lIns="0" tIns="0" rIns="0" bIns="0" anchor="t" anchorCtr="0">
            <a:spAutoFit/>
          </a:bodyPr>
          <a:lstStyle/>
          <a:p>
            <a:pPr marL="0" marR="0" lvl="0" indent="0" algn="ctr" defTabSz="1106973" rtl="0" eaLnBrk="1" fontAlgn="auto" latinLnBrk="0" hangingPunct="1">
              <a:lnSpc>
                <a:spcPct val="100000"/>
              </a:lnSpc>
              <a:spcBef>
                <a:spcPts val="0"/>
              </a:spcBef>
              <a:spcAft>
                <a:spcPts val="0"/>
              </a:spcAft>
              <a:buClr>
                <a:srgbClr val="000000"/>
              </a:buClr>
              <a:buSzPts val="1400"/>
              <a:buFontTx/>
              <a:buNone/>
              <a:tabLst/>
              <a:defRPr/>
            </a:pPr>
            <a:r>
              <a:rPr kumimoji="0" lang="en-US" sz="1090" b="0" i="0" u="sng" strike="noStrike" kern="0" cap="none" spc="0" normalizeH="0" baseline="0" noProof="0">
                <a:ln>
                  <a:noFill/>
                </a:ln>
                <a:solidFill>
                  <a:srgbClr val="FFFFFF"/>
                </a:solidFill>
                <a:effectLst/>
                <a:uLnTx/>
                <a:uFillTx/>
                <a:latin typeface="Helvetica Neue"/>
                <a:ea typeface="Helvetica Neue"/>
                <a:cs typeface="Helvetica Neue"/>
                <a:sym typeface="Helvetica Neue"/>
              </a:rPr>
              <a:t>Back to Use Cases</a:t>
            </a:r>
            <a:endParaRPr kumimoji="0" sz="1090" b="0" i="0" u="sng" strike="noStrike" kern="0" cap="none" spc="0" normalizeH="0" baseline="0" noProof="0">
              <a:ln>
                <a:noFill/>
              </a:ln>
              <a:solidFill>
                <a:srgbClr val="FFFFFF"/>
              </a:solidFill>
              <a:effectLst/>
              <a:uLnTx/>
              <a:uFillTx/>
              <a:latin typeface="Helvetica Neue"/>
              <a:ea typeface="Helvetica Neue"/>
              <a:cs typeface="Helvetica Neue"/>
              <a:sym typeface="Helvetica Neue"/>
            </a:endParaRPr>
          </a:p>
        </p:txBody>
      </p:sp>
      <p:pic>
        <p:nvPicPr>
          <p:cNvPr id="296" name="Google Shape;296;g1c66c00f33b_1_212"/>
          <p:cNvPicPr preferRelativeResize="0"/>
          <p:nvPr/>
        </p:nvPicPr>
        <p:blipFill>
          <a:blip r:embed="rId5">
            <a:alphaModFix/>
          </a:blip>
          <a:stretch>
            <a:fillRect/>
          </a:stretch>
        </p:blipFill>
        <p:spPr>
          <a:xfrm>
            <a:off x="7389759" y="2661426"/>
            <a:ext cx="416475" cy="389945"/>
          </a:xfrm>
          <a:prstGeom prst="rect">
            <a:avLst/>
          </a:prstGeom>
          <a:noFill/>
          <a:ln>
            <a:noFill/>
          </a:ln>
        </p:spPr>
      </p:pic>
      <p:grpSp>
        <p:nvGrpSpPr>
          <p:cNvPr id="5" name="Group 4">
            <a:extLst>
              <a:ext uri="{FF2B5EF4-FFF2-40B4-BE49-F238E27FC236}">
                <a16:creationId xmlns:a16="http://schemas.microsoft.com/office/drawing/2014/main" id="{DB238F5F-E7D4-69C3-34BB-5E13EFD16916}"/>
              </a:ext>
            </a:extLst>
          </p:cNvPr>
          <p:cNvGrpSpPr/>
          <p:nvPr/>
        </p:nvGrpSpPr>
        <p:grpSpPr>
          <a:xfrm>
            <a:off x="3446786" y="1328289"/>
            <a:ext cx="4359400" cy="1009345"/>
            <a:chOff x="2644478" y="1209230"/>
            <a:chExt cx="4359400" cy="1009345"/>
          </a:xfrm>
        </p:grpSpPr>
        <p:graphicFrame>
          <p:nvGraphicFramePr>
            <p:cNvPr id="290" name="Google Shape;290;g1c66c00f33b_1_212"/>
            <p:cNvGraphicFramePr/>
            <p:nvPr/>
          </p:nvGraphicFramePr>
          <p:xfrm>
            <a:off x="2644478" y="1209230"/>
            <a:ext cx="4359400" cy="1009345"/>
          </p:xfrm>
          <a:graphic>
            <a:graphicData uri="http://schemas.openxmlformats.org/drawingml/2006/table">
              <a:tbl>
                <a:tblPr>
                  <a:noFill/>
                </a:tblPr>
                <a:tblGrid>
                  <a:gridCol w="1089850">
                    <a:extLst>
                      <a:ext uri="{9D8B030D-6E8A-4147-A177-3AD203B41FA5}">
                        <a16:colId xmlns:a16="http://schemas.microsoft.com/office/drawing/2014/main" val="20000"/>
                      </a:ext>
                    </a:extLst>
                  </a:gridCol>
                  <a:gridCol w="1089850">
                    <a:extLst>
                      <a:ext uri="{9D8B030D-6E8A-4147-A177-3AD203B41FA5}">
                        <a16:colId xmlns:a16="http://schemas.microsoft.com/office/drawing/2014/main" val="20001"/>
                      </a:ext>
                    </a:extLst>
                  </a:gridCol>
                  <a:gridCol w="1146900">
                    <a:extLst>
                      <a:ext uri="{9D8B030D-6E8A-4147-A177-3AD203B41FA5}">
                        <a16:colId xmlns:a16="http://schemas.microsoft.com/office/drawing/2014/main" val="20002"/>
                      </a:ext>
                    </a:extLst>
                  </a:gridCol>
                  <a:gridCol w="1032800">
                    <a:extLst>
                      <a:ext uri="{9D8B030D-6E8A-4147-A177-3AD203B41FA5}">
                        <a16:colId xmlns:a16="http://schemas.microsoft.com/office/drawing/2014/main" val="20003"/>
                      </a:ext>
                    </a:extLst>
                  </a:gridCol>
                </a:tblGrid>
                <a:tr h="231550">
                  <a:tc>
                    <a:txBody>
                      <a:bodyPr/>
                      <a:lstStyle/>
                      <a:p>
                        <a:pPr marL="0" lvl="0" indent="0" algn="ctr" rtl="0">
                          <a:spcBef>
                            <a:spcPts val="0"/>
                          </a:spcBef>
                          <a:spcAft>
                            <a:spcPts val="0"/>
                          </a:spcAft>
                          <a:buNone/>
                        </a:pPr>
                        <a:r>
                          <a:rPr lang="en-US" sz="800" dirty="0">
                            <a:solidFill>
                              <a:schemeClr val="lt1"/>
                            </a:solidFill>
                          </a:rPr>
                          <a:t>Solution Provider</a:t>
                        </a:r>
                        <a:endParaRPr sz="800" dirty="0">
                          <a:solidFill>
                            <a:schemeClr val="lt1"/>
                          </a:solidFill>
                        </a:endParaRPr>
                      </a:p>
                    </a:txBody>
                    <a:tcPr marL="91425" marR="91425" marT="91425" marB="91425">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chemeClr val="accent5"/>
                      </a:solidFill>
                    </a:tcPr>
                  </a:tc>
                  <a:tc>
                    <a:txBody>
                      <a:bodyPr/>
                      <a:lstStyle/>
                      <a:p>
                        <a:pPr marL="0" lvl="0" indent="0" algn="ctr" rtl="0">
                          <a:spcBef>
                            <a:spcPts val="0"/>
                          </a:spcBef>
                          <a:spcAft>
                            <a:spcPts val="0"/>
                          </a:spcAft>
                          <a:buNone/>
                        </a:pPr>
                        <a:r>
                          <a:rPr lang="en-US" sz="800">
                            <a:solidFill>
                              <a:schemeClr val="lt1"/>
                            </a:solidFill>
                          </a:rPr>
                          <a:t>Druid Partner</a:t>
                        </a:r>
                        <a:endParaRPr sz="800">
                          <a:solidFill>
                            <a:schemeClr val="lt1"/>
                          </a:solidFill>
                        </a:endParaRPr>
                      </a:p>
                    </a:txBody>
                    <a:tcPr marL="91425" marR="91425" marT="91425" marB="91425">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chemeClr val="accent5"/>
                      </a:solidFill>
                    </a:tcPr>
                  </a:tc>
                  <a:tc>
                    <a:txBody>
                      <a:bodyPr/>
                      <a:lstStyle/>
                      <a:p>
                        <a:pPr marL="0" lvl="0" indent="0" algn="ctr" rtl="0">
                          <a:spcBef>
                            <a:spcPts val="0"/>
                          </a:spcBef>
                          <a:spcAft>
                            <a:spcPts val="0"/>
                          </a:spcAft>
                          <a:buNone/>
                        </a:pPr>
                        <a:r>
                          <a:rPr lang="en-US" sz="800">
                            <a:solidFill>
                              <a:schemeClr val="lt1"/>
                            </a:solidFill>
                          </a:rPr>
                          <a:t>5G SA Core Platform</a:t>
                        </a:r>
                        <a:endParaRPr sz="800">
                          <a:solidFill>
                            <a:schemeClr val="lt1"/>
                          </a:solidFill>
                        </a:endParaRPr>
                      </a:p>
                    </a:txBody>
                    <a:tcPr marL="91425" marR="91425" marT="91425" marB="91425">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chemeClr val="accent5"/>
                      </a:solidFill>
                    </a:tcPr>
                  </a:tc>
                  <a:tc>
                    <a:txBody>
                      <a:bodyPr/>
                      <a:lstStyle/>
                      <a:p>
                        <a:pPr marL="0" lvl="0" indent="0" algn="ctr" rtl="0">
                          <a:spcBef>
                            <a:spcPts val="0"/>
                          </a:spcBef>
                          <a:spcAft>
                            <a:spcPts val="0"/>
                          </a:spcAft>
                          <a:buNone/>
                        </a:pPr>
                        <a:r>
                          <a:rPr lang="en-US" sz="800">
                            <a:solidFill>
                              <a:schemeClr val="lt1"/>
                            </a:solidFill>
                          </a:rPr>
                          <a:t>5G RAN</a:t>
                        </a:r>
                        <a:endParaRPr sz="800">
                          <a:solidFill>
                            <a:schemeClr val="lt1"/>
                          </a:solidFill>
                        </a:endParaRPr>
                      </a:p>
                    </a:txBody>
                    <a:tcPr marL="91425" marR="91425" marT="91425" marB="91425">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chemeClr val="accent5"/>
                      </a:solidFill>
                    </a:tcPr>
                  </a:tc>
                  <a:extLst>
                    <a:ext uri="{0D108BD9-81ED-4DB2-BD59-A6C34878D82A}">
                      <a16:rowId xmlns:a16="http://schemas.microsoft.com/office/drawing/2014/main" val="10000"/>
                    </a:ext>
                  </a:extLst>
                </a:tr>
                <a:tr h="704575">
                  <a:tc>
                    <a:txBody>
                      <a:bodyPr/>
                      <a:lstStyle/>
                      <a:p>
                        <a:pPr marL="0" lvl="0" indent="0" algn="l" rtl="0">
                          <a:spcBef>
                            <a:spcPts val="0"/>
                          </a:spcBef>
                          <a:spcAft>
                            <a:spcPts val="0"/>
                          </a:spcAft>
                          <a:buNone/>
                        </a:pPr>
                        <a:endParaRPr/>
                      </a:p>
                    </a:txBody>
                    <a:tcPr marL="91425" marR="91425" marT="91425" marB="91425">
                      <a:lnL w="9525" cap="flat" cmpd="sng">
                        <a:solidFill>
                          <a:srgbClr val="D9D9D9"/>
                        </a:solidFill>
                        <a:prstDash val="solid"/>
                        <a:round/>
                        <a:headEnd type="none" w="sm" len="sm"/>
                        <a:tailEnd type="none" w="sm" len="sm"/>
                      </a:lnL>
                      <a:lnR w="9525" cap="flat" cmpd="sng">
                        <a:solidFill>
                          <a:srgbClr val="D9D9D9"/>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rgbClr val="D9D9D9"/>
                        </a:solidFill>
                        <a:prstDash val="solid"/>
                        <a:round/>
                        <a:headEnd type="none" w="sm" len="sm"/>
                        <a:tailEnd type="none" w="sm" len="sm"/>
                      </a:lnB>
                    </a:tcPr>
                  </a:tc>
                  <a:tc>
                    <a:txBody>
                      <a:bodyPr/>
                      <a:lstStyle/>
                      <a:p>
                        <a:pPr marL="0" lvl="0" indent="0" algn="l" rtl="0">
                          <a:spcBef>
                            <a:spcPts val="0"/>
                          </a:spcBef>
                          <a:spcAft>
                            <a:spcPts val="0"/>
                          </a:spcAft>
                          <a:buNone/>
                        </a:pPr>
                        <a:endParaRPr/>
                      </a:p>
                    </a:txBody>
                    <a:tcPr marL="91425" marR="91425" marT="91425" marB="91425">
                      <a:lnL w="9525" cap="flat" cmpd="sng">
                        <a:solidFill>
                          <a:srgbClr val="D9D9D9"/>
                        </a:solidFill>
                        <a:prstDash val="solid"/>
                        <a:round/>
                        <a:headEnd type="none" w="sm" len="sm"/>
                        <a:tailEnd type="none" w="sm" len="sm"/>
                      </a:lnL>
                      <a:lnR w="9525" cap="flat" cmpd="sng">
                        <a:solidFill>
                          <a:srgbClr val="D9D9D9"/>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rgbClr val="D9D9D9"/>
                        </a:solidFill>
                        <a:prstDash val="solid"/>
                        <a:round/>
                        <a:headEnd type="none" w="sm" len="sm"/>
                        <a:tailEnd type="none" w="sm" len="sm"/>
                      </a:lnB>
                    </a:tcPr>
                  </a:tc>
                  <a:tc>
                    <a:txBody>
                      <a:bodyPr/>
                      <a:lstStyle/>
                      <a:p>
                        <a:pPr marL="0" lvl="0" indent="0" algn="l" rtl="0">
                          <a:spcBef>
                            <a:spcPts val="0"/>
                          </a:spcBef>
                          <a:spcAft>
                            <a:spcPts val="0"/>
                          </a:spcAft>
                          <a:buNone/>
                        </a:pPr>
                        <a:endParaRPr/>
                      </a:p>
                    </a:txBody>
                    <a:tcPr marL="91425" marR="91425" marT="91425" marB="91425">
                      <a:lnL w="9525" cap="flat" cmpd="sng">
                        <a:solidFill>
                          <a:srgbClr val="D9D9D9"/>
                        </a:solidFill>
                        <a:prstDash val="solid"/>
                        <a:round/>
                        <a:headEnd type="none" w="sm" len="sm"/>
                        <a:tailEnd type="none" w="sm" len="sm"/>
                      </a:lnL>
                      <a:lnR w="9525" cap="flat" cmpd="sng">
                        <a:solidFill>
                          <a:srgbClr val="D9D9D9"/>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rgbClr val="D9D9D9"/>
                        </a:solidFill>
                        <a:prstDash val="solid"/>
                        <a:round/>
                        <a:headEnd type="none" w="sm" len="sm"/>
                        <a:tailEnd type="none" w="sm" len="sm"/>
                      </a:lnB>
                    </a:tcPr>
                  </a:tc>
                  <a:tc>
                    <a:txBody>
                      <a:bodyPr/>
                      <a:lstStyle/>
                      <a:p>
                        <a:pPr marL="0" lvl="0" indent="0" algn="l" rtl="0">
                          <a:spcBef>
                            <a:spcPts val="0"/>
                          </a:spcBef>
                          <a:spcAft>
                            <a:spcPts val="0"/>
                          </a:spcAft>
                          <a:buNone/>
                        </a:pPr>
                        <a:endParaRPr dirty="0"/>
                      </a:p>
                    </a:txBody>
                    <a:tcPr marL="91425" marR="91425" marT="91425" marB="91425">
                      <a:lnL w="9525" cap="flat" cmpd="sng">
                        <a:solidFill>
                          <a:srgbClr val="D9D9D9"/>
                        </a:solidFill>
                        <a:prstDash val="solid"/>
                        <a:round/>
                        <a:headEnd type="none" w="sm" len="sm"/>
                        <a:tailEnd type="none" w="sm" len="sm"/>
                      </a:lnL>
                      <a:lnR w="9525" cap="flat" cmpd="sng">
                        <a:solidFill>
                          <a:srgbClr val="D9D9D9"/>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rgbClr val="D9D9D9"/>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grpSp>
          <p:nvGrpSpPr>
            <p:cNvPr id="3" name="Group 2">
              <a:extLst>
                <a:ext uri="{FF2B5EF4-FFF2-40B4-BE49-F238E27FC236}">
                  <a16:creationId xmlns:a16="http://schemas.microsoft.com/office/drawing/2014/main" id="{5BED0E37-ED48-EDE5-1A90-60727AFFE330}"/>
                </a:ext>
              </a:extLst>
            </p:cNvPr>
            <p:cNvGrpSpPr/>
            <p:nvPr/>
          </p:nvGrpSpPr>
          <p:grpSpPr>
            <a:xfrm>
              <a:off x="4986935" y="1545121"/>
              <a:ext cx="839458" cy="645580"/>
              <a:chOff x="5626486" y="1703012"/>
              <a:chExt cx="839458" cy="645580"/>
            </a:xfrm>
          </p:grpSpPr>
          <p:pic>
            <p:nvPicPr>
              <p:cNvPr id="291" name="Google Shape;291;g1c66c00f33b_1_212"/>
              <p:cNvPicPr preferRelativeResize="0"/>
              <p:nvPr/>
            </p:nvPicPr>
            <p:blipFill>
              <a:blip r:embed="rId6">
                <a:alphaModFix/>
              </a:blip>
              <a:stretch>
                <a:fillRect/>
              </a:stretch>
            </p:blipFill>
            <p:spPr>
              <a:xfrm>
                <a:off x="5626486" y="1795471"/>
                <a:ext cx="839458" cy="553121"/>
              </a:xfrm>
              <a:prstGeom prst="rect">
                <a:avLst/>
              </a:prstGeom>
              <a:noFill/>
              <a:ln>
                <a:noFill/>
              </a:ln>
            </p:spPr>
          </p:pic>
          <p:pic>
            <p:nvPicPr>
              <p:cNvPr id="292" name="Google Shape;292;g1c66c00f33b_1_212"/>
              <p:cNvPicPr preferRelativeResize="0"/>
              <p:nvPr/>
            </p:nvPicPr>
            <p:blipFill>
              <a:blip r:embed="rId7">
                <a:alphaModFix/>
              </a:blip>
              <a:stretch>
                <a:fillRect/>
              </a:stretch>
            </p:blipFill>
            <p:spPr>
              <a:xfrm>
                <a:off x="5809044" y="1703012"/>
                <a:ext cx="399011" cy="244328"/>
              </a:xfrm>
              <a:prstGeom prst="rect">
                <a:avLst/>
              </a:prstGeom>
              <a:noFill/>
              <a:ln>
                <a:noFill/>
              </a:ln>
            </p:spPr>
          </p:pic>
        </p:grpSp>
        <p:pic>
          <p:nvPicPr>
            <p:cNvPr id="297" name="Google Shape;297;g1c66c00f33b_1_212">
              <a:hlinkClick r:id="rId8"/>
            </p:cNvPr>
            <p:cNvPicPr preferRelativeResize="0"/>
            <p:nvPr/>
          </p:nvPicPr>
          <p:blipFill>
            <a:blip r:embed="rId9">
              <a:alphaModFix/>
            </a:blip>
            <a:stretch>
              <a:fillRect/>
            </a:stretch>
          </p:blipFill>
          <p:spPr>
            <a:xfrm>
              <a:off x="2726212" y="1523665"/>
              <a:ext cx="941346" cy="646631"/>
            </a:xfrm>
            <a:prstGeom prst="rect">
              <a:avLst/>
            </a:prstGeom>
            <a:noFill/>
            <a:ln>
              <a:noFill/>
            </a:ln>
          </p:spPr>
        </p:pic>
        <p:pic>
          <p:nvPicPr>
            <p:cNvPr id="298" name="Google Shape;298;g1c66c00f33b_1_212">
              <a:hlinkClick r:id="rId10"/>
            </p:cNvPr>
            <p:cNvPicPr preferRelativeResize="0"/>
            <p:nvPr/>
          </p:nvPicPr>
          <p:blipFill>
            <a:blip r:embed="rId11">
              <a:alphaModFix/>
            </a:blip>
            <a:stretch>
              <a:fillRect/>
            </a:stretch>
          </p:blipFill>
          <p:spPr>
            <a:xfrm>
              <a:off x="3939064" y="1554733"/>
              <a:ext cx="648176" cy="648176"/>
            </a:xfrm>
            <a:prstGeom prst="rect">
              <a:avLst/>
            </a:prstGeom>
            <a:noFill/>
            <a:ln>
              <a:noFill/>
            </a:ln>
          </p:spPr>
        </p:pic>
        <p:grpSp>
          <p:nvGrpSpPr>
            <p:cNvPr id="4" name="Group 3">
              <a:extLst>
                <a:ext uri="{FF2B5EF4-FFF2-40B4-BE49-F238E27FC236}">
                  <a16:creationId xmlns:a16="http://schemas.microsoft.com/office/drawing/2014/main" id="{41DF8A11-190C-A582-E9B3-67D53EB318D5}"/>
                </a:ext>
              </a:extLst>
            </p:cNvPr>
            <p:cNvGrpSpPr/>
            <p:nvPr/>
          </p:nvGrpSpPr>
          <p:grpSpPr>
            <a:xfrm>
              <a:off x="6041214" y="1542525"/>
              <a:ext cx="941742" cy="648176"/>
              <a:chOff x="6792665" y="1634493"/>
              <a:chExt cx="1129271" cy="777247"/>
            </a:xfrm>
          </p:grpSpPr>
          <p:pic>
            <p:nvPicPr>
              <p:cNvPr id="299" name="Google Shape;299;g1c66c00f33b_1_212"/>
              <p:cNvPicPr preferRelativeResize="0"/>
              <p:nvPr/>
            </p:nvPicPr>
            <p:blipFill>
              <a:blip r:embed="rId12">
                <a:alphaModFix/>
              </a:blip>
              <a:stretch>
                <a:fillRect/>
              </a:stretch>
            </p:blipFill>
            <p:spPr>
              <a:xfrm>
                <a:off x="6923122" y="1634493"/>
                <a:ext cx="706732" cy="244328"/>
              </a:xfrm>
              <a:prstGeom prst="rect">
                <a:avLst/>
              </a:prstGeom>
              <a:noFill/>
              <a:ln>
                <a:noFill/>
              </a:ln>
            </p:spPr>
          </p:pic>
          <p:pic>
            <p:nvPicPr>
              <p:cNvPr id="300" name="Google Shape;300;g1c66c00f33b_1_212"/>
              <p:cNvPicPr preferRelativeResize="0"/>
              <p:nvPr/>
            </p:nvPicPr>
            <p:blipFill rotWithShape="1">
              <a:blip r:embed="rId13">
                <a:alphaModFix/>
              </a:blip>
              <a:srcRect/>
              <a:stretch/>
            </p:blipFill>
            <p:spPr>
              <a:xfrm>
                <a:off x="7318871" y="1848118"/>
                <a:ext cx="603065" cy="563622"/>
              </a:xfrm>
              <a:prstGeom prst="rect">
                <a:avLst/>
              </a:prstGeom>
              <a:noFill/>
              <a:ln>
                <a:noFill/>
              </a:ln>
            </p:spPr>
          </p:pic>
          <p:pic>
            <p:nvPicPr>
              <p:cNvPr id="301" name="Google Shape;301;g1c66c00f33b_1_212"/>
              <p:cNvPicPr preferRelativeResize="0"/>
              <p:nvPr/>
            </p:nvPicPr>
            <p:blipFill rotWithShape="1">
              <a:blip r:embed="rId14">
                <a:alphaModFix/>
              </a:blip>
              <a:srcRect l="8907" r="6903"/>
              <a:stretch/>
            </p:blipFill>
            <p:spPr>
              <a:xfrm>
                <a:off x="6792665" y="1916394"/>
                <a:ext cx="603058" cy="341137"/>
              </a:xfrm>
              <a:prstGeom prst="rect">
                <a:avLst/>
              </a:prstGeom>
              <a:noFill/>
              <a:ln>
                <a:noFill/>
              </a:ln>
            </p:spPr>
          </p:pic>
        </p:gr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25"/>
        <p:cNvGrpSpPr/>
        <p:nvPr/>
      </p:nvGrpSpPr>
      <p:grpSpPr>
        <a:xfrm>
          <a:off x="0" y="0"/>
          <a:ext cx="0" cy="0"/>
          <a:chOff x="0" y="0"/>
          <a:chExt cx="0" cy="0"/>
        </a:xfrm>
      </p:grpSpPr>
      <p:graphicFrame>
        <p:nvGraphicFramePr>
          <p:cNvPr id="326" name="Google Shape;326;g1c66c00f33b_1_247"/>
          <p:cNvGraphicFramePr/>
          <p:nvPr/>
        </p:nvGraphicFramePr>
        <p:xfrm>
          <a:off x="2521934" y="1241238"/>
          <a:ext cx="6378401" cy="1354109"/>
        </p:xfrm>
        <a:graphic>
          <a:graphicData uri="http://schemas.openxmlformats.org/drawingml/2006/table">
            <a:tbl>
              <a:tblPr>
                <a:noFill/>
              </a:tblPr>
              <a:tblGrid>
                <a:gridCol w="1223092">
                  <a:extLst>
                    <a:ext uri="{9D8B030D-6E8A-4147-A177-3AD203B41FA5}">
                      <a16:colId xmlns:a16="http://schemas.microsoft.com/office/drawing/2014/main" val="20000"/>
                    </a:ext>
                  </a:extLst>
                </a:gridCol>
                <a:gridCol w="1310739">
                  <a:extLst>
                    <a:ext uri="{9D8B030D-6E8A-4147-A177-3AD203B41FA5}">
                      <a16:colId xmlns:a16="http://schemas.microsoft.com/office/drawing/2014/main" val="20001"/>
                    </a:ext>
                  </a:extLst>
                </a:gridCol>
                <a:gridCol w="1273453">
                  <a:extLst>
                    <a:ext uri="{9D8B030D-6E8A-4147-A177-3AD203B41FA5}">
                      <a16:colId xmlns:a16="http://schemas.microsoft.com/office/drawing/2014/main" val="20002"/>
                    </a:ext>
                  </a:extLst>
                </a:gridCol>
                <a:gridCol w="1370542">
                  <a:extLst>
                    <a:ext uri="{9D8B030D-6E8A-4147-A177-3AD203B41FA5}">
                      <a16:colId xmlns:a16="http://schemas.microsoft.com/office/drawing/2014/main" val="20003"/>
                    </a:ext>
                  </a:extLst>
                </a:gridCol>
                <a:gridCol w="1200575">
                  <a:extLst>
                    <a:ext uri="{9D8B030D-6E8A-4147-A177-3AD203B41FA5}">
                      <a16:colId xmlns:a16="http://schemas.microsoft.com/office/drawing/2014/main" val="20004"/>
                    </a:ext>
                  </a:extLst>
                </a:gridCol>
              </a:tblGrid>
              <a:tr h="535990">
                <a:tc>
                  <a:txBody>
                    <a:bodyPr/>
                    <a:lstStyle/>
                    <a:p>
                      <a:pPr marL="0" lvl="0" indent="0" algn="ctr" rtl="0">
                        <a:spcBef>
                          <a:spcPts val="0"/>
                        </a:spcBef>
                        <a:spcAft>
                          <a:spcPts val="0"/>
                        </a:spcAft>
                        <a:buNone/>
                      </a:pPr>
                      <a:r>
                        <a:rPr lang="en-US" sz="1000">
                          <a:solidFill>
                            <a:schemeClr val="lt1"/>
                          </a:solidFill>
                        </a:rPr>
                        <a:t>Mining</a:t>
                      </a:r>
                      <a:endParaRPr sz="1000">
                        <a:solidFill>
                          <a:schemeClr val="lt1"/>
                        </a:solidFill>
                      </a:endParaRPr>
                    </a:p>
                    <a:p>
                      <a:pPr marL="0" lvl="0" indent="0" algn="ctr" rtl="0">
                        <a:spcBef>
                          <a:spcPts val="0"/>
                        </a:spcBef>
                        <a:spcAft>
                          <a:spcPts val="0"/>
                        </a:spcAft>
                        <a:buNone/>
                      </a:pPr>
                      <a:r>
                        <a:rPr lang="en-US" sz="1000">
                          <a:solidFill>
                            <a:schemeClr val="lt1"/>
                          </a:solidFill>
                        </a:rPr>
                        <a:t>Operators</a:t>
                      </a:r>
                      <a:endParaRPr sz="1000">
                        <a:solidFill>
                          <a:schemeClr val="lt1"/>
                        </a:solidFill>
                      </a:endParaRPr>
                    </a:p>
                  </a:txBody>
                  <a:tcPr marL="110678" marR="110678" marT="110678" marB="110678">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chemeClr val="accent5"/>
                    </a:solidFill>
                  </a:tcPr>
                </a:tc>
                <a:tc>
                  <a:txBody>
                    <a:bodyPr/>
                    <a:lstStyle/>
                    <a:p>
                      <a:pPr marL="0" lvl="0" indent="0" algn="ctr" rtl="0">
                        <a:spcBef>
                          <a:spcPts val="0"/>
                        </a:spcBef>
                        <a:spcAft>
                          <a:spcPts val="0"/>
                        </a:spcAft>
                        <a:buNone/>
                      </a:pPr>
                      <a:r>
                        <a:rPr lang="en-US" sz="1000">
                          <a:solidFill>
                            <a:schemeClr val="lt1"/>
                          </a:solidFill>
                        </a:rPr>
                        <a:t>Solution Provider</a:t>
                      </a:r>
                      <a:endParaRPr sz="1000">
                        <a:solidFill>
                          <a:schemeClr val="lt1"/>
                        </a:solidFill>
                      </a:endParaRPr>
                    </a:p>
                    <a:p>
                      <a:pPr marL="0" lvl="0" indent="0" algn="ctr" rtl="0">
                        <a:spcBef>
                          <a:spcPts val="0"/>
                        </a:spcBef>
                        <a:spcAft>
                          <a:spcPts val="0"/>
                        </a:spcAft>
                        <a:buNone/>
                      </a:pPr>
                      <a:r>
                        <a:rPr lang="en-US" sz="1000">
                          <a:solidFill>
                            <a:schemeClr val="lt1"/>
                          </a:solidFill>
                        </a:rPr>
                        <a:t>(Druid Partners)</a:t>
                      </a:r>
                      <a:endParaRPr sz="1000">
                        <a:solidFill>
                          <a:schemeClr val="lt1"/>
                        </a:solidFill>
                      </a:endParaRPr>
                    </a:p>
                  </a:txBody>
                  <a:tcPr marL="110678" marR="110678" marT="110678" marB="110678">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chemeClr val="accent5"/>
                    </a:solidFill>
                  </a:tcPr>
                </a:tc>
                <a:tc>
                  <a:txBody>
                    <a:bodyPr/>
                    <a:lstStyle/>
                    <a:p>
                      <a:pPr marL="0" lvl="0" indent="0" algn="ctr" rtl="0">
                        <a:spcBef>
                          <a:spcPts val="0"/>
                        </a:spcBef>
                        <a:spcAft>
                          <a:spcPts val="0"/>
                        </a:spcAft>
                        <a:buClr>
                          <a:schemeClr val="dk1"/>
                        </a:buClr>
                        <a:buSzPts val="1100"/>
                        <a:buFont typeface="Arial"/>
                        <a:buNone/>
                      </a:pPr>
                      <a:r>
                        <a:rPr lang="en-US" sz="1000">
                          <a:solidFill>
                            <a:schemeClr val="lt1"/>
                          </a:solidFill>
                        </a:rPr>
                        <a:t>Applications</a:t>
                      </a:r>
                      <a:endParaRPr sz="1000">
                        <a:solidFill>
                          <a:schemeClr val="lt1"/>
                        </a:solidFill>
                      </a:endParaRPr>
                    </a:p>
                  </a:txBody>
                  <a:tcPr marL="110678" marR="110678" marT="110678" marB="110678">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chemeClr val="accent5"/>
                    </a:solidFill>
                  </a:tcPr>
                </a:tc>
                <a:tc>
                  <a:txBody>
                    <a:bodyPr/>
                    <a:lstStyle/>
                    <a:p>
                      <a:pPr marL="0" lvl="0" indent="0" algn="ctr" rtl="0">
                        <a:spcBef>
                          <a:spcPts val="0"/>
                        </a:spcBef>
                        <a:spcAft>
                          <a:spcPts val="0"/>
                        </a:spcAft>
                        <a:buNone/>
                      </a:pPr>
                      <a:r>
                        <a:rPr lang="en-US" sz="1000">
                          <a:solidFill>
                            <a:schemeClr val="lt1"/>
                          </a:solidFill>
                        </a:rPr>
                        <a:t> 5G Core </a:t>
                      </a:r>
                      <a:endParaRPr sz="1000">
                        <a:solidFill>
                          <a:schemeClr val="lt1"/>
                        </a:solidFill>
                      </a:endParaRPr>
                    </a:p>
                    <a:p>
                      <a:pPr marL="0" lvl="0" indent="0" algn="ctr" rtl="0">
                        <a:spcBef>
                          <a:spcPts val="0"/>
                        </a:spcBef>
                        <a:spcAft>
                          <a:spcPts val="0"/>
                        </a:spcAft>
                        <a:buNone/>
                      </a:pPr>
                      <a:r>
                        <a:rPr lang="en-US" sz="1000">
                          <a:solidFill>
                            <a:schemeClr val="lt1"/>
                          </a:solidFill>
                        </a:rPr>
                        <a:t>Platform</a:t>
                      </a:r>
                      <a:endParaRPr sz="1000">
                        <a:solidFill>
                          <a:schemeClr val="lt1"/>
                        </a:solidFill>
                      </a:endParaRPr>
                    </a:p>
                  </a:txBody>
                  <a:tcPr marL="110678" marR="110678" marT="110678" marB="110678">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chemeClr val="accent5"/>
                    </a:solidFill>
                  </a:tcPr>
                </a:tc>
                <a:tc>
                  <a:txBody>
                    <a:bodyPr/>
                    <a:lstStyle/>
                    <a:p>
                      <a:pPr marL="0" lvl="0" indent="0" algn="ctr" rtl="0">
                        <a:spcBef>
                          <a:spcPts val="0"/>
                        </a:spcBef>
                        <a:spcAft>
                          <a:spcPts val="0"/>
                        </a:spcAft>
                        <a:buNone/>
                      </a:pPr>
                      <a:r>
                        <a:rPr lang="en-US" sz="1000">
                          <a:solidFill>
                            <a:schemeClr val="lt1"/>
                          </a:solidFill>
                        </a:rPr>
                        <a:t>RAN</a:t>
                      </a:r>
                      <a:endParaRPr sz="1000">
                        <a:solidFill>
                          <a:schemeClr val="lt1"/>
                        </a:solidFill>
                      </a:endParaRPr>
                    </a:p>
                    <a:p>
                      <a:pPr marL="0" lvl="0" indent="0" algn="ctr" rtl="0">
                        <a:spcBef>
                          <a:spcPts val="0"/>
                        </a:spcBef>
                        <a:spcAft>
                          <a:spcPts val="0"/>
                        </a:spcAft>
                        <a:buNone/>
                      </a:pPr>
                      <a:r>
                        <a:rPr lang="en-US" sz="1000">
                          <a:solidFill>
                            <a:schemeClr val="lt1"/>
                          </a:solidFill>
                        </a:rPr>
                        <a:t>(Base Stations)</a:t>
                      </a:r>
                      <a:endParaRPr sz="1000">
                        <a:solidFill>
                          <a:schemeClr val="lt1"/>
                        </a:solidFill>
                      </a:endParaRPr>
                    </a:p>
                  </a:txBody>
                  <a:tcPr marL="110678" marR="110678" marT="110678" marB="110678">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chemeClr val="accent5"/>
                    </a:solidFill>
                  </a:tcPr>
                </a:tc>
                <a:extLst>
                  <a:ext uri="{0D108BD9-81ED-4DB2-BD59-A6C34878D82A}">
                    <a16:rowId xmlns:a16="http://schemas.microsoft.com/office/drawing/2014/main" val="10000"/>
                  </a:ext>
                </a:extLst>
              </a:tr>
              <a:tr h="818119">
                <a:tc>
                  <a:txBody>
                    <a:bodyPr/>
                    <a:lstStyle/>
                    <a:p>
                      <a:pPr marL="0" lvl="0" indent="0" algn="l" rtl="0">
                        <a:spcBef>
                          <a:spcPts val="0"/>
                        </a:spcBef>
                        <a:spcAft>
                          <a:spcPts val="0"/>
                        </a:spcAft>
                        <a:buNone/>
                      </a:pPr>
                      <a:endParaRPr sz="1700"/>
                    </a:p>
                  </a:txBody>
                  <a:tcPr marL="110678" marR="110678" marT="110678" marB="110678">
                    <a:lnL w="9525" cap="flat" cmpd="sng">
                      <a:solidFill>
                        <a:srgbClr val="D9D9D9"/>
                      </a:solidFill>
                      <a:prstDash val="solid"/>
                      <a:round/>
                      <a:headEnd type="none" w="sm" len="sm"/>
                      <a:tailEnd type="none" w="sm" len="sm"/>
                    </a:lnL>
                    <a:lnR w="9525" cap="flat" cmpd="sng">
                      <a:solidFill>
                        <a:srgbClr val="D9D9D9"/>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rgbClr val="D9D9D9"/>
                      </a:solidFill>
                      <a:prstDash val="solid"/>
                      <a:round/>
                      <a:headEnd type="none" w="sm" len="sm"/>
                      <a:tailEnd type="none" w="sm" len="sm"/>
                    </a:lnB>
                  </a:tcPr>
                </a:tc>
                <a:tc>
                  <a:txBody>
                    <a:bodyPr/>
                    <a:lstStyle/>
                    <a:p>
                      <a:pPr marL="0" lvl="0" indent="0" algn="l" rtl="0">
                        <a:spcBef>
                          <a:spcPts val="0"/>
                        </a:spcBef>
                        <a:spcAft>
                          <a:spcPts val="0"/>
                        </a:spcAft>
                        <a:buNone/>
                      </a:pPr>
                      <a:endParaRPr sz="1700"/>
                    </a:p>
                  </a:txBody>
                  <a:tcPr marL="110678" marR="110678" marT="110678" marB="110678">
                    <a:lnL w="9525" cap="flat" cmpd="sng">
                      <a:solidFill>
                        <a:srgbClr val="D9D9D9"/>
                      </a:solidFill>
                      <a:prstDash val="solid"/>
                      <a:round/>
                      <a:headEnd type="none" w="sm" len="sm"/>
                      <a:tailEnd type="none" w="sm" len="sm"/>
                    </a:lnL>
                    <a:lnR w="9525" cap="flat" cmpd="sng">
                      <a:solidFill>
                        <a:srgbClr val="D9D9D9"/>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rgbClr val="D9D9D9"/>
                      </a:solidFill>
                      <a:prstDash val="solid"/>
                      <a:round/>
                      <a:headEnd type="none" w="sm" len="sm"/>
                      <a:tailEnd type="none" w="sm" len="sm"/>
                    </a:lnB>
                  </a:tcPr>
                </a:tc>
                <a:tc>
                  <a:txBody>
                    <a:bodyPr/>
                    <a:lstStyle/>
                    <a:p>
                      <a:pPr marL="0" lvl="0" indent="0" algn="l" rtl="0">
                        <a:spcBef>
                          <a:spcPts val="0"/>
                        </a:spcBef>
                        <a:spcAft>
                          <a:spcPts val="0"/>
                        </a:spcAft>
                        <a:buNone/>
                      </a:pPr>
                      <a:endParaRPr sz="1700"/>
                    </a:p>
                  </a:txBody>
                  <a:tcPr marL="110678" marR="110678" marT="110678" marB="110678">
                    <a:lnL w="9525" cap="flat" cmpd="sng">
                      <a:solidFill>
                        <a:srgbClr val="D9D9D9"/>
                      </a:solidFill>
                      <a:prstDash val="solid"/>
                      <a:round/>
                      <a:headEnd type="none" w="sm" len="sm"/>
                      <a:tailEnd type="none" w="sm" len="sm"/>
                    </a:lnL>
                    <a:lnR w="9525" cap="flat" cmpd="sng">
                      <a:solidFill>
                        <a:srgbClr val="D9D9D9"/>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rgbClr val="D9D9D9"/>
                      </a:solidFill>
                      <a:prstDash val="solid"/>
                      <a:round/>
                      <a:headEnd type="none" w="sm" len="sm"/>
                      <a:tailEnd type="none" w="sm" len="sm"/>
                    </a:lnB>
                  </a:tcPr>
                </a:tc>
                <a:tc>
                  <a:txBody>
                    <a:bodyPr/>
                    <a:lstStyle/>
                    <a:p>
                      <a:pPr marL="0" lvl="0" indent="0" algn="l" rtl="0">
                        <a:spcBef>
                          <a:spcPts val="0"/>
                        </a:spcBef>
                        <a:spcAft>
                          <a:spcPts val="0"/>
                        </a:spcAft>
                        <a:buNone/>
                      </a:pPr>
                      <a:endParaRPr sz="2100"/>
                    </a:p>
                  </a:txBody>
                  <a:tcPr marL="110678" marR="110678" marT="110678" marB="110678">
                    <a:lnL w="9525" cap="flat" cmpd="sng">
                      <a:solidFill>
                        <a:srgbClr val="D9D9D9"/>
                      </a:solidFill>
                      <a:prstDash val="solid"/>
                      <a:round/>
                      <a:headEnd type="none" w="sm" len="sm"/>
                      <a:tailEnd type="none" w="sm" len="sm"/>
                    </a:lnL>
                    <a:lnR w="9525" cap="flat" cmpd="sng">
                      <a:solidFill>
                        <a:srgbClr val="D9D9D9"/>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rgbClr val="D9D9D9"/>
                      </a:solidFill>
                      <a:prstDash val="solid"/>
                      <a:round/>
                      <a:headEnd type="none" w="sm" len="sm"/>
                      <a:tailEnd type="none" w="sm" len="sm"/>
                    </a:lnB>
                  </a:tcPr>
                </a:tc>
                <a:tc>
                  <a:txBody>
                    <a:bodyPr/>
                    <a:lstStyle/>
                    <a:p>
                      <a:pPr marL="0" lvl="0" indent="0" algn="l" rtl="0">
                        <a:spcBef>
                          <a:spcPts val="0"/>
                        </a:spcBef>
                        <a:spcAft>
                          <a:spcPts val="0"/>
                        </a:spcAft>
                        <a:buNone/>
                      </a:pPr>
                      <a:endParaRPr sz="1700"/>
                    </a:p>
                  </a:txBody>
                  <a:tcPr marL="110678" marR="110678" marT="110678" marB="110678">
                    <a:lnL w="9525" cap="flat" cmpd="sng">
                      <a:solidFill>
                        <a:srgbClr val="D9D9D9"/>
                      </a:solidFill>
                      <a:prstDash val="solid"/>
                      <a:round/>
                      <a:headEnd type="none" w="sm" len="sm"/>
                      <a:tailEnd type="none" w="sm" len="sm"/>
                    </a:lnL>
                    <a:lnR w="9525" cap="flat" cmpd="sng">
                      <a:solidFill>
                        <a:srgbClr val="D9D9D9"/>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rgbClr val="D9D9D9"/>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327" name="Google Shape;327;g1c66c00f33b_1_247"/>
          <p:cNvSpPr txBox="1">
            <a:spLocks noGrp="1"/>
          </p:cNvSpPr>
          <p:nvPr>
            <p:ph type="title"/>
          </p:nvPr>
        </p:nvSpPr>
        <p:spPr>
          <a:xfrm>
            <a:off x="309361" y="480419"/>
            <a:ext cx="11463707" cy="307777"/>
          </a:xfrm>
          <a:prstGeom prst="rect">
            <a:avLst/>
          </a:prstGeom>
          <a:noFill/>
          <a:ln>
            <a:noFill/>
          </a:ln>
        </p:spPr>
        <p:txBody>
          <a:bodyPr spcFirstLastPara="1" wrap="square" lIns="0" tIns="0" rIns="0" bIns="0" anchor="t" anchorCtr="0">
            <a:spAutoFit/>
          </a:bodyPr>
          <a:lstStyle/>
          <a:p>
            <a:pPr rtl="0"/>
            <a:r>
              <a:rPr lang="en-US"/>
              <a:t>5G Smart Mining and Tunneling</a:t>
            </a:r>
            <a:endParaRPr/>
          </a:p>
        </p:txBody>
      </p:sp>
      <p:pic>
        <p:nvPicPr>
          <p:cNvPr id="329" name="Google Shape;329;g1c66c00f33b_1_247"/>
          <p:cNvPicPr preferRelativeResize="0"/>
          <p:nvPr/>
        </p:nvPicPr>
        <p:blipFill rotWithShape="1">
          <a:blip r:embed="rId3">
            <a:alphaModFix/>
          </a:blip>
          <a:srcRect l="19380" t="8922" b="8922"/>
          <a:stretch/>
        </p:blipFill>
        <p:spPr>
          <a:xfrm>
            <a:off x="5311449" y="2661535"/>
            <a:ext cx="4579068" cy="3195086"/>
          </a:xfrm>
          <a:prstGeom prst="rect">
            <a:avLst/>
          </a:prstGeom>
          <a:noFill/>
          <a:ln>
            <a:noFill/>
          </a:ln>
        </p:spPr>
      </p:pic>
      <p:pic>
        <p:nvPicPr>
          <p:cNvPr id="330" name="Google Shape;330;g1c66c00f33b_1_247"/>
          <p:cNvPicPr preferRelativeResize="0"/>
          <p:nvPr/>
        </p:nvPicPr>
        <p:blipFill rotWithShape="1">
          <a:blip r:embed="rId4">
            <a:alphaModFix/>
          </a:blip>
          <a:srcRect/>
          <a:stretch/>
        </p:blipFill>
        <p:spPr>
          <a:xfrm>
            <a:off x="11471667" y="5307958"/>
            <a:ext cx="455019" cy="455019"/>
          </a:xfrm>
          <a:prstGeom prst="rect">
            <a:avLst/>
          </a:prstGeom>
          <a:noFill/>
          <a:ln>
            <a:noFill/>
          </a:ln>
        </p:spPr>
      </p:pic>
      <p:sp>
        <p:nvSpPr>
          <p:cNvPr id="331" name="Google Shape;331;g1c66c00f33b_1_247">
            <a:hlinkClick r:id="" action="ppaction://noaction"/>
          </p:cNvPr>
          <p:cNvSpPr txBox="1"/>
          <p:nvPr/>
        </p:nvSpPr>
        <p:spPr>
          <a:xfrm>
            <a:off x="10375260" y="639205"/>
            <a:ext cx="1593624" cy="167738"/>
          </a:xfrm>
          <a:prstGeom prst="rect">
            <a:avLst/>
          </a:prstGeom>
          <a:noFill/>
          <a:ln>
            <a:noFill/>
          </a:ln>
        </p:spPr>
        <p:txBody>
          <a:bodyPr spcFirstLastPara="1" wrap="square" lIns="0" tIns="0" rIns="0" bIns="0" anchor="t" anchorCtr="0">
            <a:spAutoFit/>
          </a:bodyPr>
          <a:lstStyle/>
          <a:p>
            <a:pPr marL="0" marR="0" lvl="0" indent="0" algn="ctr" defTabSz="1106973" rtl="0" eaLnBrk="1" fontAlgn="auto" latinLnBrk="0" hangingPunct="1">
              <a:lnSpc>
                <a:spcPct val="100000"/>
              </a:lnSpc>
              <a:spcBef>
                <a:spcPts val="0"/>
              </a:spcBef>
              <a:spcAft>
                <a:spcPts val="0"/>
              </a:spcAft>
              <a:buClr>
                <a:srgbClr val="000000"/>
              </a:buClr>
              <a:buSzPts val="1400"/>
              <a:buFontTx/>
              <a:buNone/>
              <a:tabLst/>
              <a:defRPr/>
            </a:pPr>
            <a:r>
              <a:rPr kumimoji="0" lang="en-US" sz="1090" b="0" i="0" u="sng" strike="noStrike" kern="0" cap="none" spc="0" normalizeH="0" baseline="0" noProof="0">
                <a:ln>
                  <a:noFill/>
                </a:ln>
                <a:solidFill>
                  <a:srgbClr val="FFFFFF"/>
                </a:solidFill>
                <a:effectLst/>
                <a:uLnTx/>
                <a:uFillTx/>
                <a:latin typeface="Helvetica Neue"/>
                <a:ea typeface="Helvetica Neue"/>
                <a:cs typeface="Helvetica Neue"/>
                <a:sym typeface="Helvetica Neue"/>
              </a:rPr>
              <a:t>Back to Use Cases</a:t>
            </a:r>
            <a:endParaRPr kumimoji="0" sz="1090" b="0" i="0" u="sng" strike="noStrike" kern="0" cap="none" spc="0" normalizeH="0" baseline="0" noProof="0">
              <a:ln>
                <a:noFill/>
              </a:ln>
              <a:solidFill>
                <a:srgbClr val="FFFFFF"/>
              </a:solidFill>
              <a:effectLst/>
              <a:uLnTx/>
              <a:uFillTx/>
              <a:latin typeface="Helvetica Neue"/>
              <a:ea typeface="Helvetica Neue"/>
              <a:cs typeface="Helvetica Neue"/>
              <a:sym typeface="Helvetica Neue"/>
            </a:endParaRPr>
          </a:p>
        </p:txBody>
      </p:sp>
      <p:pic>
        <p:nvPicPr>
          <p:cNvPr id="332" name="Google Shape;332;g1c66c00f33b_1_247"/>
          <p:cNvPicPr preferRelativeResize="0"/>
          <p:nvPr/>
        </p:nvPicPr>
        <p:blipFill>
          <a:blip r:embed="rId5">
            <a:alphaModFix/>
          </a:blip>
          <a:stretch>
            <a:fillRect/>
          </a:stretch>
        </p:blipFill>
        <p:spPr>
          <a:xfrm>
            <a:off x="3802920" y="2005677"/>
            <a:ext cx="1193067" cy="330345"/>
          </a:xfrm>
          <a:prstGeom prst="rect">
            <a:avLst/>
          </a:prstGeom>
          <a:noFill/>
          <a:ln>
            <a:noFill/>
          </a:ln>
        </p:spPr>
      </p:pic>
      <p:pic>
        <p:nvPicPr>
          <p:cNvPr id="333" name="Google Shape;333;g1c66c00f33b_1_247"/>
          <p:cNvPicPr preferRelativeResize="0"/>
          <p:nvPr/>
        </p:nvPicPr>
        <p:blipFill>
          <a:blip r:embed="rId6">
            <a:alphaModFix/>
          </a:blip>
          <a:stretch>
            <a:fillRect/>
          </a:stretch>
        </p:blipFill>
        <p:spPr>
          <a:xfrm>
            <a:off x="7770628" y="1968467"/>
            <a:ext cx="1080907" cy="373693"/>
          </a:xfrm>
          <a:prstGeom prst="rect">
            <a:avLst/>
          </a:prstGeom>
          <a:noFill/>
          <a:ln>
            <a:noFill/>
          </a:ln>
        </p:spPr>
      </p:pic>
      <p:grpSp>
        <p:nvGrpSpPr>
          <p:cNvPr id="334" name="Google Shape;334;g1c66c00f33b_1_247"/>
          <p:cNvGrpSpPr/>
          <p:nvPr/>
        </p:nvGrpSpPr>
        <p:grpSpPr>
          <a:xfrm>
            <a:off x="6606387" y="1833399"/>
            <a:ext cx="909243" cy="665314"/>
            <a:chOff x="7668436" y="1656324"/>
            <a:chExt cx="751073" cy="549577"/>
          </a:xfrm>
        </p:grpSpPr>
        <p:pic>
          <p:nvPicPr>
            <p:cNvPr id="335" name="Google Shape;335;g1c66c00f33b_1_247"/>
            <p:cNvPicPr preferRelativeResize="0"/>
            <p:nvPr/>
          </p:nvPicPr>
          <p:blipFill>
            <a:blip r:embed="rId7">
              <a:alphaModFix/>
            </a:blip>
            <a:stretch>
              <a:fillRect/>
            </a:stretch>
          </p:blipFill>
          <p:spPr>
            <a:xfrm>
              <a:off x="7668436" y="1749000"/>
              <a:ext cx="751073" cy="456901"/>
            </a:xfrm>
            <a:prstGeom prst="rect">
              <a:avLst/>
            </a:prstGeom>
            <a:noFill/>
            <a:ln>
              <a:noFill/>
            </a:ln>
          </p:spPr>
        </p:pic>
        <p:pic>
          <p:nvPicPr>
            <p:cNvPr id="336" name="Google Shape;336;g1c66c00f33b_1_247"/>
            <p:cNvPicPr preferRelativeResize="0"/>
            <p:nvPr/>
          </p:nvPicPr>
          <p:blipFill>
            <a:blip r:embed="rId8">
              <a:alphaModFix/>
            </a:blip>
            <a:stretch>
              <a:fillRect/>
            </a:stretch>
          </p:blipFill>
          <p:spPr>
            <a:xfrm>
              <a:off x="7854687" y="1656324"/>
              <a:ext cx="329600" cy="201825"/>
            </a:xfrm>
            <a:prstGeom prst="rect">
              <a:avLst/>
            </a:prstGeom>
            <a:noFill/>
            <a:ln>
              <a:noFill/>
            </a:ln>
          </p:spPr>
        </p:pic>
      </p:grpSp>
      <p:pic>
        <p:nvPicPr>
          <p:cNvPr id="337" name="Google Shape;337;g1c66c00f33b_1_247"/>
          <p:cNvPicPr preferRelativeResize="0"/>
          <p:nvPr/>
        </p:nvPicPr>
        <p:blipFill rotWithShape="1">
          <a:blip r:embed="rId9">
            <a:alphaModFix/>
          </a:blip>
          <a:srcRect t="31023" b="26202"/>
          <a:stretch/>
        </p:blipFill>
        <p:spPr>
          <a:xfrm>
            <a:off x="2586849" y="1815704"/>
            <a:ext cx="618127" cy="264381"/>
          </a:xfrm>
          <a:prstGeom prst="rect">
            <a:avLst/>
          </a:prstGeom>
          <a:noFill/>
          <a:ln>
            <a:noFill/>
          </a:ln>
        </p:spPr>
      </p:pic>
      <p:pic>
        <p:nvPicPr>
          <p:cNvPr id="338" name="Google Shape;338;g1c66c00f33b_1_247"/>
          <p:cNvPicPr preferRelativeResize="0"/>
          <p:nvPr/>
        </p:nvPicPr>
        <p:blipFill>
          <a:blip r:embed="rId10">
            <a:alphaModFix/>
          </a:blip>
          <a:stretch>
            <a:fillRect/>
          </a:stretch>
        </p:blipFill>
        <p:spPr>
          <a:xfrm>
            <a:off x="3075028" y="2054016"/>
            <a:ext cx="618129" cy="514514"/>
          </a:xfrm>
          <a:prstGeom prst="rect">
            <a:avLst/>
          </a:prstGeom>
          <a:noFill/>
          <a:ln>
            <a:noFill/>
          </a:ln>
        </p:spPr>
      </p:pic>
      <p:pic>
        <p:nvPicPr>
          <p:cNvPr id="339" name="Google Shape;339;g1c66c00f33b_1_247"/>
          <p:cNvPicPr preferRelativeResize="0"/>
          <p:nvPr/>
        </p:nvPicPr>
        <p:blipFill rotWithShape="1">
          <a:blip r:embed="rId11">
            <a:alphaModFix/>
          </a:blip>
          <a:srcRect l="22209" t="6420" r="22596" b="-6419"/>
          <a:stretch/>
        </p:blipFill>
        <p:spPr>
          <a:xfrm>
            <a:off x="5074253" y="1815704"/>
            <a:ext cx="618127" cy="610820"/>
          </a:xfrm>
          <a:prstGeom prst="rect">
            <a:avLst/>
          </a:prstGeom>
          <a:noFill/>
          <a:ln>
            <a:noFill/>
          </a:ln>
        </p:spPr>
      </p:pic>
      <p:pic>
        <p:nvPicPr>
          <p:cNvPr id="340" name="Google Shape;340;g1c66c00f33b_1_247"/>
          <p:cNvPicPr preferRelativeResize="0"/>
          <p:nvPr/>
        </p:nvPicPr>
        <p:blipFill rotWithShape="1">
          <a:blip r:embed="rId12">
            <a:alphaModFix/>
          </a:blip>
          <a:srcRect l="16077" t="9070" r="15246" b="9356"/>
          <a:stretch/>
        </p:blipFill>
        <p:spPr>
          <a:xfrm>
            <a:off x="5736943" y="2216515"/>
            <a:ext cx="370837" cy="330342"/>
          </a:xfrm>
          <a:prstGeom prst="rect">
            <a:avLst/>
          </a:prstGeom>
          <a:noFill/>
          <a:ln>
            <a:noFill/>
          </a:ln>
        </p:spPr>
      </p:pic>
      <p:pic>
        <p:nvPicPr>
          <p:cNvPr id="342" name="Google Shape;342;g1c66c00f33b_1_247"/>
          <p:cNvPicPr preferRelativeResize="0"/>
          <p:nvPr/>
        </p:nvPicPr>
        <p:blipFill rotWithShape="1">
          <a:blip r:embed="rId13">
            <a:alphaModFix/>
          </a:blip>
          <a:srcRect l="3092" t="2822" r="4323" b="2784"/>
          <a:stretch/>
        </p:blipFill>
        <p:spPr>
          <a:xfrm>
            <a:off x="5730252" y="1820304"/>
            <a:ext cx="575914" cy="373680"/>
          </a:xfrm>
          <a:prstGeom prst="rect">
            <a:avLst/>
          </a:prstGeom>
          <a:noFill/>
          <a:ln>
            <a:noFill/>
          </a:ln>
        </p:spPr>
      </p:pic>
      <p:pic>
        <p:nvPicPr>
          <p:cNvPr id="4" name="Google Shape;629;p1" descr="No alternative text description for this image">
            <a:extLst>
              <a:ext uri="{FF2B5EF4-FFF2-40B4-BE49-F238E27FC236}">
                <a16:creationId xmlns:a16="http://schemas.microsoft.com/office/drawing/2014/main" id="{19DACDEE-DB93-900D-E9D4-4E6E4DC91A17}"/>
              </a:ext>
            </a:extLst>
          </p:cNvPr>
          <p:cNvPicPr preferRelativeResize="0"/>
          <p:nvPr/>
        </p:nvPicPr>
        <p:blipFill rotWithShape="1">
          <a:blip r:embed="rId14">
            <a:alphaModFix/>
          </a:blip>
          <a:srcRect/>
          <a:stretch/>
        </p:blipFill>
        <p:spPr>
          <a:xfrm>
            <a:off x="2439150" y="2695124"/>
            <a:ext cx="2582300" cy="326562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2CF6D403-E167-8E2A-E827-453CE249E273}"/>
              </a:ext>
            </a:extLst>
          </p:cNvPr>
          <p:cNvSpPr>
            <a:spLocks noGrp="1"/>
          </p:cNvSpPr>
          <p:nvPr>
            <p:ph type="body" idx="2"/>
          </p:nvPr>
        </p:nvSpPr>
        <p:spPr/>
        <p:txBody>
          <a:bodyPr/>
          <a:lstStyle/>
          <a:p>
            <a:endParaRPr lang="en-GB"/>
          </a:p>
        </p:txBody>
      </p:sp>
      <p:sp>
        <p:nvSpPr>
          <p:cNvPr id="5" name="Google Shape;120;p2">
            <a:extLst>
              <a:ext uri="{FF2B5EF4-FFF2-40B4-BE49-F238E27FC236}">
                <a16:creationId xmlns:a16="http://schemas.microsoft.com/office/drawing/2014/main" id="{7D36AB6E-5276-86EA-3ECA-A1C5F12B7570}"/>
              </a:ext>
            </a:extLst>
          </p:cNvPr>
          <p:cNvSpPr/>
          <p:nvPr/>
        </p:nvSpPr>
        <p:spPr>
          <a:xfrm>
            <a:off x="255452" y="726657"/>
            <a:ext cx="5186179" cy="519490"/>
          </a:xfrm>
          <a:prstGeom prst="rect">
            <a:avLst/>
          </a:prstGeom>
          <a:noFill/>
          <a:ln w="0">
            <a:noFill/>
          </a:ln>
        </p:spPr>
        <p:style>
          <a:lnRef idx="0">
            <a:scrgbClr r="0" g="0" b="0"/>
          </a:lnRef>
          <a:fillRef idx="0">
            <a:scrgbClr r="0" g="0" b="0"/>
          </a:fillRef>
          <a:effectRef idx="0">
            <a:scrgbClr r="0" g="0" b="0"/>
          </a:effectRef>
          <a:fontRef idx="minor"/>
        </p:style>
        <p:txBody>
          <a:bodyPr lIns="0" tIns="0" rIns="0" bIns="0" anchor="t">
            <a:noAutofit/>
          </a:bodyPr>
          <a:lstStyle/>
          <a:p>
            <a:pPr marL="0" marR="0" lvl="0" indent="0" algn="ctr" defTabSz="1106973" rtl="0" eaLnBrk="1" fontAlgn="auto" latinLnBrk="0" hangingPunct="1">
              <a:lnSpc>
                <a:spcPct val="100000"/>
              </a:lnSpc>
              <a:spcBef>
                <a:spcPts val="0"/>
              </a:spcBef>
              <a:spcAft>
                <a:spcPts val="0"/>
              </a:spcAft>
              <a:buClr>
                <a:srgbClr val="000000"/>
              </a:buClr>
              <a:buSzTx/>
              <a:buFontTx/>
              <a:buNone/>
              <a:tabLst>
                <a:tab pos="0" algn="l"/>
              </a:tabLst>
              <a:defRPr/>
            </a:pPr>
            <a:r>
              <a:rPr kumimoji="0" lang="en-US" sz="2905" b="1" i="0" u="none" strike="noStrike" kern="0" cap="none" spc="-1" normalizeH="0" baseline="0" noProof="0" dirty="0">
                <a:ln>
                  <a:noFill/>
                </a:ln>
                <a:solidFill>
                  <a:srgbClr val="000000"/>
                </a:solidFill>
                <a:effectLst/>
                <a:uLnTx/>
                <a:uFillTx/>
                <a:latin typeface="Helvetica Neue"/>
                <a:ea typeface="Helvetica Neue"/>
                <a:cs typeface="Arial"/>
              </a:rPr>
              <a:t>About Druid Software</a:t>
            </a:r>
            <a:endParaRPr kumimoji="0" lang="en-IE" sz="2905" b="0" i="0" u="none" strike="noStrike" kern="0" cap="none" spc="-1" normalizeH="0" baseline="0" noProof="0" dirty="0">
              <a:ln>
                <a:noFill/>
              </a:ln>
              <a:solidFill>
                <a:srgbClr val="000000"/>
              </a:solidFill>
              <a:effectLst/>
              <a:uLnTx/>
              <a:uFillTx/>
              <a:latin typeface="Arial"/>
              <a:cs typeface="Arial"/>
            </a:endParaRPr>
          </a:p>
        </p:txBody>
      </p:sp>
      <p:sp>
        <p:nvSpPr>
          <p:cNvPr id="6" name="Google Shape;121;p 2">
            <a:extLst>
              <a:ext uri="{FF2B5EF4-FFF2-40B4-BE49-F238E27FC236}">
                <a16:creationId xmlns:a16="http://schemas.microsoft.com/office/drawing/2014/main" id="{82DFBFBA-CDB7-630C-974B-B01396482EE6}"/>
              </a:ext>
            </a:extLst>
          </p:cNvPr>
          <p:cNvSpPr/>
          <p:nvPr/>
        </p:nvSpPr>
        <p:spPr>
          <a:xfrm>
            <a:off x="579632" y="1942289"/>
            <a:ext cx="5309078" cy="4331794"/>
          </a:xfrm>
          <a:prstGeom prst="rect">
            <a:avLst/>
          </a:prstGeom>
          <a:noFill/>
          <a:ln w="0">
            <a:noFill/>
          </a:ln>
        </p:spPr>
        <p:style>
          <a:lnRef idx="0">
            <a:scrgbClr r="0" g="0" b="0"/>
          </a:lnRef>
          <a:fillRef idx="0">
            <a:scrgbClr r="0" g="0" b="0"/>
          </a:fillRef>
          <a:effectRef idx="0">
            <a:scrgbClr r="0" g="0" b="0"/>
          </a:effectRef>
          <a:fontRef idx="minor"/>
        </p:style>
        <p:txBody>
          <a:bodyPr lIns="0" tIns="0" rIns="0" bIns="0" anchor="t">
            <a:noAutofit/>
          </a:bodyPr>
          <a:lstStyle/>
          <a:p>
            <a:pPr marL="0" marR="0" lvl="0" indent="0" algn="l" defTabSz="1106973" rtl="0" eaLnBrk="1" fontAlgn="auto" latinLnBrk="0" hangingPunct="1">
              <a:lnSpc>
                <a:spcPct val="100000"/>
              </a:lnSpc>
              <a:spcBef>
                <a:spcPts val="0"/>
              </a:spcBef>
              <a:spcAft>
                <a:spcPts val="0"/>
              </a:spcAft>
              <a:buClr>
                <a:srgbClr val="000000"/>
              </a:buClr>
              <a:buSzTx/>
              <a:buFontTx/>
              <a:buNone/>
              <a:tabLst>
                <a:tab pos="0" algn="l"/>
              </a:tabLst>
              <a:defRPr/>
            </a:pPr>
            <a:r>
              <a:rPr kumimoji="0" lang="en-US" sz="1695" b="1" i="0" u="none" strike="noStrike" kern="0" cap="none" spc="-1" normalizeH="0" baseline="0" noProof="0" dirty="0">
                <a:ln>
                  <a:noFill/>
                </a:ln>
                <a:solidFill>
                  <a:srgbClr val="737373"/>
                </a:solidFill>
                <a:effectLst/>
                <a:uLnTx/>
                <a:uFillTx/>
                <a:latin typeface="Helvetica Neue"/>
                <a:ea typeface="Helvetica Neue"/>
                <a:cs typeface="Arial"/>
              </a:rPr>
              <a:t>Druid</a:t>
            </a:r>
            <a:r>
              <a:rPr kumimoji="0" lang="en-US" sz="1695" b="0" i="0" u="none" strike="noStrike" kern="0" cap="none" spc="-1" normalizeH="0" baseline="0" noProof="0" dirty="0">
                <a:ln>
                  <a:noFill/>
                </a:ln>
                <a:solidFill>
                  <a:srgbClr val="737373"/>
                </a:solidFill>
                <a:effectLst/>
                <a:uLnTx/>
                <a:uFillTx/>
                <a:latin typeface="Roboto"/>
                <a:ea typeface="Roboto"/>
                <a:cs typeface="Arial"/>
              </a:rPr>
              <a:t> is the global leader of </a:t>
            </a:r>
            <a:r>
              <a:rPr kumimoji="0" lang="en-US" sz="1695" b="0" i="0" u="none" strike="noStrike" kern="0" cap="none" spc="-1" normalizeH="0" baseline="0" noProof="0" dirty="0" err="1">
                <a:ln>
                  <a:noFill/>
                </a:ln>
                <a:solidFill>
                  <a:srgbClr val="737373"/>
                </a:solidFill>
                <a:effectLst/>
                <a:uLnTx/>
                <a:uFillTx/>
                <a:latin typeface="Roboto"/>
                <a:ea typeface="Roboto"/>
                <a:cs typeface="Arial"/>
              </a:rPr>
              <a:t>specialised</a:t>
            </a:r>
            <a:r>
              <a:rPr kumimoji="0" lang="en-US" sz="1695" b="0" i="0" u="none" strike="noStrike" kern="0" cap="none" spc="-1" normalizeH="0" baseline="0" noProof="0" dirty="0">
                <a:ln>
                  <a:noFill/>
                </a:ln>
                <a:solidFill>
                  <a:srgbClr val="737373"/>
                </a:solidFill>
                <a:effectLst/>
                <a:uLnTx/>
                <a:uFillTx/>
                <a:latin typeface="Roboto"/>
                <a:ea typeface="Roboto"/>
                <a:cs typeface="Arial"/>
              </a:rPr>
              <a:t> core network software for business use</a:t>
            </a:r>
          </a:p>
          <a:p>
            <a:pPr marL="0" marR="0" lvl="0" indent="0" algn="l" defTabSz="1106973" rtl="0" eaLnBrk="1" fontAlgn="auto" latinLnBrk="0" hangingPunct="1">
              <a:lnSpc>
                <a:spcPct val="100000"/>
              </a:lnSpc>
              <a:spcBef>
                <a:spcPts val="0"/>
              </a:spcBef>
              <a:spcAft>
                <a:spcPts val="0"/>
              </a:spcAft>
              <a:buClr>
                <a:srgbClr val="000000"/>
              </a:buClr>
              <a:buSzTx/>
              <a:buFontTx/>
              <a:buNone/>
              <a:tabLst>
                <a:tab pos="0" algn="l"/>
              </a:tabLst>
              <a:defRPr/>
            </a:pPr>
            <a:endParaRPr kumimoji="0" lang="en-US" sz="1695" b="0" i="0" u="none" strike="noStrike" kern="0" cap="none" spc="-1" normalizeH="0" baseline="0" noProof="0" dirty="0">
              <a:ln>
                <a:noFill/>
              </a:ln>
              <a:solidFill>
                <a:srgbClr val="737373"/>
              </a:solidFill>
              <a:effectLst/>
              <a:uLnTx/>
              <a:uFillTx/>
              <a:latin typeface="Roboto"/>
              <a:ea typeface="Roboto"/>
              <a:cs typeface="Arial"/>
            </a:endParaRPr>
          </a:p>
          <a:p>
            <a:pPr marL="0" marR="0" lvl="0" indent="0" algn="l" defTabSz="1106973" rtl="0" eaLnBrk="1" fontAlgn="auto" latinLnBrk="0" hangingPunct="1">
              <a:lnSpc>
                <a:spcPct val="100000"/>
              </a:lnSpc>
              <a:spcBef>
                <a:spcPts val="0"/>
              </a:spcBef>
              <a:spcAft>
                <a:spcPts val="0"/>
              </a:spcAft>
              <a:buClr>
                <a:srgbClr val="000000"/>
              </a:buClr>
              <a:buSzTx/>
              <a:buFontTx/>
              <a:buNone/>
              <a:tabLst>
                <a:tab pos="0" algn="l"/>
              </a:tabLst>
              <a:defRPr/>
            </a:pPr>
            <a:r>
              <a:rPr kumimoji="0" lang="en-US" sz="1695" b="0" i="0" u="none" strike="noStrike" kern="0" cap="none" spc="-1" normalizeH="0" baseline="0" noProof="0" dirty="0">
                <a:ln>
                  <a:noFill/>
                </a:ln>
                <a:solidFill>
                  <a:srgbClr val="737373"/>
                </a:solidFill>
                <a:effectLst/>
                <a:uLnTx/>
                <a:uFillTx/>
                <a:latin typeface="Roboto"/>
                <a:ea typeface="Roboto"/>
                <a:cs typeface="Arial"/>
              </a:rPr>
              <a:t>HQ in Dublin, Ireland</a:t>
            </a:r>
          </a:p>
          <a:p>
            <a:pPr marL="0" marR="0" lvl="0" indent="0" algn="l" defTabSz="1106973" rtl="0" eaLnBrk="1" fontAlgn="auto" latinLnBrk="0" hangingPunct="1">
              <a:lnSpc>
                <a:spcPct val="100000"/>
              </a:lnSpc>
              <a:spcBef>
                <a:spcPts val="0"/>
              </a:spcBef>
              <a:spcAft>
                <a:spcPts val="0"/>
              </a:spcAft>
              <a:buClr>
                <a:srgbClr val="000000"/>
              </a:buClr>
              <a:buSzTx/>
              <a:buFontTx/>
              <a:buNone/>
              <a:tabLst>
                <a:tab pos="0" algn="l"/>
              </a:tabLst>
              <a:defRPr/>
            </a:pPr>
            <a:endParaRPr kumimoji="0" lang="en-US" sz="1695" b="0" i="0" u="none" strike="noStrike" kern="0" cap="none" spc="-1" normalizeH="0" baseline="0" noProof="0" dirty="0">
              <a:ln>
                <a:noFill/>
              </a:ln>
              <a:solidFill>
                <a:srgbClr val="737373"/>
              </a:solidFill>
              <a:effectLst/>
              <a:uLnTx/>
              <a:uFillTx/>
              <a:latin typeface="Roboto"/>
              <a:ea typeface="Roboto"/>
              <a:cs typeface="Arial"/>
            </a:endParaRPr>
          </a:p>
          <a:p>
            <a:pPr marL="0" marR="0" lvl="0" indent="0" algn="l" defTabSz="1106973" rtl="0" eaLnBrk="1" fontAlgn="auto" latinLnBrk="0" hangingPunct="1">
              <a:lnSpc>
                <a:spcPct val="100000"/>
              </a:lnSpc>
              <a:spcBef>
                <a:spcPts val="0"/>
              </a:spcBef>
              <a:spcAft>
                <a:spcPts val="0"/>
              </a:spcAft>
              <a:buClr>
                <a:srgbClr val="000000"/>
              </a:buClr>
              <a:buSzTx/>
              <a:buFontTx/>
              <a:buNone/>
              <a:tabLst>
                <a:tab pos="0" algn="l"/>
              </a:tabLst>
              <a:defRPr/>
            </a:pPr>
            <a:r>
              <a:rPr kumimoji="0" lang="en-US" sz="1695" b="0" i="0" u="none" strike="noStrike" kern="0" cap="none" spc="-1" normalizeH="0" baseline="0" noProof="0" dirty="0">
                <a:ln>
                  <a:noFill/>
                </a:ln>
                <a:solidFill>
                  <a:srgbClr val="737373"/>
                </a:solidFill>
                <a:effectLst/>
                <a:uLnTx/>
                <a:uFillTx/>
                <a:latin typeface="Roboto"/>
                <a:ea typeface="Roboto"/>
                <a:cs typeface="Arial"/>
              </a:rPr>
              <a:t>Offices in Tokyo, Taipei, Bengaluru, Washington D.C.</a:t>
            </a:r>
            <a:endParaRPr kumimoji="0" lang="en-IE" sz="1695" b="0" i="0" u="none" strike="noStrike" kern="0" cap="none" spc="-1" normalizeH="0" baseline="0" noProof="0" dirty="0">
              <a:ln>
                <a:noFill/>
              </a:ln>
              <a:solidFill>
                <a:srgbClr val="000000"/>
              </a:solidFill>
              <a:effectLst/>
              <a:uLnTx/>
              <a:uFillTx/>
              <a:latin typeface="Arial"/>
              <a:cs typeface="Arial"/>
            </a:endParaRPr>
          </a:p>
          <a:p>
            <a:pPr marL="0" marR="0" lvl="0" indent="0" algn="l" defTabSz="1106973" rtl="0" eaLnBrk="1" fontAlgn="auto" latinLnBrk="0" hangingPunct="1">
              <a:lnSpc>
                <a:spcPct val="100000"/>
              </a:lnSpc>
              <a:spcBef>
                <a:spcPts val="0"/>
              </a:spcBef>
              <a:spcAft>
                <a:spcPts val="0"/>
              </a:spcAft>
              <a:buClr>
                <a:srgbClr val="000000"/>
              </a:buClr>
              <a:buSzTx/>
              <a:buFontTx/>
              <a:buNone/>
              <a:tabLst>
                <a:tab pos="0" algn="l"/>
              </a:tabLst>
              <a:defRPr/>
            </a:pPr>
            <a:endParaRPr kumimoji="0" lang="en-IE" sz="1695" b="0" i="0" u="none" strike="noStrike" kern="0" cap="none" spc="-1" normalizeH="0" baseline="0" noProof="0" dirty="0">
              <a:ln>
                <a:noFill/>
              </a:ln>
              <a:solidFill>
                <a:srgbClr val="000000"/>
              </a:solidFill>
              <a:effectLst/>
              <a:uLnTx/>
              <a:uFillTx/>
              <a:latin typeface="Arial"/>
              <a:cs typeface="Arial"/>
            </a:endParaRPr>
          </a:p>
          <a:p>
            <a:pPr marL="0" marR="0" lvl="0" indent="0" algn="l" defTabSz="1106973" rtl="0" eaLnBrk="1" fontAlgn="auto" latinLnBrk="0" hangingPunct="1">
              <a:lnSpc>
                <a:spcPct val="100000"/>
              </a:lnSpc>
              <a:spcBef>
                <a:spcPts val="0"/>
              </a:spcBef>
              <a:spcAft>
                <a:spcPts val="0"/>
              </a:spcAft>
              <a:buClr>
                <a:srgbClr val="000000"/>
              </a:buClr>
              <a:buSzTx/>
              <a:buFontTx/>
              <a:buNone/>
              <a:tabLst>
                <a:tab pos="0" algn="l"/>
              </a:tabLst>
              <a:defRPr/>
            </a:pPr>
            <a:r>
              <a:rPr kumimoji="0" lang="en-US" sz="1695" b="0" i="0" u="none" strike="noStrike" kern="0" cap="none" spc="-1" normalizeH="0" baseline="0" noProof="0" dirty="0">
                <a:ln>
                  <a:noFill/>
                </a:ln>
                <a:solidFill>
                  <a:srgbClr val="737373"/>
                </a:solidFill>
                <a:effectLst/>
                <a:uLnTx/>
                <a:uFillTx/>
                <a:latin typeface="Roboto"/>
                <a:ea typeface="Roboto"/>
                <a:cs typeface="Arial"/>
              </a:rPr>
              <a:t>Cellular Technology Platform </a:t>
            </a:r>
            <a:r>
              <a:rPr kumimoji="0" lang="en-US" sz="1695" b="1" i="0" u="none" strike="noStrike" kern="0" cap="none" spc="-1" normalizeH="0" baseline="0" noProof="0" dirty="0" err="1">
                <a:ln>
                  <a:noFill/>
                </a:ln>
                <a:solidFill>
                  <a:srgbClr val="737373"/>
                </a:solidFill>
                <a:effectLst/>
                <a:uLnTx/>
                <a:uFillTx/>
                <a:latin typeface="Helvetica Neue"/>
                <a:ea typeface="Helvetica Neue"/>
                <a:cs typeface="Arial"/>
              </a:rPr>
              <a:t>Raemis</a:t>
            </a:r>
            <a:endParaRPr kumimoji="0" lang="en-IE" sz="1695" b="0" i="0" u="none" strike="noStrike" kern="0" cap="none" spc="-1" normalizeH="0" baseline="0" noProof="0" dirty="0">
              <a:ln>
                <a:noFill/>
              </a:ln>
              <a:solidFill>
                <a:srgbClr val="000000"/>
              </a:solidFill>
              <a:effectLst/>
              <a:uLnTx/>
              <a:uFillTx/>
              <a:latin typeface="Arial"/>
              <a:cs typeface="Arial"/>
            </a:endParaRPr>
          </a:p>
          <a:p>
            <a:pPr marL="0" marR="0" lvl="0" indent="0" algn="l" defTabSz="1106973" rtl="0" eaLnBrk="1" fontAlgn="auto" latinLnBrk="0" hangingPunct="1">
              <a:lnSpc>
                <a:spcPct val="100000"/>
              </a:lnSpc>
              <a:spcBef>
                <a:spcPts val="0"/>
              </a:spcBef>
              <a:spcAft>
                <a:spcPts val="0"/>
              </a:spcAft>
              <a:buClr>
                <a:srgbClr val="000000"/>
              </a:buClr>
              <a:buSzTx/>
              <a:buFontTx/>
              <a:buNone/>
              <a:tabLst>
                <a:tab pos="0" algn="l"/>
              </a:tabLst>
              <a:defRPr/>
            </a:pPr>
            <a:endParaRPr kumimoji="0" lang="en-IE" sz="1695" b="0" i="0" u="none" strike="noStrike" kern="0" cap="none" spc="-1" normalizeH="0" baseline="0" noProof="0" dirty="0">
              <a:ln>
                <a:noFill/>
              </a:ln>
              <a:solidFill>
                <a:srgbClr val="000000"/>
              </a:solidFill>
              <a:effectLst/>
              <a:uLnTx/>
              <a:uFillTx/>
              <a:latin typeface="Arial"/>
              <a:cs typeface="Arial"/>
            </a:endParaRPr>
          </a:p>
          <a:p>
            <a:pPr marL="0" marR="0" lvl="0" indent="0" algn="l" defTabSz="1106973" rtl="0" eaLnBrk="1" fontAlgn="auto" latinLnBrk="0" hangingPunct="1">
              <a:lnSpc>
                <a:spcPct val="100000"/>
              </a:lnSpc>
              <a:spcBef>
                <a:spcPts val="0"/>
              </a:spcBef>
              <a:spcAft>
                <a:spcPts val="0"/>
              </a:spcAft>
              <a:buClr>
                <a:srgbClr val="000000"/>
              </a:buClr>
              <a:buSzTx/>
              <a:buFontTx/>
              <a:buNone/>
              <a:tabLst>
                <a:tab pos="0" algn="l"/>
              </a:tabLst>
              <a:defRPr/>
            </a:pPr>
            <a:r>
              <a:rPr kumimoji="0" lang="en-US" sz="1695" b="0" i="0" u="none" strike="noStrike" kern="0" cap="none" spc="-1" normalizeH="0" baseline="0" noProof="0" dirty="0">
                <a:ln>
                  <a:noFill/>
                </a:ln>
                <a:solidFill>
                  <a:srgbClr val="737373"/>
                </a:solidFill>
                <a:effectLst/>
                <a:uLnTx/>
                <a:uFillTx/>
                <a:latin typeface="Roboto"/>
                <a:ea typeface="Roboto"/>
                <a:cs typeface="Arial"/>
              </a:rPr>
              <a:t>Solutions for Enterprise, Mobile Broadband, IoT, Public Safety, Neutral Host  and Mobile Edge Computing.</a:t>
            </a:r>
            <a:endParaRPr kumimoji="0" lang="en-IE" sz="1695" b="0" i="0" u="none" strike="noStrike" kern="0" cap="none" spc="-1" normalizeH="0" baseline="0" noProof="0" dirty="0">
              <a:ln>
                <a:noFill/>
              </a:ln>
              <a:solidFill>
                <a:srgbClr val="000000"/>
              </a:solidFill>
              <a:effectLst/>
              <a:uLnTx/>
              <a:uFillTx/>
              <a:latin typeface="Arial"/>
              <a:cs typeface="Arial"/>
            </a:endParaRPr>
          </a:p>
          <a:p>
            <a:pPr marL="0" marR="0" lvl="0" indent="0" algn="l" defTabSz="1106973" rtl="0" eaLnBrk="1" fontAlgn="auto" latinLnBrk="0" hangingPunct="1">
              <a:lnSpc>
                <a:spcPct val="100000"/>
              </a:lnSpc>
              <a:spcBef>
                <a:spcPts val="0"/>
              </a:spcBef>
              <a:spcAft>
                <a:spcPts val="0"/>
              </a:spcAft>
              <a:buClr>
                <a:srgbClr val="000000"/>
              </a:buClr>
              <a:buSzTx/>
              <a:buFontTx/>
              <a:buNone/>
              <a:tabLst>
                <a:tab pos="0" algn="l"/>
              </a:tabLst>
              <a:defRPr/>
            </a:pPr>
            <a:endParaRPr kumimoji="0" lang="en-IE" sz="1695" b="0" i="0" u="none" strike="noStrike" kern="0" cap="none" spc="-1" normalizeH="0" baseline="0" noProof="0" dirty="0">
              <a:ln>
                <a:noFill/>
              </a:ln>
              <a:solidFill>
                <a:srgbClr val="000000"/>
              </a:solidFill>
              <a:effectLst/>
              <a:uLnTx/>
              <a:uFillTx/>
              <a:latin typeface="Arial"/>
              <a:cs typeface="Arial"/>
            </a:endParaRPr>
          </a:p>
          <a:p>
            <a:pPr marL="0" marR="0" lvl="0" indent="0" algn="l" defTabSz="1106973" rtl="0" eaLnBrk="1" fontAlgn="auto" latinLnBrk="0" hangingPunct="1">
              <a:lnSpc>
                <a:spcPct val="100000"/>
              </a:lnSpc>
              <a:spcBef>
                <a:spcPts val="0"/>
              </a:spcBef>
              <a:spcAft>
                <a:spcPts val="0"/>
              </a:spcAft>
              <a:buClr>
                <a:srgbClr val="000000"/>
              </a:buClr>
              <a:buSzTx/>
              <a:buFontTx/>
              <a:buNone/>
              <a:tabLst>
                <a:tab pos="0" algn="l"/>
              </a:tabLst>
              <a:defRPr/>
            </a:pPr>
            <a:r>
              <a:rPr kumimoji="0" lang="en-US" sz="1695" b="0" i="0" u="none" strike="noStrike" kern="0" cap="none" spc="-1" normalizeH="0" baseline="0" noProof="0" dirty="0" err="1">
                <a:ln>
                  <a:noFill/>
                </a:ln>
                <a:solidFill>
                  <a:srgbClr val="737373"/>
                </a:solidFill>
                <a:effectLst/>
                <a:uLnTx/>
                <a:uFillTx/>
                <a:latin typeface="Roboto"/>
                <a:ea typeface="Roboto"/>
                <a:cs typeface="Arial"/>
              </a:rPr>
              <a:t>Customisation</a:t>
            </a:r>
            <a:r>
              <a:rPr kumimoji="0" lang="en-US" sz="1695" b="0" i="0" u="none" strike="noStrike" kern="0" cap="none" spc="-1" normalizeH="0" baseline="0" noProof="0" dirty="0">
                <a:ln>
                  <a:noFill/>
                </a:ln>
                <a:solidFill>
                  <a:srgbClr val="737373"/>
                </a:solidFill>
                <a:effectLst/>
                <a:uLnTx/>
                <a:uFillTx/>
                <a:latin typeface="Roboto"/>
                <a:ea typeface="Roboto"/>
                <a:cs typeface="Arial"/>
              </a:rPr>
              <a:t> and Technology Consultancy Services.</a:t>
            </a:r>
            <a:endParaRPr kumimoji="0" lang="en-IE" sz="1695" b="0" i="0" u="none" strike="noStrike" kern="0" cap="none" spc="-1" normalizeH="0" baseline="0" noProof="0" dirty="0">
              <a:ln>
                <a:noFill/>
              </a:ln>
              <a:solidFill>
                <a:srgbClr val="000000"/>
              </a:solidFill>
              <a:effectLst/>
              <a:uLnTx/>
              <a:uFillTx/>
              <a:latin typeface="Arial"/>
              <a:cs typeface="Arial"/>
            </a:endParaRPr>
          </a:p>
        </p:txBody>
      </p:sp>
      <p:pic>
        <p:nvPicPr>
          <p:cNvPr id="7" name="Google Shape;122;p 2">
            <a:extLst>
              <a:ext uri="{FF2B5EF4-FFF2-40B4-BE49-F238E27FC236}">
                <a16:creationId xmlns:a16="http://schemas.microsoft.com/office/drawing/2014/main" id="{C31B8F37-480D-E352-AA26-5F1F329AFF99}"/>
              </a:ext>
            </a:extLst>
          </p:cNvPr>
          <p:cNvPicPr/>
          <p:nvPr/>
        </p:nvPicPr>
        <p:blipFill>
          <a:blip r:embed="rId2"/>
          <a:stretch/>
        </p:blipFill>
        <p:spPr>
          <a:xfrm>
            <a:off x="6099208" y="258482"/>
            <a:ext cx="6108796" cy="6376385"/>
          </a:xfrm>
          <a:prstGeom prst="rect">
            <a:avLst/>
          </a:prstGeom>
          <a:ln w="0">
            <a:noFill/>
          </a:ln>
        </p:spPr>
      </p:pic>
    </p:spTree>
    <p:extLst>
      <p:ext uri="{BB962C8B-B14F-4D97-AF65-F5344CB8AC3E}">
        <p14:creationId xmlns:p14="http://schemas.microsoft.com/office/powerpoint/2010/main" val="171891827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4FEAC13-1EDA-36FF-B07C-21859C106C6F}"/>
              </a:ext>
            </a:extLst>
          </p:cNvPr>
          <p:cNvSpPr>
            <a:spLocks noGrp="1"/>
          </p:cNvSpPr>
          <p:nvPr>
            <p:ph type="title"/>
          </p:nvPr>
        </p:nvSpPr>
        <p:spPr/>
        <p:txBody>
          <a:bodyPr/>
          <a:lstStyle/>
          <a:p>
            <a:r>
              <a:rPr lang="en-GB" dirty="0"/>
              <a:t>5G networks for Hospitality</a:t>
            </a:r>
          </a:p>
        </p:txBody>
      </p:sp>
      <p:pic>
        <p:nvPicPr>
          <p:cNvPr id="5" name="Google Shape;1070;g14467c69f6d_1_25">
            <a:extLst>
              <a:ext uri="{FF2B5EF4-FFF2-40B4-BE49-F238E27FC236}">
                <a16:creationId xmlns:a16="http://schemas.microsoft.com/office/drawing/2014/main" id="{11AE2AAC-68ED-2DA5-87EB-B580DEC92D4A}"/>
              </a:ext>
            </a:extLst>
          </p:cNvPr>
          <p:cNvPicPr preferRelativeResize="0"/>
          <p:nvPr/>
        </p:nvPicPr>
        <p:blipFill>
          <a:blip r:embed="rId2">
            <a:alphaModFix/>
          </a:blip>
          <a:stretch>
            <a:fillRect/>
          </a:stretch>
        </p:blipFill>
        <p:spPr>
          <a:xfrm>
            <a:off x="3472681" y="2856385"/>
            <a:ext cx="5500007" cy="2862870"/>
          </a:xfrm>
          <a:prstGeom prst="rect">
            <a:avLst/>
          </a:prstGeom>
          <a:noFill/>
          <a:ln>
            <a:noFill/>
          </a:ln>
        </p:spPr>
      </p:pic>
      <p:sp>
        <p:nvSpPr>
          <p:cNvPr id="7" name="Google Shape;1075;g14467c69f6d_1_25">
            <a:extLst>
              <a:ext uri="{FF2B5EF4-FFF2-40B4-BE49-F238E27FC236}">
                <a16:creationId xmlns:a16="http://schemas.microsoft.com/office/drawing/2014/main" id="{4D6ABE8E-714B-9B1B-1418-AC29C0B412F7}"/>
              </a:ext>
            </a:extLst>
          </p:cNvPr>
          <p:cNvSpPr/>
          <p:nvPr/>
        </p:nvSpPr>
        <p:spPr>
          <a:xfrm>
            <a:off x="8100070" y="3025127"/>
            <a:ext cx="489200" cy="456151"/>
          </a:xfrm>
          <a:prstGeom prst="rect">
            <a:avLst/>
          </a:prstGeom>
          <a:blipFill rotWithShape="1">
            <a:blip r:embed="rId3">
              <a:alphaModFix/>
            </a:blip>
            <a:stretch>
              <a:fillRect/>
            </a:stretch>
          </a:blipFill>
          <a:ln>
            <a:noFill/>
          </a:ln>
        </p:spPr>
        <p:txBody>
          <a:bodyPr spcFirstLastPara="1" wrap="square" lIns="0" tIns="0" rIns="0" bIns="0" anchor="t" anchorCtr="0">
            <a:noAutofit/>
          </a:bodyPr>
          <a:lstStyle/>
          <a:p>
            <a:pPr marL="0" marR="0" lvl="0" indent="0" algn="l" defTabSz="1106973" rtl="0" eaLnBrk="1" fontAlgn="auto" latinLnBrk="0" hangingPunct="1">
              <a:lnSpc>
                <a:spcPct val="100000"/>
              </a:lnSpc>
              <a:spcBef>
                <a:spcPts val="0"/>
              </a:spcBef>
              <a:spcAft>
                <a:spcPts val="0"/>
              </a:spcAft>
              <a:buClr>
                <a:srgbClr val="000000"/>
              </a:buClr>
              <a:buSzPts val="1798"/>
              <a:buFontTx/>
              <a:buNone/>
              <a:tabLst/>
              <a:defRPr/>
            </a:pPr>
            <a:endParaRPr kumimoji="0" sz="2177"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9" name="Google Shape;1079;g14467c69f6d_1_25" descr="A picture containing drawing&#10;&#10;Description automatically generated">
            <a:extLst>
              <a:ext uri="{FF2B5EF4-FFF2-40B4-BE49-F238E27FC236}">
                <a16:creationId xmlns:a16="http://schemas.microsoft.com/office/drawing/2014/main" id="{8F926349-8339-F47F-6738-6B8CD0723035}"/>
              </a:ext>
            </a:extLst>
          </p:cNvPr>
          <p:cNvPicPr preferRelativeResize="0"/>
          <p:nvPr/>
        </p:nvPicPr>
        <p:blipFill rotWithShape="1">
          <a:blip r:embed="rId4">
            <a:alphaModFix/>
          </a:blip>
          <a:srcRect/>
          <a:stretch/>
        </p:blipFill>
        <p:spPr>
          <a:xfrm>
            <a:off x="4759969" y="5858082"/>
            <a:ext cx="1038996" cy="519499"/>
          </a:xfrm>
          <a:prstGeom prst="rect">
            <a:avLst/>
          </a:prstGeom>
          <a:noFill/>
          <a:ln>
            <a:noFill/>
          </a:ln>
        </p:spPr>
      </p:pic>
      <p:pic>
        <p:nvPicPr>
          <p:cNvPr id="10" name="Google Shape;1080;g14467c69f6d_1_25" descr="A picture containing drawing&#10;&#10;Description automatically generated">
            <a:extLst>
              <a:ext uri="{FF2B5EF4-FFF2-40B4-BE49-F238E27FC236}">
                <a16:creationId xmlns:a16="http://schemas.microsoft.com/office/drawing/2014/main" id="{92475318-32C8-217D-5141-7B7941001D0F}"/>
              </a:ext>
            </a:extLst>
          </p:cNvPr>
          <p:cNvPicPr preferRelativeResize="0"/>
          <p:nvPr/>
        </p:nvPicPr>
        <p:blipFill rotWithShape="1">
          <a:blip r:embed="rId5">
            <a:alphaModFix/>
          </a:blip>
          <a:srcRect t="10416" b="18383"/>
          <a:stretch/>
        </p:blipFill>
        <p:spPr>
          <a:xfrm>
            <a:off x="3219320" y="5848433"/>
            <a:ext cx="1321160" cy="528541"/>
          </a:xfrm>
          <a:prstGeom prst="rect">
            <a:avLst/>
          </a:prstGeom>
          <a:noFill/>
          <a:ln>
            <a:noFill/>
          </a:ln>
        </p:spPr>
      </p:pic>
      <p:grpSp>
        <p:nvGrpSpPr>
          <p:cNvPr id="17" name="Group 16">
            <a:extLst>
              <a:ext uri="{FF2B5EF4-FFF2-40B4-BE49-F238E27FC236}">
                <a16:creationId xmlns:a16="http://schemas.microsoft.com/office/drawing/2014/main" id="{0F0E10E6-8D80-72EB-AE0F-7330AE6811CE}"/>
              </a:ext>
            </a:extLst>
          </p:cNvPr>
          <p:cNvGrpSpPr/>
          <p:nvPr/>
        </p:nvGrpSpPr>
        <p:grpSpPr>
          <a:xfrm>
            <a:off x="3949888" y="1404160"/>
            <a:ext cx="4292225" cy="1102490"/>
            <a:chOff x="3527221" y="1282240"/>
            <a:chExt cx="4292225" cy="1102490"/>
          </a:xfrm>
        </p:grpSpPr>
        <p:graphicFrame>
          <p:nvGraphicFramePr>
            <p:cNvPr id="6" name="Google Shape;1071;g14467c69f6d_1_25">
              <a:extLst>
                <a:ext uri="{FF2B5EF4-FFF2-40B4-BE49-F238E27FC236}">
                  <a16:creationId xmlns:a16="http://schemas.microsoft.com/office/drawing/2014/main" id="{9CEEBFB7-A891-7648-4251-695C4830901A}"/>
                </a:ext>
              </a:extLst>
            </p:cNvPr>
            <p:cNvGraphicFramePr/>
            <p:nvPr/>
          </p:nvGraphicFramePr>
          <p:xfrm>
            <a:off x="3527221" y="1282240"/>
            <a:ext cx="4292225" cy="1102490"/>
          </p:xfrm>
          <a:graphic>
            <a:graphicData uri="http://schemas.openxmlformats.org/drawingml/2006/table">
              <a:tbl>
                <a:tblPr>
                  <a:noFill/>
                </a:tblPr>
                <a:tblGrid>
                  <a:gridCol w="1073075">
                    <a:extLst>
                      <a:ext uri="{9D8B030D-6E8A-4147-A177-3AD203B41FA5}">
                        <a16:colId xmlns:a16="http://schemas.microsoft.com/office/drawing/2014/main" val="20000"/>
                      </a:ext>
                    </a:extLst>
                  </a:gridCol>
                  <a:gridCol w="1073075">
                    <a:extLst>
                      <a:ext uri="{9D8B030D-6E8A-4147-A177-3AD203B41FA5}">
                        <a16:colId xmlns:a16="http://schemas.microsoft.com/office/drawing/2014/main" val="20001"/>
                      </a:ext>
                    </a:extLst>
                  </a:gridCol>
                  <a:gridCol w="1129225">
                    <a:extLst>
                      <a:ext uri="{9D8B030D-6E8A-4147-A177-3AD203B41FA5}">
                        <a16:colId xmlns:a16="http://schemas.microsoft.com/office/drawing/2014/main" val="20002"/>
                      </a:ext>
                    </a:extLst>
                  </a:gridCol>
                  <a:gridCol w="1016850">
                    <a:extLst>
                      <a:ext uri="{9D8B030D-6E8A-4147-A177-3AD203B41FA5}">
                        <a16:colId xmlns:a16="http://schemas.microsoft.com/office/drawing/2014/main" val="20003"/>
                      </a:ext>
                    </a:extLst>
                  </a:gridCol>
                </a:tblGrid>
                <a:tr h="358975">
                  <a:tc>
                    <a:txBody>
                      <a:bodyPr/>
                      <a:lstStyle/>
                      <a:p>
                        <a:pPr marL="0" lvl="0" indent="0" algn="ctr" rtl="0">
                          <a:spcBef>
                            <a:spcPts val="0"/>
                          </a:spcBef>
                          <a:spcAft>
                            <a:spcPts val="0"/>
                          </a:spcAft>
                          <a:buNone/>
                        </a:pPr>
                        <a:r>
                          <a:rPr lang="en-US" sz="800">
                            <a:solidFill>
                              <a:schemeClr val="lt1"/>
                            </a:solidFill>
                          </a:rPr>
                          <a:t>Hotel </a:t>
                        </a:r>
                        <a:endParaRPr sz="800">
                          <a:solidFill>
                            <a:schemeClr val="lt1"/>
                          </a:solidFill>
                        </a:endParaRPr>
                      </a:p>
                      <a:p>
                        <a:pPr marL="0" lvl="0" indent="0" algn="ctr" rtl="0">
                          <a:spcBef>
                            <a:spcPts val="0"/>
                          </a:spcBef>
                          <a:spcAft>
                            <a:spcPts val="0"/>
                          </a:spcAft>
                          <a:buNone/>
                        </a:pPr>
                        <a:r>
                          <a:rPr lang="en-US" sz="800">
                            <a:solidFill>
                              <a:schemeClr val="lt1"/>
                            </a:solidFill>
                          </a:rPr>
                          <a:t>Operators</a:t>
                        </a:r>
                        <a:endParaRPr sz="800">
                          <a:solidFill>
                            <a:schemeClr val="lt1"/>
                          </a:solidFill>
                        </a:endParaRPr>
                      </a:p>
                    </a:txBody>
                    <a:tcPr marL="91425" marR="91425" marT="91425" marB="91425">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chemeClr val="accent5"/>
                      </a:solidFill>
                    </a:tcPr>
                  </a:tc>
                  <a:tc>
                    <a:txBody>
                      <a:bodyPr/>
                      <a:lstStyle/>
                      <a:p>
                        <a:pPr marL="0" lvl="0" indent="0" algn="ctr" rtl="0">
                          <a:spcBef>
                            <a:spcPts val="0"/>
                          </a:spcBef>
                          <a:spcAft>
                            <a:spcPts val="0"/>
                          </a:spcAft>
                          <a:buNone/>
                        </a:pPr>
                        <a:r>
                          <a:rPr lang="en-US" sz="800">
                            <a:solidFill>
                              <a:schemeClr val="lt1"/>
                            </a:solidFill>
                          </a:rPr>
                          <a:t>Solution Provider</a:t>
                        </a:r>
                        <a:endParaRPr sz="800">
                          <a:solidFill>
                            <a:schemeClr val="lt1"/>
                          </a:solidFill>
                        </a:endParaRPr>
                      </a:p>
                      <a:p>
                        <a:pPr marL="0" lvl="0" indent="0" algn="ctr" rtl="0">
                          <a:spcBef>
                            <a:spcPts val="0"/>
                          </a:spcBef>
                          <a:spcAft>
                            <a:spcPts val="0"/>
                          </a:spcAft>
                          <a:buNone/>
                        </a:pPr>
                        <a:r>
                          <a:rPr lang="en-US" sz="800">
                            <a:solidFill>
                              <a:schemeClr val="lt1"/>
                            </a:solidFill>
                          </a:rPr>
                          <a:t>(Druid Partners)</a:t>
                        </a:r>
                        <a:endParaRPr sz="800">
                          <a:solidFill>
                            <a:schemeClr val="lt1"/>
                          </a:solidFill>
                        </a:endParaRPr>
                      </a:p>
                    </a:txBody>
                    <a:tcPr marL="91425" marR="91425" marT="91425" marB="91425">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chemeClr val="accent5"/>
                      </a:solidFill>
                    </a:tcPr>
                  </a:tc>
                  <a:tc>
                    <a:txBody>
                      <a:bodyPr/>
                      <a:lstStyle/>
                      <a:p>
                        <a:pPr marL="0" lvl="0" indent="0" algn="ctr" rtl="0">
                          <a:spcBef>
                            <a:spcPts val="0"/>
                          </a:spcBef>
                          <a:spcAft>
                            <a:spcPts val="0"/>
                          </a:spcAft>
                          <a:buNone/>
                        </a:pPr>
                        <a:r>
                          <a:rPr lang="en-US" sz="800">
                            <a:solidFill>
                              <a:schemeClr val="lt1"/>
                            </a:solidFill>
                          </a:rPr>
                          <a:t> 5G Core </a:t>
                        </a:r>
                        <a:endParaRPr sz="800">
                          <a:solidFill>
                            <a:schemeClr val="lt1"/>
                          </a:solidFill>
                        </a:endParaRPr>
                      </a:p>
                      <a:p>
                        <a:pPr marL="0" lvl="0" indent="0" algn="ctr" rtl="0">
                          <a:spcBef>
                            <a:spcPts val="0"/>
                          </a:spcBef>
                          <a:spcAft>
                            <a:spcPts val="0"/>
                          </a:spcAft>
                          <a:buNone/>
                        </a:pPr>
                        <a:r>
                          <a:rPr lang="en-US" sz="800">
                            <a:solidFill>
                              <a:schemeClr val="lt1"/>
                            </a:solidFill>
                          </a:rPr>
                          <a:t>Platform</a:t>
                        </a:r>
                        <a:endParaRPr sz="800">
                          <a:solidFill>
                            <a:schemeClr val="lt1"/>
                          </a:solidFill>
                        </a:endParaRPr>
                      </a:p>
                    </a:txBody>
                    <a:tcPr marL="91425" marR="91425" marT="91425" marB="91425">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chemeClr val="accent5"/>
                      </a:solidFill>
                    </a:tcPr>
                  </a:tc>
                  <a:tc>
                    <a:txBody>
                      <a:bodyPr/>
                      <a:lstStyle/>
                      <a:p>
                        <a:pPr marL="0" lvl="0" indent="0" algn="ctr" rtl="0">
                          <a:spcBef>
                            <a:spcPts val="0"/>
                          </a:spcBef>
                          <a:spcAft>
                            <a:spcPts val="0"/>
                          </a:spcAft>
                          <a:buNone/>
                        </a:pPr>
                        <a:r>
                          <a:rPr lang="en-US" sz="800">
                            <a:solidFill>
                              <a:schemeClr val="lt1"/>
                            </a:solidFill>
                          </a:rPr>
                          <a:t>RAN</a:t>
                        </a:r>
                        <a:endParaRPr sz="800">
                          <a:solidFill>
                            <a:schemeClr val="lt1"/>
                          </a:solidFill>
                        </a:endParaRPr>
                      </a:p>
                      <a:p>
                        <a:pPr marL="0" lvl="0" indent="0" algn="ctr" rtl="0">
                          <a:spcBef>
                            <a:spcPts val="0"/>
                          </a:spcBef>
                          <a:spcAft>
                            <a:spcPts val="0"/>
                          </a:spcAft>
                          <a:buNone/>
                        </a:pPr>
                        <a:r>
                          <a:rPr lang="en-US" sz="800">
                            <a:solidFill>
                              <a:schemeClr val="lt1"/>
                            </a:solidFill>
                          </a:rPr>
                          <a:t>(Base Stations)</a:t>
                        </a:r>
                        <a:endParaRPr sz="800">
                          <a:solidFill>
                            <a:schemeClr val="lt1"/>
                          </a:solidFill>
                        </a:endParaRPr>
                      </a:p>
                    </a:txBody>
                    <a:tcPr marL="91425" marR="91425" marT="91425" marB="91425">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chemeClr val="accent5"/>
                      </a:solidFill>
                    </a:tcPr>
                  </a:tc>
                  <a:extLst>
                    <a:ext uri="{0D108BD9-81ED-4DB2-BD59-A6C34878D82A}">
                      <a16:rowId xmlns:a16="http://schemas.microsoft.com/office/drawing/2014/main" val="10000"/>
                    </a:ext>
                  </a:extLst>
                </a:tr>
                <a:tr h="675800">
                  <a:tc>
                    <a:txBody>
                      <a:bodyPr/>
                      <a:lstStyle/>
                      <a:p>
                        <a:pPr marL="0" lvl="0" indent="0" algn="l" rtl="0">
                          <a:spcBef>
                            <a:spcPts val="0"/>
                          </a:spcBef>
                          <a:spcAft>
                            <a:spcPts val="0"/>
                          </a:spcAft>
                          <a:buNone/>
                        </a:pPr>
                        <a:endParaRPr sz="1400"/>
                      </a:p>
                    </a:txBody>
                    <a:tcPr marL="91425" marR="91425" marT="91425" marB="91425">
                      <a:lnL w="9525" cap="flat" cmpd="sng">
                        <a:solidFill>
                          <a:srgbClr val="D9D9D9"/>
                        </a:solidFill>
                        <a:prstDash val="solid"/>
                        <a:round/>
                        <a:headEnd type="none" w="sm" len="sm"/>
                        <a:tailEnd type="none" w="sm" len="sm"/>
                      </a:lnL>
                      <a:lnR w="9525" cap="flat" cmpd="sng">
                        <a:solidFill>
                          <a:srgbClr val="D9D9D9"/>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rgbClr val="D9D9D9"/>
                        </a:solidFill>
                        <a:prstDash val="solid"/>
                        <a:round/>
                        <a:headEnd type="none" w="sm" len="sm"/>
                        <a:tailEnd type="none" w="sm" len="sm"/>
                      </a:lnB>
                    </a:tcPr>
                  </a:tc>
                  <a:tc>
                    <a:txBody>
                      <a:bodyPr/>
                      <a:lstStyle/>
                      <a:p>
                        <a:pPr marL="0" lvl="0" indent="0" algn="l" rtl="0">
                          <a:spcBef>
                            <a:spcPts val="0"/>
                          </a:spcBef>
                          <a:spcAft>
                            <a:spcPts val="0"/>
                          </a:spcAft>
                          <a:buNone/>
                        </a:pPr>
                        <a:endParaRPr sz="1400"/>
                      </a:p>
                    </a:txBody>
                    <a:tcPr marL="91425" marR="91425" marT="91425" marB="91425">
                      <a:lnL w="9525" cap="flat" cmpd="sng">
                        <a:solidFill>
                          <a:srgbClr val="D9D9D9"/>
                        </a:solidFill>
                        <a:prstDash val="solid"/>
                        <a:round/>
                        <a:headEnd type="none" w="sm" len="sm"/>
                        <a:tailEnd type="none" w="sm" len="sm"/>
                      </a:lnL>
                      <a:lnR w="9525" cap="flat" cmpd="sng">
                        <a:solidFill>
                          <a:srgbClr val="D9D9D9"/>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rgbClr val="D9D9D9"/>
                        </a:solidFill>
                        <a:prstDash val="solid"/>
                        <a:round/>
                        <a:headEnd type="none" w="sm" len="sm"/>
                        <a:tailEnd type="none" w="sm" len="sm"/>
                      </a:lnB>
                    </a:tcPr>
                  </a:tc>
                  <a:tc>
                    <a:txBody>
                      <a:bodyPr/>
                      <a:lstStyle/>
                      <a:p>
                        <a:pPr marL="0" lvl="0" indent="0" algn="l" rtl="0">
                          <a:spcBef>
                            <a:spcPts val="0"/>
                          </a:spcBef>
                          <a:spcAft>
                            <a:spcPts val="0"/>
                          </a:spcAft>
                          <a:buNone/>
                        </a:pPr>
                        <a:endParaRPr/>
                      </a:p>
                    </a:txBody>
                    <a:tcPr marL="91425" marR="91425" marT="91425" marB="91425">
                      <a:lnL w="9525" cap="flat" cmpd="sng">
                        <a:solidFill>
                          <a:srgbClr val="D9D9D9"/>
                        </a:solidFill>
                        <a:prstDash val="solid"/>
                        <a:round/>
                        <a:headEnd type="none" w="sm" len="sm"/>
                        <a:tailEnd type="none" w="sm" len="sm"/>
                      </a:lnL>
                      <a:lnR w="9525" cap="flat" cmpd="sng">
                        <a:solidFill>
                          <a:srgbClr val="D9D9D9"/>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rgbClr val="D9D9D9"/>
                        </a:solidFill>
                        <a:prstDash val="solid"/>
                        <a:round/>
                        <a:headEnd type="none" w="sm" len="sm"/>
                        <a:tailEnd type="none" w="sm" len="sm"/>
                      </a:lnB>
                    </a:tcPr>
                  </a:tc>
                  <a:tc>
                    <a:txBody>
                      <a:bodyPr/>
                      <a:lstStyle/>
                      <a:p>
                        <a:pPr marL="0" lvl="0" indent="0" algn="l" rtl="0">
                          <a:spcBef>
                            <a:spcPts val="0"/>
                          </a:spcBef>
                          <a:spcAft>
                            <a:spcPts val="0"/>
                          </a:spcAft>
                          <a:buNone/>
                        </a:pPr>
                        <a:endParaRPr sz="1400"/>
                      </a:p>
                    </a:txBody>
                    <a:tcPr marL="91425" marR="91425" marT="91425" marB="91425">
                      <a:lnL w="9525" cap="flat" cmpd="sng">
                        <a:solidFill>
                          <a:srgbClr val="D9D9D9"/>
                        </a:solidFill>
                        <a:prstDash val="solid"/>
                        <a:round/>
                        <a:headEnd type="none" w="sm" len="sm"/>
                        <a:tailEnd type="none" w="sm" len="sm"/>
                      </a:lnL>
                      <a:lnR w="9525" cap="flat" cmpd="sng">
                        <a:solidFill>
                          <a:srgbClr val="D9D9D9"/>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rgbClr val="D9D9D9"/>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grpSp>
          <p:nvGrpSpPr>
            <p:cNvPr id="8" name="Google Shape;1076;g14467c69f6d_1_25">
              <a:extLst>
                <a:ext uri="{FF2B5EF4-FFF2-40B4-BE49-F238E27FC236}">
                  <a16:creationId xmlns:a16="http://schemas.microsoft.com/office/drawing/2014/main" id="{F0EE8512-EB11-82BD-2776-9B6B989229ED}"/>
                </a:ext>
              </a:extLst>
            </p:cNvPr>
            <p:cNvGrpSpPr/>
            <p:nvPr/>
          </p:nvGrpSpPr>
          <p:grpSpPr>
            <a:xfrm>
              <a:off x="5914274" y="1790489"/>
              <a:ext cx="746386" cy="546148"/>
              <a:chOff x="7668436" y="1656324"/>
              <a:chExt cx="751073" cy="549577"/>
            </a:xfrm>
          </p:grpSpPr>
          <p:pic>
            <p:nvPicPr>
              <p:cNvPr id="15" name="Google Shape;1077;g14467c69f6d_1_25">
                <a:extLst>
                  <a:ext uri="{FF2B5EF4-FFF2-40B4-BE49-F238E27FC236}">
                    <a16:creationId xmlns:a16="http://schemas.microsoft.com/office/drawing/2014/main" id="{4F8D101B-7A35-120A-BCA7-84D0B199C87D}"/>
                  </a:ext>
                </a:extLst>
              </p:cNvPr>
              <p:cNvPicPr preferRelativeResize="0"/>
              <p:nvPr/>
            </p:nvPicPr>
            <p:blipFill>
              <a:blip r:embed="rId6">
                <a:alphaModFix/>
              </a:blip>
              <a:stretch>
                <a:fillRect/>
              </a:stretch>
            </p:blipFill>
            <p:spPr>
              <a:xfrm>
                <a:off x="7668436" y="1749000"/>
                <a:ext cx="751073" cy="456901"/>
              </a:xfrm>
              <a:prstGeom prst="rect">
                <a:avLst/>
              </a:prstGeom>
              <a:noFill/>
              <a:ln>
                <a:noFill/>
              </a:ln>
            </p:spPr>
          </p:pic>
          <p:pic>
            <p:nvPicPr>
              <p:cNvPr id="16" name="Google Shape;1078;g14467c69f6d_1_25">
                <a:extLst>
                  <a:ext uri="{FF2B5EF4-FFF2-40B4-BE49-F238E27FC236}">
                    <a16:creationId xmlns:a16="http://schemas.microsoft.com/office/drawing/2014/main" id="{917C87F2-AE3F-71E0-0A83-BFBAEEE5279E}"/>
                  </a:ext>
                </a:extLst>
              </p:cNvPr>
              <p:cNvPicPr preferRelativeResize="0"/>
              <p:nvPr/>
            </p:nvPicPr>
            <p:blipFill>
              <a:blip r:embed="rId7">
                <a:alphaModFix/>
              </a:blip>
              <a:stretch>
                <a:fillRect/>
              </a:stretch>
            </p:blipFill>
            <p:spPr>
              <a:xfrm>
                <a:off x="7854687" y="1656324"/>
                <a:ext cx="329600" cy="201825"/>
              </a:xfrm>
              <a:prstGeom prst="rect">
                <a:avLst/>
              </a:prstGeom>
              <a:noFill/>
              <a:ln>
                <a:noFill/>
              </a:ln>
            </p:spPr>
          </p:pic>
        </p:grpSp>
        <p:pic>
          <p:nvPicPr>
            <p:cNvPr id="12" name="Google Shape;1082;g14467c69f6d_1_25">
              <a:extLst>
                <a:ext uri="{FF2B5EF4-FFF2-40B4-BE49-F238E27FC236}">
                  <a16:creationId xmlns:a16="http://schemas.microsoft.com/office/drawing/2014/main" id="{73CF95F4-6586-4AF3-F761-5776E82D1122}"/>
                </a:ext>
              </a:extLst>
            </p:cNvPr>
            <p:cNvPicPr preferRelativeResize="0"/>
            <p:nvPr/>
          </p:nvPicPr>
          <p:blipFill rotWithShape="1">
            <a:blip r:embed="rId8">
              <a:alphaModFix/>
            </a:blip>
            <a:srcRect t="12625" b="12886"/>
            <a:stretch/>
          </p:blipFill>
          <p:spPr>
            <a:xfrm>
              <a:off x="4759969" y="1757186"/>
              <a:ext cx="746385" cy="594048"/>
            </a:xfrm>
            <a:prstGeom prst="rect">
              <a:avLst/>
            </a:prstGeom>
            <a:noFill/>
            <a:ln>
              <a:noFill/>
            </a:ln>
          </p:spPr>
        </p:pic>
        <p:pic>
          <p:nvPicPr>
            <p:cNvPr id="13" name="Google Shape;1083;g14467c69f6d_1_25">
              <a:extLst>
                <a:ext uri="{FF2B5EF4-FFF2-40B4-BE49-F238E27FC236}">
                  <a16:creationId xmlns:a16="http://schemas.microsoft.com/office/drawing/2014/main" id="{FB4B764E-0F71-804F-E7E4-B91C2438BA91}"/>
                </a:ext>
              </a:extLst>
            </p:cNvPr>
            <p:cNvPicPr preferRelativeResize="0"/>
            <p:nvPr/>
          </p:nvPicPr>
          <p:blipFill rotWithShape="1">
            <a:blip r:embed="rId8">
              <a:alphaModFix/>
            </a:blip>
            <a:srcRect t="12625" b="12886"/>
            <a:stretch/>
          </p:blipFill>
          <p:spPr>
            <a:xfrm>
              <a:off x="6983737" y="1740027"/>
              <a:ext cx="746385" cy="594048"/>
            </a:xfrm>
            <a:prstGeom prst="rect">
              <a:avLst/>
            </a:prstGeom>
            <a:noFill/>
            <a:ln>
              <a:noFill/>
            </a:ln>
          </p:spPr>
        </p:pic>
        <p:grpSp>
          <p:nvGrpSpPr>
            <p:cNvPr id="2" name="Group 1">
              <a:extLst>
                <a:ext uri="{FF2B5EF4-FFF2-40B4-BE49-F238E27FC236}">
                  <a16:creationId xmlns:a16="http://schemas.microsoft.com/office/drawing/2014/main" id="{B1966653-3E4A-18BC-BF2E-19DD5E515F61}"/>
                </a:ext>
              </a:extLst>
            </p:cNvPr>
            <p:cNvGrpSpPr/>
            <p:nvPr/>
          </p:nvGrpSpPr>
          <p:grpSpPr>
            <a:xfrm>
              <a:off x="3608829" y="1790489"/>
              <a:ext cx="931651" cy="560745"/>
              <a:chOff x="3608829" y="1843829"/>
              <a:chExt cx="1156177" cy="695884"/>
            </a:xfrm>
          </p:grpSpPr>
          <p:pic>
            <p:nvPicPr>
              <p:cNvPr id="11" name="Google Shape;1081;g14467c69f6d_1_25">
                <a:extLst>
                  <a:ext uri="{FF2B5EF4-FFF2-40B4-BE49-F238E27FC236}">
                    <a16:creationId xmlns:a16="http://schemas.microsoft.com/office/drawing/2014/main" id="{EE897C3E-351A-2994-B1DA-F60EFC6B3CA4}"/>
                  </a:ext>
                </a:extLst>
              </p:cNvPr>
              <p:cNvPicPr preferRelativeResize="0"/>
              <p:nvPr/>
            </p:nvPicPr>
            <p:blipFill>
              <a:blip r:embed="rId9">
                <a:alphaModFix/>
              </a:blip>
              <a:stretch>
                <a:fillRect/>
              </a:stretch>
            </p:blipFill>
            <p:spPr>
              <a:xfrm>
                <a:off x="3923269" y="2011168"/>
                <a:ext cx="841737" cy="528545"/>
              </a:xfrm>
              <a:prstGeom prst="rect">
                <a:avLst/>
              </a:prstGeom>
              <a:noFill/>
              <a:ln>
                <a:noFill/>
              </a:ln>
            </p:spPr>
          </p:pic>
          <p:pic>
            <p:nvPicPr>
              <p:cNvPr id="14" name="Google Shape;1084;g14467c69f6d_1_25">
                <a:extLst>
                  <a:ext uri="{FF2B5EF4-FFF2-40B4-BE49-F238E27FC236}">
                    <a16:creationId xmlns:a16="http://schemas.microsoft.com/office/drawing/2014/main" id="{D76DFF00-42C9-1DB2-ABF0-688244AE87B6}"/>
                  </a:ext>
                </a:extLst>
              </p:cNvPr>
              <p:cNvPicPr preferRelativeResize="0"/>
              <p:nvPr/>
            </p:nvPicPr>
            <p:blipFill>
              <a:blip r:embed="rId10">
                <a:alphaModFix/>
              </a:blip>
              <a:stretch>
                <a:fillRect/>
              </a:stretch>
            </p:blipFill>
            <p:spPr>
              <a:xfrm>
                <a:off x="3608829" y="1843829"/>
                <a:ext cx="429730" cy="327661"/>
              </a:xfrm>
              <a:prstGeom prst="rect">
                <a:avLst/>
              </a:prstGeom>
              <a:noFill/>
              <a:ln>
                <a:noFill/>
              </a:ln>
            </p:spPr>
          </p:pic>
        </p:grpSp>
      </p:grpSp>
    </p:spTree>
    <p:extLst>
      <p:ext uri="{BB962C8B-B14F-4D97-AF65-F5344CB8AC3E}">
        <p14:creationId xmlns:p14="http://schemas.microsoft.com/office/powerpoint/2010/main" val="53143002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608"/>
        <p:cNvGrpSpPr/>
        <p:nvPr/>
      </p:nvGrpSpPr>
      <p:grpSpPr>
        <a:xfrm>
          <a:off x="0" y="0"/>
          <a:ext cx="0" cy="0"/>
          <a:chOff x="0" y="0"/>
          <a:chExt cx="0" cy="0"/>
        </a:xfrm>
      </p:grpSpPr>
      <p:sp>
        <p:nvSpPr>
          <p:cNvPr id="609" name="Google Shape;609;g14953291af9_0_952"/>
          <p:cNvSpPr txBox="1"/>
          <p:nvPr/>
        </p:nvSpPr>
        <p:spPr>
          <a:xfrm>
            <a:off x="6096000" y="2739507"/>
            <a:ext cx="6096000" cy="1378550"/>
          </a:xfrm>
          <a:prstGeom prst="rect">
            <a:avLst/>
          </a:prstGeom>
          <a:noFill/>
          <a:ln>
            <a:noFill/>
          </a:ln>
        </p:spPr>
        <p:txBody>
          <a:bodyPr spcFirstLastPara="1" wrap="square" lIns="110678" tIns="55324" rIns="110678" bIns="55324" anchor="t" anchorCtr="0">
            <a:spAutoFit/>
          </a:bodyPr>
          <a:lstStyle/>
          <a:p>
            <a:pPr marL="0" marR="0" lvl="0" indent="0" algn="ctr" defTabSz="1106973" rtl="0" eaLnBrk="1" fontAlgn="auto" latinLnBrk="0" hangingPunct="1">
              <a:lnSpc>
                <a:spcPct val="100000"/>
              </a:lnSpc>
              <a:spcBef>
                <a:spcPts val="0"/>
              </a:spcBef>
              <a:spcAft>
                <a:spcPts val="0"/>
              </a:spcAft>
              <a:buClr>
                <a:srgbClr val="000000"/>
              </a:buClr>
              <a:buSzPts val="1400"/>
              <a:buFontTx/>
              <a:buNone/>
              <a:tabLst/>
              <a:defRPr/>
            </a:pPr>
            <a:r>
              <a:rPr kumimoji="0" lang="en-US" sz="8232" b="0" i="0" u="none" strike="noStrike" kern="0" cap="none" spc="0" normalizeH="0" baseline="0" noProof="0" dirty="0">
                <a:ln>
                  <a:noFill/>
                </a:ln>
                <a:solidFill>
                  <a:srgbClr val="FFFFFF"/>
                </a:solidFill>
                <a:effectLst/>
                <a:uLnTx/>
                <a:uFillTx/>
                <a:latin typeface="Roboto"/>
                <a:ea typeface="Roboto"/>
                <a:cs typeface="Roboto"/>
                <a:sym typeface="Roboto"/>
              </a:rPr>
              <a:t>Thank You</a:t>
            </a:r>
            <a:endParaRPr kumimoji="0" sz="7385" b="0" i="0" u="none" strike="noStrike" kern="0" cap="none" spc="0" normalizeH="0" baseline="0" noProof="0" dirty="0">
              <a:ln>
                <a:noFill/>
              </a:ln>
              <a:solidFill>
                <a:srgbClr val="FFFFFF"/>
              </a:solidFill>
              <a:effectLst/>
              <a:uLnTx/>
              <a:uFillTx/>
              <a:latin typeface="Roboto"/>
              <a:ea typeface="Roboto"/>
              <a:cs typeface="Roboto"/>
              <a:sym typeface="Roboto"/>
            </a:endParaRPr>
          </a:p>
        </p:txBody>
      </p:sp>
      <p:sp>
        <p:nvSpPr>
          <p:cNvPr id="5" name="Title 3">
            <a:extLst>
              <a:ext uri="{FF2B5EF4-FFF2-40B4-BE49-F238E27FC236}">
                <a16:creationId xmlns:a16="http://schemas.microsoft.com/office/drawing/2014/main" id="{AB1C4814-7926-2EC2-B3CA-04356F1B89E1}"/>
              </a:ext>
            </a:extLst>
          </p:cNvPr>
          <p:cNvSpPr>
            <a:spLocks noGrp="1"/>
          </p:cNvSpPr>
          <p:nvPr>
            <p:ph type="title"/>
          </p:nvPr>
        </p:nvSpPr>
        <p:spPr>
          <a:xfrm>
            <a:off x="61" y="1699612"/>
            <a:ext cx="6095939" cy="596189"/>
          </a:xfrm>
        </p:spPr>
        <p:txBody>
          <a:bodyPr/>
          <a:lstStyle/>
          <a:p>
            <a:r>
              <a:rPr lang="en-GB" sz="3874" b="1" dirty="0">
                <a:sym typeface="Arial"/>
              </a:rPr>
              <a:t>Q&amp;A</a:t>
            </a:r>
          </a:p>
        </p:txBody>
      </p:sp>
      <p:sp>
        <p:nvSpPr>
          <p:cNvPr id="6" name="Text Placeholder 4">
            <a:extLst>
              <a:ext uri="{FF2B5EF4-FFF2-40B4-BE49-F238E27FC236}">
                <a16:creationId xmlns:a16="http://schemas.microsoft.com/office/drawing/2014/main" id="{7EA4AE17-1791-73EB-1514-C124717A0B11}"/>
              </a:ext>
            </a:extLst>
          </p:cNvPr>
          <p:cNvSpPr>
            <a:spLocks noGrp="1"/>
          </p:cNvSpPr>
          <p:nvPr>
            <p:ph type="body" idx="1"/>
          </p:nvPr>
        </p:nvSpPr>
        <p:spPr>
          <a:xfrm>
            <a:off x="1043201" y="2993139"/>
            <a:ext cx="4491629" cy="1043363"/>
          </a:xfrm>
        </p:spPr>
        <p:txBody>
          <a:bodyPr/>
          <a:lstStyle/>
          <a:p>
            <a:pPr marL="326711" indent="0"/>
            <a:r>
              <a:rPr lang="en-US" dirty="0"/>
              <a:t>Any questions please reach out to us</a:t>
            </a:r>
          </a:p>
          <a:p>
            <a:pPr marL="326711" indent="0"/>
            <a:endParaRPr lang="en-US" dirty="0"/>
          </a:p>
          <a:p>
            <a:pPr marL="326711" indent="0"/>
            <a:r>
              <a:rPr lang="en-US" b="1" dirty="0"/>
              <a:t>David O’Byrne</a:t>
            </a:r>
          </a:p>
          <a:p>
            <a:pPr marL="326711" indent="0"/>
            <a:r>
              <a:rPr lang="en-US" dirty="0"/>
              <a:t>dobyrne@druidsoftware.com</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ounded Rectangle 8" hidden="1">
            <a:extLst>
              <a:ext uri="{FF2B5EF4-FFF2-40B4-BE49-F238E27FC236}">
                <a16:creationId xmlns:a16="http://schemas.microsoft.com/office/drawing/2014/main" id="{FE40166F-68F8-06E2-A125-A7EE5B5585C9}"/>
              </a:ext>
            </a:extLst>
          </p:cNvPr>
          <p:cNvSpPr/>
          <p:nvPr/>
        </p:nvSpPr>
        <p:spPr>
          <a:xfrm>
            <a:off x="4327244" y="4365429"/>
            <a:ext cx="4240308" cy="795244"/>
          </a:xfrm>
          <a:prstGeom prst="roundRect">
            <a:avLst>
              <a:gd name="adj" fmla="val 50000"/>
            </a:avLst>
          </a:prstGeom>
          <a:noFill/>
          <a:ln w="381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dirty="0">
                <a:ln>
                  <a:noFill/>
                </a:ln>
                <a:solidFill>
                  <a:srgbClr val="302456"/>
                </a:solidFill>
                <a:effectLst/>
                <a:uLnTx/>
                <a:uFillTx/>
                <a:latin typeface="Gill Sans MT" panose="020B0502020104020203"/>
                <a:ea typeface="+mn-ea"/>
                <a:cs typeface="+mn-cs"/>
              </a:rPr>
              <a:t>WELCOME</a:t>
            </a:r>
            <a:endParaRPr kumimoji="0" lang="en-US" sz="4400" b="1" i="0" u="none" strike="noStrike" kern="1200" cap="none" spc="0" normalizeH="0" baseline="0" noProof="0" dirty="0">
              <a:ln>
                <a:noFill/>
              </a:ln>
              <a:solidFill>
                <a:srgbClr val="302456"/>
              </a:solidFill>
              <a:effectLst/>
              <a:uLnTx/>
              <a:uFillTx/>
              <a:latin typeface="Gill Sans MT" panose="020B0502020104020203"/>
              <a:ea typeface="+mn-ea"/>
              <a:cs typeface="+mn-cs"/>
            </a:endParaRPr>
          </a:p>
        </p:txBody>
      </p:sp>
      <p:pic>
        <p:nvPicPr>
          <p:cNvPr id="15" name="Picture 14" descr="A purple and tan text on a black background&#10;&#10;Description automatically generated with low confidence">
            <a:extLst>
              <a:ext uri="{FF2B5EF4-FFF2-40B4-BE49-F238E27FC236}">
                <a16:creationId xmlns:a16="http://schemas.microsoft.com/office/drawing/2014/main" id="{CE9D89B7-618D-14E9-965E-1E9C6F5FD604}"/>
              </a:ext>
            </a:extLst>
          </p:cNvPr>
          <p:cNvPicPr>
            <a:picLocks noChangeAspect="1"/>
          </p:cNvPicPr>
          <p:nvPr/>
        </p:nvPicPr>
        <p:blipFill>
          <a:blip r:embed="rId2"/>
          <a:stretch>
            <a:fillRect/>
          </a:stretch>
        </p:blipFill>
        <p:spPr>
          <a:xfrm>
            <a:off x="876071" y="1548489"/>
            <a:ext cx="10141005" cy="2740120"/>
          </a:xfrm>
          <a:prstGeom prst="rect">
            <a:avLst/>
          </a:prstGeom>
        </p:spPr>
      </p:pic>
    </p:spTree>
    <p:extLst>
      <p:ext uri="{BB962C8B-B14F-4D97-AF65-F5344CB8AC3E}">
        <p14:creationId xmlns:p14="http://schemas.microsoft.com/office/powerpoint/2010/main" val="233748243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1000"/>
                                        <p:tgtEl>
                                          <p:spTgt spid="15"/>
                                        </p:tgtEl>
                                      </p:cBhvr>
                                    </p:animEffect>
                                  </p:childTnLst>
                                </p:cTn>
                              </p:par>
                            </p:childTnLst>
                          </p:cTn>
                        </p:par>
                        <p:par>
                          <p:cTn id="8" fill="hold">
                            <p:stCondLst>
                              <p:cond delay="1000"/>
                            </p:stCondLst>
                            <p:childTnLst>
                              <p:par>
                                <p:cTn id="9" presetID="10" presetClass="entr" presetSubtype="0" fill="hold" grpId="0" nodeType="afterEffect">
                                  <p:stCondLst>
                                    <p:cond delay="50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99229A51-BC4F-087E-D4D7-688E67B6D7BE}"/>
              </a:ext>
            </a:extLst>
          </p:cNvPr>
          <p:cNvSpPr/>
          <p:nvPr/>
        </p:nvSpPr>
        <p:spPr>
          <a:xfrm>
            <a:off x="0" y="7208"/>
            <a:ext cx="2500132" cy="6857101"/>
          </a:xfrm>
          <a:prstGeom prst="rect">
            <a:avLst/>
          </a:prstGeom>
          <a:solidFill>
            <a:srgbClr val="EDF1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pic>
        <p:nvPicPr>
          <p:cNvPr id="8" name="Picture 7" descr="A robot with a face">
            <a:extLst>
              <a:ext uri="{FF2B5EF4-FFF2-40B4-BE49-F238E27FC236}">
                <a16:creationId xmlns:a16="http://schemas.microsoft.com/office/drawing/2014/main" id="{061C02BC-0E46-3462-EA35-B0D4BF1ED95F}"/>
              </a:ext>
            </a:extLst>
          </p:cNvPr>
          <p:cNvPicPr>
            <a:picLocks noChangeAspect="1"/>
          </p:cNvPicPr>
          <p:nvPr/>
        </p:nvPicPr>
        <p:blipFill>
          <a:blip r:embed="rId3"/>
          <a:stretch>
            <a:fillRect/>
          </a:stretch>
        </p:blipFill>
        <p:spPr>
          <a:xfrm>
            <a:off x="2398930" y="6310"/>
            <a:ext cx="9797145" cy="6858000"/>
          </a:xfrm>
          <a:prstGeom prst="rect">
            <a:avLst/>
          </a:prstGeom>
        </p:spPr>
      </p:pic>
      <p:sp>
        <p:nvSpPr>
          <p:cNvPr id="2" name="Title 1">
            <a:extLst>
              <a:ext uri="{FF2B5EF4-FFF2-40B4-BE49-F238E27FC236}">
                <a16:creationId xmlns:a16="http://schemas.microsoft.com/office/drawing/2014/main" id="{2E8BAA0C-1874-E94E-B56B-009EB4993CDD}"/>
              </a:ext>
            </a:extLst>
          </p:cNvPr>
          <p:cNvSpPr>
            <a:spLocks noGrp="1"/>
          </p:cNvSpPr>
          <p:nvPr>
            <p:ph type="ctrTitle"/>
          </p:nvPr>
        </p:nvSpPr>
        <p:spPr>
          <a:xfrm>
            <a:off x="676759" y="1298448"/>
            <a:ext cx="5990260" cy="3255264"/>
          </a:xfrm>
          <a:solidFill>
            <a:schemeClr val="tx1">
              <a:alpha val="70000"/>
            </a:schemeClr>
          </a:solidFill>
        </p:spPr>
        <p:txBody>
          <a:bodyPr lIns="180000" rIns="180000">
            <a:noAutofit/>
          </a:bodyPr>
          <a:lstStyle/>
          <a:p>
            <a:r>
              <a:rPr lang="en-GB" sz="4400" dirty="0"/>
              <a:t>The Future of the RAN</a:t>
            </a:r>
            <a:br>
              <a:rPr lang="en-GB" sz="4400" dirty="0"/>
            </a:br>
            <a:br>
              <a:rPr lang="en-GB" sz="4400" dirty="0"/>
            </a:br>
            <a:r>
              <a:rPr lang="en-GB" sz="2800" dirty="0"/>
              <a:t>Can we make intelligent choices?</a:t>
            </a:r>
            <a:endParaRPr lang="en-US" sz="4400" dirty="0"/>
          </a:p>
        </p:txBody>
      </p:sp>
      <p:sp>
        <p:nvSpPr>
          <p:cNvPr id="3" name="Subtitle 2">
            <a:extLst>
              <a:ext uri="{FF2B5EF4-FFF2-40B4-BE49-F238E27FC236}">
                <a16:creationId xmlns:a16="http://schemas.microsoft.com/office/drawing/2014/main" id="{283F2B99-DB50-114C-8027-56D6CBB24B0E}"/>
              </a:ext>
            </a:extLst>
          </p:cNvPr>
          <p:cNvSpPr>
            <a:spLocks noGrp="1"/>
          </p:cNvSpPr>
          <p:nvPr>
            <p:ph type="subTitle" idx="1"/>
          </p:nvPr>
        </p:nvSpPr>
        <p:spPr>
          <a:xfrm>
            <a:off x="671772" y="4670246"/>
            <a:ext cx="5990261" cy="989774"/>
          </a:xfrm>
          <a:solidFill>
            <a:srgbClr val="4F7B8A"/>
          </a:solidFill>
        </p:spPr>
        <p:txBody>
          <a:bodyPr lIns="180000">
            <a:noAutofit/>
          </a:bodyPr>
          <a:lstStyle/>
          <a:p>
            <a:pPr>
              <a:lnSpc>
                <a:spcPct val="100000"/>
              </a:lnSpc>
            </a:pPr>
            <a:r>
              <a:rPr lang="en-US" dirty="0"/>
              <a:t>Dr Doug Pulley</a:t>
            </a:r>
          </a:p>
          <a:p>
            <a:r>
              <a:rPr lang="en-US" sz="1400" dirty="0"/>
              <a:t>Chief Solutions Architect</a:t>
            </a:r>
          </a:p>
        </p:txBody>
      </p:sp>
      <p:sp>
        <p:nvSpPr>
          <p:cNvPr id="7" name="Footer Placeholder 3">
            <a:extLst>
              <a:ext uri="{FF2B5EF4-FFF2-40B4-BE49-F238E27FC236}">
                <a16:creationId xmlns:a16="http://schemas.microsoft.com/office/drawing/2014/main" id="{8DE50D7A-1489-F6A2-5C06-D00D91FAFDEA}"/>
              </a:ext>
            </a:extLst>
          </p:cNvPr>
          <p:cNvSpPr txBox="1">
            <a:spLocks/>
          </p:cNvSpPr>
          <p:nvPr/>
        </p:nvSpPr>
        <p:spPr>
          <a:xfrm>
            <a:off x="443220" y="6323889"/>
            <a:ext cx="4114800" cy="365125"/>
          </a:xfrm>
          <a:prstGeom prst="rect">
            <a:avLst/>
          </a:prstGeom>
        </p:spPr>
        <p:txBody>
          <a:bodyPr/>
          <a:lstStyle>
            <a:defPPr rtl="0">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15C3CC"/>
                </a:solidFill>
                <a:effectLst/>
                <a:uLnTx/>
                <a:uFillTx/>
                <a:latin typeface="Roboto Light"/>
                <a:ea typeface="+mn-ea"/>
                <a:cs typeface="+mn-cs"/>
              </a:rPr>
              <a:t>© 2023 Picocom</a:t>
            </a:r>
          </a:p>
        </p:txBody>
      </p:sp>
      <p:pic>
        <p:nvPicPr>
          <p:cNvPr id="10" name="Picture 9" descr="Icon&#10;&#10;Description automatically generated">
            <a:extLst>
              <a:ext uri="{FF2B5EF4-FFF2-40B4-BE49-F238E27FC236}">
                <a16:creationId xmlns:a16="http://schemas.microsoft.com/office/drawing/2014/main" id="{F5C001A1-CC85-4B4D-A75C-088ACD87F64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030672" y="259325"/>
            <a:ext cx="896400" cy="896400"/>
          </a:xfrm>
          <a:prstGeom prst="rect">
            <a:avLst/>
          </a:prstGeom>
        </p:spPr>
      </p:pic>
    </p:spTree>
    <p:extLst>
      <p:ext uri="{BB962C8B-B14F-4D97-AF65-F5344CB8AC3E}">
        <p14:creationId xmlns:p14="http://schemas.microsoft.com/office/powerpoint/2010/main" val="85411304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t="-13000" b="-13000"/>
          </a:stretch>
        </a:blipFill>
        <a:effectLst/>
      </p:bgPr>
    </p:bg>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93F87C31-DDAF-47FE-62A7-2D57C19345FA}"/>
              </a:ext>
            </a:extLst>
          </p:cNvPr>
          <p:cNvSpPr>
            <a:spLocks noGrp="1"/>
          </p:cNvSpPr>
          <p:nvPr>
            <p:ph type="ft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15C3CC"/>
                </a:solidFill>
                <a:effectLst/>
                <a:uLnTx/>
                <a:uFillTx/>
                <a:latin typeface="Roboto" panose="02000000000000000000" pitchFamily="2" charset="0"/>
                <a:ea typeface="Roboto" panose="02000000000000000000" pitchFamily="2" charset="0"/>
                <a:cs typeface="+mn-cs"/>
              </a:rPr>
              <a:t>© 2023 Picocom</a:t>
            </a:r>
          </a:p>
        </p:txBody>
      </p:sp>
    </p:spTree>
    <p:extLst>
      <p:ext uri="{BB962C8B-B14F-4D97-AF65-F5344CB8AC3E}">
        <p14:creationId xmlns:p14="http://schemas.microsoft.com/office/powerpoint/2010/main" val="322123029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F8F17F52-D75C-3144-90CD-9C112F438F68}"/>
              </a:ext>
            </a:extLst>
          </p:cNvPr>
          <p:cNvPicPr>
            <a:picLocks noChangeAspect="1"/>
          </p:cNvPicPr>
          <p:nvPr/>
        </p:nvPicPr>
        <p:blipFill>
          <a:blip r:embed="rId2"/>
          <a:stretch>
            <a:fillRect/>
          </a:stretch>
        </p:blipFill>
        <p:spPr>
          <a:xfrm>
            <a:off x="6808762" y="1356100"/>
            <a:ext cx="3841200" cy="4151672"/>
          </a:xfrm>
          <a:prstGeom prst="rect">
            <a:avLst/>
          </a:prstGeom>
        </p:spPr>
      </p:pic>
      <p:pic>
        <p:nvPicPr>
          <p:cNvPr id="6" name="Picture 5">
            <a:extLst>
              <a:ext uri="{FF2B5EF4-FFF2-40B4-BE49-F238E27FC236}">
                <a16:creationId xmlns:a16="http://schemas.microsoft.com/office/drawing/2014/main" id="{ECFBC144-F45D-4D47-86DA-D4FE74DF7797}"/>
              </a:ext>
            </a:extLst>
          </p:cNvPr>
          <p:cNvPicPr>
            <a:picLocks noChangeAspect="1"/>
          </p:cNvPicPr>
          <p:nvPr/>
        </p:nvPicPr>
        <p:blipFill rotWithShape="1">
          <a:blip r:embed="rId3"/>
          <a:srcRect b="31160"/>
          <a:stretch/>
        </p:blipFill>
        <p:spPr>
          <a:xfrm>
            <a:off x="990137" y="1362878"/>
            <a:ext cx="3837600" cy="4145798"/>
          </a:xfrm>
          <a:prstGeom prst="rect">
            <a:avLst/>
          </a:prstGeom>
        </p:spPr>
      </p:pic>
      <p:sp>
        <p:nvSpPr>
          <p:cNvPr id="3" name="Title 2">
            <a:extLst>
              <a:ext uri="{FF2B5EF4-FFF2-40B4-BE49-F238E27FC236}">
                <a16:creationId xmlns:a16="http://schemas.microsoft.com/office/drawing/2014/main" id="{05395A94-E3B5-AF01-7A8A-FE87EDE5E04B}"/>
              </a:ext>
            </a:extLst>
          </p:cNvPr>
          <p:cNvSpPr>
            <a:spLocks noGrp="1"/>
          </p:cNvSpPr>
          <p:nvPr>
            <p:ph type="title"/>
          </p:nvPr>
        </p:nvSpPr>
        <p:spPr/>
        <p:txBody>
          <a:bodyPr/>
          <a:lstStyle/>
          <a:p>
            <a:r>
              <a:rPr lang="en-US" dirty="0"/>
              <a:t>The way forward: do we have to choose?</a:t>
            </a:r>
          </a:p>
        </p:txBody>
      </p:sp>
      <p:sp>
        <p:nvSpPr>
          <p:cNvPr id="5" name="Footer Placeholder 4">
            <a:extLst>
              <a:ext uri="{FF2B5EF4-FFF2-40B4-BE49-F238E27FC236}">
                <a16:creationId xmlns:a16="http://schemas.microsoft.com/office/drawing/2014/main" id="{ADA71DBB-D65A-B837-7FEE-DD6E38B98DF6}"/>
              </a:ext>
            </a:extLst>
          </p:cNvPr>
          <p:cNvSpPr>
            <a:spLocks noGrp="1"/>
          </p:cNvSpPr>
          <p:nvPr>
            <p:ph type="ftr" sz="quarter" idx="10"/>
          </p:nvPr>
        </p:nvSpPr>
        <p:spPr>
          <a:xfrm>
            <a:off x="432000" y="6284619"/>
            <a:ext cx="41148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15C3CC"/>
                </a:solidFill>
                <a:effectLst/>
                <a:uLnTx/>
                <a:uFillTx/>
                <a:latin typeface="Roboto" panose="02000000000000000000" pitchFamily="2" charset="0"/>
                <a:ea typeface="Roboto" panose="02000000000000000000" pitchFamily="2" charset="0"/>
                <a:cs typeface="+mn-cs"/>
              </a:rPr>
              <a:t>© 2023 Picocom</a:t>
            </a:r>
          </a:p>
        </p:txBody>
      </p:sp>
      <p:sp>
        <p:nvSpPr>
          <p:cNvPr id="2" name="Rectangle 1">
            <a:extLst>
              <a:ext uri="{FF2B5EF4-FFF2-40B4-BE49-F238E27FC236}">
                <a16:creationId xmlns:a16="http://schemas.microsoft.com/office/drawing/2014/main" id="{1B8EE707-903B-5739-EC32-AF1170C4B239}"/>
              </a:ext>
            </a:extLst>
          </p:cNvPr>
          <p:cNvSpPr/>
          <p:nvPr/>
        </p:nvSpPr>
        <p:spPr>
          <a:xfrm>
            <a:off x="7683235" y="5824032"/>
            <a:ext cx="4181183" cy="4189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7495E"/>
                </a:solidFill>
                <a:effectLst/>
                <a:uLnTx/>
                <a:uFillTx/>
                <a:latin typeface="Roboto"/>
                <a:ea typeface="Roboto Medium" panose="02000000000000000000" pitchFamily="2" charset="0"/>
                <a:cs typeface="+mn-cs"/>
              </a:rPr>
              <a:t>Or can we have both?</a:t>
            </a:r>
          </a:p>
        </p:txBody>
      </p:sp>
    </p:spTree>
    <p:extLst>
      <p:ext uri="{BB962C8B-B14F-4D97-AF65-F5344CB8AC3E}">
        <p14:creationId xmlns:p14="http://schemas.microsoft.com/office/powerpoint/2010/main" val="11145748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368AEBC-E589-F43C-D662-C47043B58BB3}"/>
              </a:ext>
            </a:extLst>
          </p:cNvPr>
          <p:cNvSpPr>
            <a:spLocks noGrp="1"/>
          </p:cNvSpPr>
          <p:nvPr>
            <p:ph idx="1"/>
          </p:nvPr>
        </p:nvSpPr>
        <p:spPr>
          <a:xfrm>
            <a:off x="710292" y="1221045"/>
            <a:ext cx="11328000" cy="925470"/>
          </a:xfrm>
        </p:spPr>
        <p:txBody>
          <a:bodyPr/>
          <a:lstStyle/>
          <a:p>
            <a:pPr marL="0" indent="0">
              <a:buNone/>
            </a:pPr>
            <a:r>
              <a:rPr lang="en-US" sz="2800" dirty="0"/>
              <a:t>… from the past but don’t follow the past</a:t>
            </a:r>
          </a:p>
          <a:p>
            <a:pPr marL="0" indent="0">
              <a:buNone/>
            </a:pPr>
            <a:endParaRPr lang="en-US" sz="2800" dirty="0"/>
          </a:p>
          <a:p>
            <a:pPr marL="0" indent="0">
              <a:buNone/>
            </a:pPr>
            <a:endParaRPr lang="en-US" sz="2800" dirty="0"/>
          </a:p>
          <a:p>
            <a:pPr marL="0" indent="0" algn="ctr">
              <a:buNone/>
            </a:pPr>
            <a:endParaRPr lang="en-US" sz="4000" dirty="0"/>
          </a:p>
          <a:p>
            <a:pPr marL="0" indent="0">
              <a:buNone/>
            </a:pPr>
            <a:endParaRPr lang="en-US" sz="2400" dirty="0"/>
          </a:p>
        </p:txBody>
      </p:sp>
      <p:sp>
        <p:nvSpPr>
          <p:cNvPr id="3" name="Title 2">
            <a:extLst>
              <a:ext uri="{FF2B5EF4-FFF2-40B4-BE49-F238E27FC236}">
                <a16:creationId xmlns:a16="http://schemas.microsoft.com/office/drawing/2014/main" id="{6CDE6B80-35CC-A54E-8D0A-20D235E98AFD}"/>
              </a:ext>
            </a:extLst>
          </p:cNvPr>
          <p:cNvSpPr>
            <a:spLocks noGrp="1"/>
          </p:cNvSpPr>
          <p:nvPr>
            <p:ph type="title"/>
          </p:nvPr>
        </p:nvSpPr>
        <p:spPr/>
        <p:txBody>
          <a:bodyPr/>
          <a:lstStyle/>
          <a:p>
            <a:r>
              <a:rPr lang="en-US" dirty="0"/>
              <a:t>It’s all about learning…</a:t>
            </a:r>
          </a:p>
        </p:txBody>
      </p:sp>
      <p:sp>
        <p:nvSpPr>
          <p:cNvPr id="5" name="Footer Placeholder 4">
            <a:extLst>
              <a:ext uri="{FF2B5EF4-FFF2-40B4-BE49-F238E27FC236}">
                <a16:creationId xmlns:a16="http://schemas.microsoft.com/office/drawing/2014/main" id="{1626577A-23D8-D342-8DD7-7F165BAD7B2B}"/>
              </a:ext>
            </a:extLst>
          </p:cNvPr>
          <p:cNvSpPr>
            <a:spLocks noGrp="1"/>
          </p:cNvSpPr>
          <p:nvPr>
            <p:ph type="ft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15C3CC"/>
                </a:solidFill>
                <a:effectLst/>
                <a:uLnTx/>
                <a:uFillTx/>
                <a:latin typeface="Roboto" panose="02000000000000000000" pitchFamily="2" charset="0"/>
                <a:ea typeface="Roboto" panose="02000000000000000000" pitchFamily="2" charset="0"/>
                <a:cs typeface="+mn-cs"/>
              </a:rPr>
              <a:t>© 2023 Picocom</a:t>
            </a:r>
          </a:p>
        </p:txBody>
      </p:sp>
      <p:sp>
        <p:nvSpPr>
          <p:cNvPr id="7" name="TextBox 6">
            <a:extLst>
              <a:ext uri="{FF2B5EF4-FFF2-40B4-BE49-F238E27FC236}">
                <a16:creationId xmlns:a16="http://schemas.microsoft.com/office/drawing/2014/main" id="{66CE74E1-ABBA-537F-A22A-55CBFB874D9B}"/>
              </a:ext>
            </a:extLst>
          </p:cNvPr>
          <p:cNvSpPr txBox="1"/>
          <p:nvPr/>
        </p:nvSpPr>
        <p:spPr>
          <a:xfrm>
            <a:off x="2003951" y="2560452"/>
            <a:ext cx="8284519" cy="783255"/>
          </a:xfrm>
          <a:prstGeom prst="rect">
            <a:avLst/>
          </a:prstGeom>
          <a:solidFill>
            <a:schemeClr val="tx1"/>
          </a:solidFill>
        </p:spPr>
        <p:txBody>
          <a:bodyPr wrap="square" tIns="144000" bIns="14400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E7CF1A"/>
                </a:solidFill>
                <a:effectLst/>
                <a:uLnTx/>
                <a:uFillTx/>
                <a:latin typeface="Roboto Light"/>
                <a:ea typeface="+mn-ea"/>
                <a:cs typeface="+mn-cs"/>
              </a:rPr>
              <a:t>Avoiding the 3G problem</a:t>
            </a:r>
          </a:p>
        </p:txBody>
      </p:sp>
      <p:sp>
        <p:nvSpPr>
          <p:cNvPr id="9" name="TextBox 8">
            <a:extLst>
              <a:ext uri="{FF2B5EF4-FFF2-40B4-BE49-F238E27FC236}">
                <a16:creationId xmlns:a16="http://schemas.microsoft.com/office/drawing/2014/main" id="{9898DB9F-7254-C2FB-5D7E-B26419C3A05A}"/>
              </a:ext>
            </a:extLst>
          </p:cNvPr>
          <p:cNvSpPr txBox="1"/>
          <p:nvPr/>
        </p:nvSpPr>
        <p:spPr>
          <a:xfrm>
            <a:off x="2003950" y="4258303"/>
            <a:ext cx="8284519" cy="783255"/>
          </a:xfrm>
          <a:prstGeom prst="rect">
            <a:avLst/>
          </a:prstGeom>
          <a:solidFill>
            <a:schemeClr val="tx1"/>
          </a:solidFill>
        </p:spPr>
        <p:txBody>
          <a:bodyPr wrap="square" tIns="144000" bIns="14400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E7CF1A"/>
                </a:solidFill>
                <a:effectLst/>
                <a:uLnTx/>
                <a:uFillTx/>
                <a:latin typeface="Roboto Light"/>
                <a:ea typeface="+mn-ea"/>
                <a:cs typeface="+mn-cs"/>
              </a:rPr>
              <a:t>Re-thinking performance goals</a:t>
            </a:r>
          </a:p>
        </p:txBody>
      </p:sp>
    </p:spTree>
    <p:extLst>
      <p:ext uri="{BB962C8B-B14F-4D97-AF65-F5344CB8AC3E}">
        <p14:creationId xmlns:p14="http://schemas.microsoft.com/office/powerpoint/2010/main" val="34978980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7" grpId="0" animBg="1"/>
      <p:bldP spid="9"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5395A94-E3B5-AF01-7A8A-FE87EDE5E04B}"/>
              </a:ext>
            </a:extLst>
          </p:cNvPr>
          <p:cNvSpPr>
            <a:spLocks noGrp="1"/>
          </p:cNvSpPr>
          <p:nvPr>
            <p:ph type="title"/>
          </p:nvPr>
        </p:nvSpPr>
        <p:spPr/>
        <p:txBody>
          <a:bodyPr/>
          <a:lstStyle/>
          <a:p>
            <a:r>
              <a:rPr lang="en-US" dirty="0"/>
              <a:t>The usual drivers for next generation RAN</a:t>
            </a:r>
          </a:p>
        </p:txBody>
      </p:sp>
      <p:sp>
        <p:nvSpPr>
          <p:cNvPr id="5" name="Footer Placeholder 4">
            <a:extLst>
              <a:ext uri="{FF2B5EF4-FFF2-40B4-BE49-F238E27FC236}">
                <a16:creationId xmlns:a16="http://schemas.microsoft.com/office/drawing/2014/main" id="{ADA71DBB-D65A-B837-7FEE-DD6E38B98DF6}"/>
              </a:ext>
            </a:extLst>
          </p:cNvPr>
          <p:cNvSpPr>
            <a:spLocks noGrp="1"/>
          </p:cNvSpPr>
          <p:nvPr>
            <p:ph type="ft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15C3CC"/>
                </a:solidFill>
                <a:effectLst/>
                <a:uLnTx/>
                <a:uFillTx/>
                <a:latin typeface="Roboto" panose="02000000000000000000" pitchFamily="2" charset="0"/>
                <a:ea typeface="Roboto" panose="02000000000000000000" pitchFamily="2" charset="0"/>
                <a:cs typeface="+mn-cs"/>
              </a:rPr>
              <a:t>© 2023 Picocom</a:t>
            </a:r>
          </a:p>
        </p:txBody>
      </p:sp>
      <p:grpSp>
        <p:nvGrpSpPr>
          <p:cNvPr id="2" name="Group 1">
            <a:extLst>
              <a:ext uri="{FF2B5EF4-FFF2-40B4-BE49-F238E27FC236}">
                <a16:creationId xmlns:a16="http://schemas.microsoft.com/office/drawing/2014/main" id="{51227922-5016-7EBD-B74A-EC759667956E}"/>
              </a:ext>
            </a:extLst>
          </p:cNvPr>
          <p:cNvGrpSpPr/>
          <p:nvPr/>
        </p:nvGrpSpPr>
        <p:grpSpPr>
          <a:xfrm>
            <a:off x="744973" y="995192"/>
            <a:ext cx="6923708" cy="5326146"/>
            <a:chOff x="918878" y="995192"/>
            <a:chExt cx="6923708" cy="5326146"/>
          </a:xfrm>
        </p:grpSpPr>
        <p:sp>
          <p:nvSpPr>
            <p:cNvPr id="6" name="Rectangle 5">
              <a:extLst>
                <a:ext uri="{FF2B5EF4-FFF2-40B4-BE49-F238E27FC236}">
                  <a16:creationId xmlns:a16="http://schemas.microsoft.com/office/drawing/2014/main" id="{70B859E0-E43E-6FA2-3C44-ADC5388F87B6}"/>
                </a:ext>
              </a:extLst>
            </p:cNvPr>
            <p:cNvSpPr/>
            <p:nvPr/>
          </p:nvSpPr>
          <p:spPr>
            <a:xfrm>
              <a:off x="921584" y="1909055"/>
              <a:ext cx="4181183" cy="4189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7495E"/>
                  </a:solidFill>
                  <a:effectLst/>
                  <a:uLnTx/>
                  <a:uFillTx/>
                  <a:latin typeface="Roboto Medium" panose="02000000000000000000" pitchFamily="2" charset="0"/>
                  <a:ea typeface="Roboto Medium" panose="02000000000000000000" pitchFamily="2" charset="0"/>
                  <a:cs typeface="+mn-cs"/>
                </a:rPr>
                <a:t>Technology Trends</a:t>
              </a:r>
            </a:p>
          </p:txBody>
        </p:sp>
        <p:sp>
          <p:nvSpPr>
            <p:cNvPr id="7" name="Rectangle 6">
              <a:extLst>
                <a:ext uri="{FF2B5EF4-FFF2-40B4-BE49-F238E27FC236}">
                  <a16:creationId xmlns:a16="http://schemas.microsoft.com/office/drawing/2014/main" id="{E681DA13-5229-DF65-A435-A2A2784728D1}"/>
                </a:ext>
              </a:extLst>
            </p:cNvPr>
            <p:cNvSpPr/>
            <p:nvPr/>
          </p:nvSpPr>
          <p:spPr>
            <a:xfrm>
              <a:off x="919702" y="3824767"/>
              <a:ext cx="4382732" cy="40454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7495E"/>
                  </a:solidFill>
                  <a:effectLst/>
                  <a:uLnTx/>
                  <a:uFillTx/>
                  <a:latin typeface="Roboto Medium" panose="02000000000000000000" pitchFamily="2" charset="0"/>
                  <a:ea typeface="Roboto Medium" panose="02000000000000000000" pitchFamily="2" charset="0"/>
                  <a:cs typeface="+mn-cs"/>
                </a:rPr>
                <a:t>Performance Targets</a:t>
              </a:r>
            </a:p>
          </p:txBody>
        </p:sp>
        <p:sp>
          <p:nvSpPr>
            <p:cNvPr id="8" name="Rectangle 7">
              <a:extLst>
                <a:ext uri="{FF2B5EF4-FFF2-40B4-BE49-F238E27FC236}">
                  <a16:creationId xmlns:a16="http://schemas.microsoft.com/office/drawing/2014/main" id="{986A04CB-5465-F3A4-7315-ED2113010A44}"/>
                </a:ext>
              </a:extLst>
            </p:cNvPr>
            <p:cNvSpPr/>
            <p:nvPr/>
          </p:nvSpPr>
          <p:spPr>
            <a:xfrm>
              <a:off x="5029838" y="3146016"/>
              <a:ext cx="2812748" cy="5909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Roboto Medium" panose="02000000000000000000" pitchFamily="2" charset="0"/>
                  <a:ea typeface="Roboto Medium" panose="02000000000000000000" pitchFamily="2" charset="0"/>
                  <a:cs typeface="+mn-cs"/>
                </a:rPr>
                <a:t>Specifications</a:t>
              </a:r>
            </a:p>
          </p:txBody>
        </p:sp>
        <p:sp>
          <p:nvSpPr>
            <p:cNvPr id="10" name="Rectangle 9">
              <a:extLst>
                <a:ext uri="{FF2B5EF4-FFF2-40B4-BE49-F238E27FC236}">
                  <a16:creationId xmlns:a16="http://schemas.microsoft.com/office/drawing/2014/main" id="{DF4AFBC0-050E-ECE3-4206-F8E3C35E0AD4}"/>
                </a:ext>
              </a:extLst>
            </p:cNvPr>
            <p:cNvSpPr/>
            <p:nvPr/>
          </p:nvSpPr>
          <p:spPr>
            <a:xfrm>
              <a:off x="5029838" y="5586563"/>
              <a:ext cx="2812748" cy="5909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Roboto Medium" panose="02000000000000000000" pitchFamily="2" charset="0"/>
                  <a:ea typeface="Roboto Medium" panose="02000000000000000000" pitchFamily="2" charset="0"/>
                  <a:cs typeface="+mn-cs"/>
                </a:rPr>
                <a:t>Implementation Specifications</a:t>
              </a:r>
            </a:p>
          </p:txBody>
        </p:sp>
        <p:sp>
          <p:nvSpPr>
            <p:cNvPr id="12" name="Rectangle 11">
              <a:extLst>
                <a:ext uri="{FF2B5EF4-FFF2-40B4-BE49-F238E27FC236}">
                  <a16:creationId xmlns:a16="http://schemas.microsoft.com/office/drawing/2014/main" id="{F223BE2D-B454-D9E2-AC7D-B7E3940F454A}"/>
                </a:ext>
              </a:extLst>
            </p:cNvPr>
            <p:cNvSpPr/>
            <p:nvPr/>
          </p:nvSpPr>
          <p:spPr>
            <a:xfrm>
              <a:off x="5029838" y="4019787"/>
              <a:ext cx="2812748" cy="5909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7495E"/>
                  </a:solidFill>
                  <a:effectLst/>
                  <a:uLnTx/>
                  <a:uFillTx/>
                  <a:latin typeface="Roboto Medium" panose="02000000000000000000" pitchFamily="2" charset="0"/>
                  <a:ea typeface="Roboto Medium" panose="02000000000000000000" pitchFamily="2" charset="0"/>
                  <a:cs typeface="+mn-cs"/>
                </a:rPr>
                <a:t>Small Cell Forum</a:t>
              </a:r>
              <a:br>
                <a:rPr kumimoji="0" lang="en-US" sz="2400" b="0" i="0" u="none" strike="noStrike" kern="1200" cap="none" spc="0" normalizeH="0" baseline="0" noProof="0" dirty="0">
                  <a:ln>
                    <a:noFill/>
                  </a:ln>
                  <a:solidFill>
                    <a:srgbClr val="07495E"/>
                  </a:solidFill>
                  <a:effectLst/>
                  <a:uLnTx/>
                  <a:uFillTx/>
                  <a:latin typeface="Roboto Medium" panose="02000000000000000000" pitchFamily="2" charset="0"/>
                  <a:ea typeface="Roboto Medium" panose="02000000000000000000" pitchFamily="2" charset="0"/>
                  <a:cs typeface="+mn-cs"/>
                </a:rPr>
              </a:br>
              <a:r>
                <a:rPr kumimoji="0" lang="en-US" sz="2400" b="0" i="0" u="none" strike="noStrike" kern="1200" cap="none" spc="0" normalizeH="0" baseline="0" noProof="0" dirty="0">
                  <a:ln>
                    <a:noFill/>
                  </a:ln>
                  <a:solidFill>
                    <a:srgbClr val="07495E"/>
                  </a:solidFill>
                  <a:effectLst/>
                  <a:uLnTx/>
                  <a:uFillTx/>
                  <a:latin typeface="Roboto Medium" panose="02000000000000000000" pitchFamily="2" charset="0"/>
                  <a:ea typeface="Roboto Medium" panose="02000000000000000000" pitchFamily="2" charset="0"/>
                  <a:cs typeface="+mn-cs"/>
                </a:rPr>
                <a:t>O-RAN Alliance</a:t>
              </a:r>
            </a:p>
          </p:txBody>
        </p:sp>
        <p:sp>
          <p:nvSpPr>
            <p:cNvPr id="13" name="Rectangle 12">
              <a:extLst>
                <a:ext uri="{FF2B5EF4-FFF2-40B4-BE49-F238E27FC236}">
                  <a16:creationId xmlns:a16="http://schemas.microsoft.com/office/drawing/2014/main" id="{4629D161-03C4-C633-6757-C0B60577F01D}"/>
                </a:ext>
              </a:extLst>
            </p:cNvPr>
            <p:cNvSpPr/>
            <p:nvPr/>
          </p:nvSpPr>
          <p:spPr>
            <a:xfrm>
              <a:off x="5029838" y="1896332"/>
              <a:ext cx="2812748" cy="5909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7495E"/>
                  </a:solidFill>
                  <a:effectLst/>
                  <a:uLnTx/>
                  <a:uFillTx/>
                  <a:latin typeface="Roboto Medium" panose="02000000000000000000" pitchFamily="2" charset="0"/>
                  <a:ea typeface="Roboto Medium" panose="02000000000000000000" pitchFamily="2" charset="0"/>
                  <a:cs typeface="+mn-cs"/>
                </a:rPr>
                <a:t>3GPP</a:t>
              </a:r>
            </a:p>
          </p:txBody>
        </p:sp>
        <p:sp>
          <p:nvSpPr>
            <p:cNvPr id="14" name="Right Arrow 13">
              <a:extLst>
                <a:ext uri="{FF2B5EF4-FFF2-40B4-BE49-F238E27FC236}">
                  <a16:creationId xmlns:a16="http://schemas.microsoft.com/office/drawing/2014/main" id="{7C30F336-1C3A-428F-419D-5D7DE88F304E}"/>
                </a:ext>
              </a:extLst>
            </p:cNvPr>
            <p:cNvSpPr/>
            <p:nvPr/>
          </p:nvSpPr>
          <p:spPr>
            <a:xfrm>
              <a:off x="919702" y="2178920"/>
              <a:ext cx="3836595" cy="484632"/>
            </a:xfrm>
            <a:prstGeom prs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rmAutofit fontScale="77500" lnSpcReduction="20000"/>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18" name="Rectangle 17">
              <a:extLst>
                <a:ext uri="{FF2B5EF4-FFF2-40B4-BE49-F238E27FC236}">
                  <a16:creationId xmlns:a16="http://schemas.microsoft.com/office/drawing/2014/main" id="{0E3296C2-618D-EEF8-AF78-5464A5EEEB4D}"/>
                </a:ext>
              </a:extLst>
            </p:cNvPr>
            <p:cNvSpPr/>
            <p:nvPr/>
          </p:nvSpPr>
          <p:spPr>
            <a:xfrm>
              <a:off x="1706731" y="1081534"/>
              <a:ext cx="794930" cy="7417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07495E"/>
                  </a:solidFill>
                  <a:effectLst/>
                  <a:uLnTx/>
                  <a:uFillTx/>
                  <a:latin typeface="Roboto Medium" panose="02000000000000000000" pitchFamily="2" charset="0"/>
                  <a:ea typeface="Roboto Medium" panose="02000000000000000000" pitchFamily="2" charset="0"/>
                  <a:cs typeface="+mn-cs"/>
                </a:rPr>
                <a:t>ITU-T Network 2030</a:t>
              </a:r>
            </a:p>
          </p:txBody>
        </p:sp>
        <p:sp>
          <p:nvSpPr>
            <p:cNvPr id="36" name="Rectangle 35">
              <a:extLst>
                <a:ext uri="{FF2B5EF4-FFF2-40B4-BE49-F238E27FC236}">
                  <a16:creationId xmlns:a16="http://schemas.microsoft.com/office/drawing/2014/main" id="{BEA126C8-5158-A62B-CB14-C5E5ED9A6529}"/>
                </a:ext>
              </a:extLst>
            </p:cNvPr>
            <p:cNvSpPr/>
            <p:nvPr/>
          </p:nvSpPr>
          <p:spPr>
            <a:xfrm>
              <a:off x="3318468" y="1148774"/>
              <a:ext cx="1983966" cy="60723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07495E"/>
                  </a:solidFill>
                  <a:effectLst/>
                  <a:uLnTx/>
                  <a:uFillTx/>
                  <a:latin typeface="Roboto Medium" panose="02000000000000000000" pitchFamily="2" charset="0"/>
                  <a:ea typeface="Roboto Medium" panose="02000000000000000000" pitchFamily="2" charset="0"/>
                  <a:cs typeface="+mn-cs"/>
                </a:rPr>
                <a:t>ITU-R Future technology trends of terrestrial IMT systems towards 2030 and beyond</a:t>
              </a:r>
            </a:p>
          </p:txBody>
        </p:sp>
        <p:pic>
          <p:nvPicPr>
            <p:cNvPr id="38" name="Graphic 37" descr="Contract outline">
              <a:extLst>
                <a:ext uri="{FF2B5EF4-FFF2-40B4-BE49-F238E27FC236}">
                  <a16:creationId xmlns:a16="http://schemas.microsoft.com/office/drawing/2014/main" id="{E9A2F01C-6737-E617-D289-EAF87C2D792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73988" y="995192"/>
              <a:ext cx="914400" cy="914400"/>
            </a:xfrm>
            <a:prstGeom prst="rect">
              <a:avLst/>
            </a:prstGeom>
          </p:spPr>
        </p:pic>
        <p:pic>
          <p:nvPicPr>
            <p:cNvPr id="39" name="Graphic 38" descr="Contract outline">
              <a:extLst>
                <a:ext uri="{FF2B5EF4-FFF2-40B4-BE49-F238E27FC236}">
                  <a16:creationId xmlns:a16="http://schemas.microsoft.com/office/drawing/2014/main" id="{1563D243-5A4A-15B8-3934-6EEC2F5D9AA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609887" y="995192"/>
              <a:ext cx="914400" cy="914400"/>
            </a:xfrm>
            <a:prstGeom prst="rect">
              <a:avLst/>
            </a:prstGeom>
          </p:spPr>
        </p:pic>
        <p:sp>
          <p:nvSpPr>
            <p:cNvPr id="40" name="Rectangle 39">
              <a:extLst>
                <a:ext uri="{FF2B5EF4-FFF2-40B4-BE49-F238E27FC236}">
                  <a16:creationId xmlns:a16="http://schemas.microsoft.com/office/drawing/2014/main" id="{03FF4397-27E2-9080-06D1-C171F6B1A679}"/>
                </a:ext>
              </a:extLst>
            </p:cNvPr>
            <p:cNvSpPr/>
            <p:nvPr/>
          </p:nvSpPr>
          <p:spPr>
            <a:xfrm>
              <a:off x="3318467" y="3130171"/>
              <a:ext cx="927319" cy="60723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07495E"/>
                  </a:solidFill>
                  <a:effectLst/>
                  <a:uLnTx/>
                  <a:uFillTx/>
                  <a:latin typeface="Roboto Medium" panose="02000000000000000000" pitchFamily="2" charset="0"/>
                  <a:ea typeface="Roboto Medium" panose="02000000000000000000" pitchFamily="2" charset="0"/>
                  <a:cs typeface="+mn-cs"/>
                </a:rPr>
                <a:t>NGMN 6G Use Cases</a:t>
              </a:r>
            </a:p>
          </p:txBody>
        </p:sp>
        <p:pic>
          <p:nvPicPr>
            <p:cNvPr id="41" name="Graphic 40" descr="Contract outline">
              <a:extLst>
                <a:ext uri="{FF2B5EF4-FFF2-40B4-BE49-F238E27FC236}">
                  <a16:creationId xmlns:a16="http://schemas.microsoft.com/office/drawing/2014/main" id="{12CB3F03-F49D-7B81-B3AF-45849A29C8F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73988" y="2934057"/>
              <a:ext cx="914400" cy="914400"/>
            </a:xfrm>
            <a:prstGeom prst="rect">
              <a:avLst/>
            </a:prstGeom>
          </p:spPr>
        </p:pic>
        <p:pic>
          <p:nvPicPr>
            <p:cNvPr id="42" name="Graphic 41" descr="Contract outline">
              <a:extLst>
                <a:ext uri="{FF2B5EF4-FFF2-40B4-BE49-F238E27FC236}">
                  <a16:creationId xmlns:a16="http://schemas.microsoft.com/office/drawing/2014/main" id="{792E804F-B34D-7BF1-A35C-97405B8B487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609887" y="2934057"/>
              <a:ext cx="914400" cy="914400"/>
            </a:xfrm>
            <a:prstGeom prst="rect">
              <a:avLst/>
            </a:prstGeom>
          </p:spPr>
        </p:pic>
        <p:sp>
          <p:nvSpPr>
            <p:cNvPr id="43" name="Rectangle 42">
              <a:extLst>
                <a:ext uri="{FF2B5EF4-FFF2-40B4-BE49-F238E27FC236}">
                  <a16:creationId xmlns:a16="http://schemas.microsoft.com/office/drawing/2014/main" id="{2A9BF701-F58B-4BB4-7354-C6D739445F6A}"/>
                </a:ext>
              </a:extLst>
            </p:cNvPr>
            <p:cNvSpPr/>
            <p:nvPr/>
          </p:nvSpPr>
          <p:spPr>
            <a:xfrm>
              <a:off x="1713858" y="3130171"/>
              <a:ext cx="914400" cy="60723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07495E"/>
                  </a:solidFill>
                  <a:effectLst/>
                  <a:uLnTx/>
                  <a:uFillTx/>
                  <a:latin typeface="Roboto Medium" panose="02000000000000000000" pitchFamily="2" charset="0"/>
                  <a:ea typeface="Roboto Medium" panose="02000000000000000000" pitchFamily="2" charset="0"/>
                  <a:cs typeface="+mn-cs"/>
                </a:rPr>
                <a:t>NGMN 6G Drivers and Vision</a:t>
              </a:r>
            </a:p>
          </p:txBody>
        </p:sp>
        <p:pic>
          <p:nvPicPr>
            <p:cNvPr id="44" name="Graphic 43" descr="Cell Tower with solid fill">
              <a:extLst>
                <a:ext uri="{FF2B5EF4-FFF2-40B4-BE49-F238E27FC236}">
                  <a16:creationId xmlns:a16="http://schemas.microsoft.com/office/drawing/2014/main" id="{7AFB406B-989F-E36D-D731-07980067090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99494" y="4826171"/>
              <a:ext cx="607237" cy="607237"/>
            </a:xfrm>
            <a:prstGeom prst="rect">
              <a:avLst/>
            </a:prstGeom>
          </p:spPr>
        </p:pic>
        <p:sp>
          <p:nvSpPr>
            <p:cNvPr id="45" name="Rectangle 44">
              <a:extLst>
                <a:ext uri="{FF2B5EF4-FFF2-40B4-BE49-F238E27FC236}">
                  <a16:creationId xmlns:a16="http://schemas.microsoft.com/office/drawing/2014/main" id="{C5F889BD-3075-DCE9-E2C3-6CCD4A936C2E}"/>
                </a:ext>
              </a:extLst>
            </p:cNvPr>
            <p:cNvSpPr/>
            <p:nvPr/>
          </p:nvSpPr>
          <p:spPr>
            <a:xfrm>
              <a:off x="959369" y="5315901"/>
              <a:ext cx="927319" cy="30184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07495E"/>
                  </a:solidFill>
                  <a:effectLst/>
                  <a:uLnTx/>
                  <a:uFillTx/>
                  <a:latin typeface="Roboto Medium" panose="02000000000000000000" pitchFamily="2" charset="0"/>
                  <a:ea typeface="Roboto Medium" panose="02000000000000000000" pitchFamily="2" charset="0"/>
                  <a:cs typeface="+mn-cs"/>
                </a:rPr>
                <a:t>WRC-23</a:t>
              </a:r>
            </a:p>
          </p:txBody>
        </p:sp>
        <p:sp>
          <p:nvSpPr>
            <p:cNvPr id="46" name="Right Arrow 45">
              <a:extLst>
                <a:ext uri="{FF2B5EF4-FFF2-40B4-BE49-F238E27FC236}">
                  <a16:creationId xmlns:a16="http://schemas.microsoft.com/office/drawing/2014/main" id="{796C82A0-591E-DCFD-5E3E-4CD49BED00BD}"/>
                </a:ext>
              </a:extLst>
            </p:cNvPr>
            <p:cNvSpPr/>
            <p:nvPr/>
          </p:nvSpPr>
          <p:spPr>
            <a:xfrm>
              <a:off x="919702" y="4085045"/>
              <a:ext cx="3836595" cy="484632"/>
            </a:xfrm>
            <a:prstGeom prs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rmAutofit fontScale="77500" lnSpcReduction="20000"/>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47" name="Rectangle 46">
              <a:extLst>
                <a:ext uri="{FF2B5EF4-FFF2-40B4-BE49-F238E27FC236}">
                  <a16:creationId xmlns:a16="http://schemas.microsoft.com/office/drawing/2014/main" id="{783EB8F8-C993-CD4C-29BA-C42C369D8C93}"/>
                </a:ext>
              </a:extLst>
            </p:cNvPr>
            <p:cNvSpPr/>
            <p:nvPr/>
          </p:nvSpPr>
          <p:spPr>
            <a:xfrm>
              <a:off x="918878" y="5576634"/>
              <a:ext cx="2812748" cy="40454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7495E"/>
                  </a:solidFill>
                  <a:effectLst/>
                  <a:uLnTx/>
                  <a:uFillTx/>
                  <a:latin typeface="Roboto Medium" panose="02000000000000000000" pitchFamily="2" charset="0"/>
                  <a:ea typeface="Roboto Medium" panose="02000000000000000000" pitchFamily="2" charset="0"/>
                  <a:cs typeface="+mn-cs"/>
                </a:rPr>
                <a:t>Spectrum</a:t>
              </a:r>
            </a:p>
          </p:txBody>
        </p:sp>
        <p:sp>
          <p:nvSpPr>
            <p:cNvPr id="48" name="Right Arrow 47">
              <a:extLst>
                <a:ext uri="{FF2B5EF4-FFF2-40B4-BE49-F238E27FC236}">
                  <a16:creationId xmlns:a16="http://schemas.microsoft.com/office/drawing/2014/main" id="{31265065-B774-63A0-D85E-675E15D69C39}"/>
                </a:ext>
              </a:extLst>
            </p:cNvPr>
            <p:cNvSpPr/>
            <p:nvPr/>
          </p:nvSpPr>
          <p:spPr>
            <a:xfrm>
              <a:off x="918878" y="5836706"/>
              <a:ext cx="3836595" cy="484632"/>
            </a:xfrm>
            <a:prstGeom prs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rmAutofit fontScale="77500" lnSpcReduction="20000"/>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pic>
          <p:nvPicPr>
            <p:cNvPr id="51" name="Graphic 50" descr="Contract outline">
              <a:extLst>
                <a:ext uri="{FF2B5EF4-FFF2-40B4-BE49-F238E27FC236}">
                  <a16:creationId xmlns:a16="http://schemas.microsoft.com/office/drawing/2014/main" id="{1B9E6161-BF08-36B3-A067-19CF0F72B1D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79012" y="2343167"/>
              <a:ext cx="914400" cy="914400"/>
            </a:xfrm>
            <a:prstGeom prst="rect">
              <a:avLst/>
            </a:prstGeom>
          </p:spPr>
        </p:pic>
        <p:pic>
          <p:nvPicPr>
            <p:cNvPr id="52" name="Graphic 51" descr="Contract outline">
              <a:extLst>
                <a:ext uri="{FF2B5EF4-FFF2-40B4-BE49-F238E27FC236}">
                  <a16:creationId xmlns:a16="http://schemas.microsoft.com/office/drawing/2014/main" id="{6D660FA3-B1A5-CE91-10DD-68B4785B8D3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79012" y="4663724"/>
              <a:ext cx="914400" cy="914400"/>
            </a:xfrm>
            <a:prstGeom prst="rect">
              <a:avLst/>
            </a:prstGeom>
          </p:spPr>
        </p:pic>
      </p:grpSp>
      <p:grpSp>
        <p:nvGrpSpPr>
          <p:cNvPr id="9" name="Group 8">
            <a:extLst>
              <a:ext uri="{FF2B5EF4-FFF2-40B4-BE49-F238E27FC236}">
                <a16:creationId xmlns:a16="http://schemas.microsoft.com/office/drawing/2014/main" id="{E52579E6-0E1F-43D3-2367-D9BDFB51738C}"/>
              </a:ext>
            </a:extLst>
          </p:cNvPr>
          <p:cNvGrpSpPr/>
          <p:nvPr/>
        </p:nvGrpSpPr>
        <p:grpSpPr>
          <a:xfrm>
            <a:off x="8046707" y="1850208"/>
            <a:ext cx="3606931" cy="4506822"/>
            <a:chOff x="8046707" y="1474350"/>
            <a:chExt cx="3606931" cy="4506822"/>
          </a:xfrm>
        </p:grpSpPr>
        <p:sp>
          <p:nvSpPr>
            <p:cNvPr id="57" name="Oval 56">
              <a:extLst>
                <a:ext uri="{FF2B5EF4-FFF2-40B4-BE49-F238E27FC236}">
                  <a16:creationId xmlns:a16="http://schemas.microsoft.com/office/drawing/2014/main" id="{2CE51AEC-97D0-9EE4-1514-978DDBB2E415}"/>
                </a:ext>
              </a:extLst>
            </p:cNvPr>
            <p:cNvSpPr/>
            <p:nvPr/>
          </p:nvSpPr>
          <p:spPr>
            <a:xfrm>
              <a:off x="8046707" y="1474350"/>
              <a:ext cx="3606931" cy="4506822"/>
            </a:xfrm>
            <a:prstGeom prst="ellipse">
              <a:avLst/>
            </a:prstGeom>
            <a:solidFill>
              <a:srgbClr val="E07C00">
                <a:alpha val="2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15" name="Rectangle 14">
              <a:extLst>
                <a:ext uri="{FF2B5EF4-FFF2-40B4-BE49-F238E27FC236}">
                  <a16:creationId xmlns:a16="http://schemas.microsoft.com/office/drawing/2014/main" id="{7BBF6A0D-4B0C-927C-F896-2EE4056974C7}"/>
                </a:ext>
              </a:extLst>
            </p:cNvPr>
            <p:cNvSpPr/>
            <p:nvPr/>
          </p:nvSpPr>
          <p:spPr>
            <a:xfrm>
              <a:off x="8751722" y="4144084"/>
              <a:ext cx="2196900" cy="5909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E07C00"/>
                  </a:solidFill>
                  <a:effectLst/>
                  <a:uLnTx/>
                  <a:uFillTx/>
                  <a:latin typeface="Roboto Medium" panose="02000000000000000000" pitchFamily="2" charset="0"/>
                  <a:ea typeface="Roboto Medium" panose="02000000000000000000" pitchFamily="2" charset="0"/>
                  <a:cs typeface="+mn-cs"/>
                </a:rPr>
                <a:t>Technologies</a:t>
              </a:r>
            </a:p>
          </p:txBody>
        </p:sp>
        <p:pic>
          <p:nvPicPr>
            <p:cNvPr id="54" name="Graphic 53" descr="Processor outline">
              <a:extLst>
                <a:ext uri="{FF2B5EF4-FFF2-40B4-BE49-F238E27FC236}">
                  <a16:creationId xmlns:a16="http://schemas.microsoft.com/office/drawing/2014/main" id="{40C2DAA0-F4DE-541A-D34E-5888702A61F2}"/>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392972" y="2425925"/>
              <a:ext cx="914400" cy="914400"/>
            </a:xfrm>
            <a:prstGeom prst="rect">
              <a:avLst/>
            </a:prstGeom>
          </p:spPr>
        </p:pic>
        <p:pic>
          <p:nvPicPr>
            <p:cNvPr id="56" name="Graphic 55" descr="Internet Of Things outline">
              <a:extLst>
                <a:ext uri="{FF2B5EF4-FFF2-40B4-BE49-F238E27FC236}">
                  <a16:creationId xmlns:a16="http://schemas.microsoft.com/office/drawing/2014/main" id="{D5989F36-37FC-4031-495A-24B347A9903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9392972" y="3305503"/>
              <a:ext cx="914400" cy="914400"/>
            </a:xfrm>
            <a:prstGeom prst="rect">
              <a:avLst/>
            </a:prstGeom>
          </p:spPr>
        </p:pic>
      </p:grpSp>
    </p:spTree>
    <p:extLst>
      <p:ext uri="{BB962C8B-B14F-4D97-AF65-F5344CB8AC3E}">
        <p14:creationId xmlns:p14="http://schemas.microsoft.com/office/powerpoint/2010/main" val="13674427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1B898C2D-31FC-615B-EE73-F657CDB8278C}"/>
              </a:ext>
            </a:extLst>
          </p:cNvPr>
          <p:cNvSpPr>
            <a:spLocks noGrp="1"/>
          </p:cNvSpPr>
          <p:nvPr>
            <p:ph type="title"/>
          </p:nvPr>
        </p:nvSpPr>
        <p:spPr/>
        <p:txBody>
          <a:bodyPr/>
          <a:lstStyle/>
          <a:p>
            <a:r>
              <a:rPr lang="en-US" dirty="0"/>
              <a:t>AI for information:  Shannon’s other communications problems</a:t>
            </a:r>
          </a:p>
        </p:txBody>
      </p:sp>
      <p:sp>
        <p:nvSpPr>
          <p:cNvPr id="3" name="TextBox 2">
            <a:extLst>
              <a:ext uri="{FF2B5EF4-FFF2-40B4-BE49-F238E27FC236}">
                <a16:creationId xmlns:a16="http://schemas.microsoft.com/office/drawing/2014/main" id="{5EB9D387-9A84-8961-5472-FD75206FF216}"/>
              </a:ext>
            </a:extLst>
          </p:cNvPr>
          <p:cNvSpPr txBox="1"/>
          <p:nvPr/>
        </p:nvSpPr>
        <p:spPr>
          <a:xfrm>
            <a:off x="342965" y="796013"/>
            <a:ext cx="11593033" cy="30777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7495E"/>
                </a:solidFill>
                <a:effectLst/>
                <a:uLnTx/>
                <a:uFillTx/>
                <a:latin typeface="Arial" panose="020B0604020202020204" pitchFamily="34" charset="0"/>
                <a:ea typeface="+mn-ea"/>
                <a:cs typeface="+mn-cs"/>
              </a:rPr>
              <a:t>Shannon, C. E., &amp; Weaver, W. (1949). </a:t>
            </a:r>
            <a:r>
              <a:rPr kumimoji="0" lang="en-GB" sz="1400" b="0" i="1" u="none" strike="noStrike" kern="1200" cap="none" spc="0" normalizeH="0" baseline="0" noProof="0" dirty="0">
                <a:ln>
                  <a:noFill/>
                </a:ln>
                <a:solidFill>
                  <a:srgbClr val="07495E"/>
                </a:solidFill>
                <a:effectLst/>
                <a:uLnTx/>
                <a:uFillTx/>
                <a:latin typeface="Arial" panose="020B0604020202020204" pitchFamily="34" charset="0"/>
                <a:ea typeface="+mn-ea"/>
                <a:cs typeface="+mn-cs"/>
              </a:rPr>
              <a:t>The mathematical theory of communication.</a:t>
            </a:r>
            <a:r>
              <a:rPr kumimoji="0" lang="en-GB" sz="1400" b="0" i="0" u="none" strike="noStrike" kern="1200" cap="none" spc="0" normalizeH="0" baseline="0" noProof="0" dirty="0">
                <a:ln>
                  <a:noFill/>
                </a:ln>
                <a:solidFill>
                  <a:srgbClr val="07495E"/>
                </a:solidFill>
                <a:effectLst/>
                <a:uLnTx/>
                <a:uFillTx/>
                <a:latin typeface="Arial" panose="020B0604020202020204" pitchFamily="34" charset="0"/>
                <a:ea typeface="+mn-ea"/>
                <a:cs typeface="+mn-cs"/>
              </a:rPr>
              <a:t> University of Illinois Press.</a:t>
            </a:r>
            <a:endParaRPr kumimoji="0" lang="en-US" sz="1400" b="0" i="0" u="none" strike="noStrike" kern="1200" cap="none" spc="0" normalizeH="0" baseline="0" noProof="0" dirty="0">
              <a:ln>
                <a:noFill/>
              </a:ln>
              <a:solidFill>
                <a:srgbClr val="07495E"/>
              </a:solidFill>
              <a:effectLst/>
              <a:uLnTx/>
              <a:uFillTx/>
              <a:latin typeface="Roboto Light"/>
              <a:ea typeface="+mn-ea"/>
              <a:cs typeface="+mn-cs"/>
            </a:endParaRPr>
          </a:p>
        </p:txBody>
      </p:sp>
      <p:grpSp>
        <p:nvGrpSpPr>
          <p:cNvPr id="194" name="Group 193">
            <a:extLst>
              <a:ext uri="{FF2B5EF4-FFF2-40B4-BE49-F238E27FC236}">
                <a16:creationId xmlns:a16="http://schemas.microsoft.com/office/drawing/2014/main" id="{AA2AFE92-EABD-534F-4ADF-73EDCD108B1C}"/>
              </a:ext>
            </a:extLst>
          </p:cNvPr>
          <p:cNvGrpSpPr/>
          <p:nvPr/>
        </p:nvGrpSpPr>
        <p:grpSpPr>
          <a:xfrm>
            <a:off x="310729" y="1174330"/>
            <a:ext cx="11577863" cy="1628041"/>
            <a:chOff x="182137" y="1174330"/>
            <a:chExt cx="11577863" cy="1628041"/>
          </a:xfrm>
        </p:grpSpPr>
        <p:sp>
          <p:nvSpPr>
            <p:cNvPr id="12" name="Rectangle 11">
              <a:extLst>
                <a:ext uri="{FF2B5EF4-FFF2-40B4-BE49-F238E27FC236}">
                  <a16:creationId xmlns:a16="http://schemas.microsoft.com/office/drawing/2014/main" id="{6BDCAC43-11AF-0D00-4768-7CD643856F89}"/>
                </a:ext>
              </a:extLst>
            </p:cNvPr>
            <p:cNvSpPr/>
            <p:nvPr/>
          </p:nvSpPr>
          <p:spPr>
            <a:xfrm>
              <a:off x="182137" y="1174330"/>
              <a:ext cx="11577863" cy="1628041"/>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pic>
          <p:nvPicPr>
            <p:cNvPr id="26" name="Graphic 25" descr="Radio microphone outline">
              <a:extLst>
                <a:ext uri="{FF2B5EF4-FFF2-40B4-BE49-F238E27FC236}">
                  <a16:creationId xmlns:a16="http://schemas.microsoft.com/office/drawing/2014/main" id="{6C312EE5-EF50-E806-2EEE-E6A05269A41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767704" y="1574338"/>
              <a:ext cx="396021" cy="396021"/>
            </a:xfrm>
            <a:prstGeom prst="rect">
              <a:avLst/>
            </a:prstGeom>
          </p:spPr>
        </p:pic>
        <p:pic>
          <p:nvPicPr>
            <p:cNvPr id="28" name="Graphic 27" descr="Video camera outline">
              <a:extLst>
                <a:ext uri="{FF2B5EF4-FFF2-40B4-BE49-F238E27FC236}">
                  <a16:creationId xmlns:a16="http://schemas.microsoft.com/office/drawing/2014/main" id="{680CFB84-24CB-0462-4B20-F5E32183553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flipH="1">
              <a:off x="4653328" y="1905146"/>
              <a:ext cx="529758" cy="529758"/>
            </a:xfrm>
            <a:prstGeom prst="rect">
              <a:avLst/>
            </a:prstGeom>
          </p:spPr>
        </p:pic>
        <p:sp>
          <p:nvSpPr>
            <p:cNvPr id="29" name="Right Arrow 28">
              <a:extLst>
                <a:ext uri="{FF2B5EF4-FFF2-40B4-BE49-F238E27FC236}">
                  <a16:creationId xmlns:a16="http://schemas.microsoft.com/office/drawing/2014/main" id="{DFDADDD4-E785-5E64-C5B9-2D4097885627}"/>
                </a:ext>
              </a:extLst>
            </p:cNvPr>
            <p:cNvSpPr/>
            <p:nvPr/>
          </p:nvSpPr>
          <p:spPr>
            <a:xfrm>
              <a:off x="6004980" y="1374762"/>
              <a:ext cx="2538361" cy="1124131"/>
            </a:xfrm>
            <a:prstGeom prs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EFFFF"/>
                  </a:solidFill>
                  <a:effectLst/>
                  <a:uLnTx/>
                  <a:uFillTx/>
                  <a:latin typeface="Roboto"/>
                  <a:ea typeface="Roboto Medium" panose="02000000000000000000" pitchFamily="2" charset="0"/>
                  <a:cs typeface="+mn-cs"/>
                </a:rPr>
                <a:t>Transmit accurate </a:t>
              </a:r>
              <a:br>
                <a:rPr kumimoji="0" lang="en-US" sz="1200" b="0" i="0" u="none" strike="noStrike" kern="1200" cap="none" spc="0" normalizeH="0" baseline="0" noProof="0" dirty="0">
                  <a:ln>
                    <a:noFill/>
                  </a:ln>
                  <a:solidFill>
                    <a:srgbClr val="FEFFFF"/>
                  </a:solidFill>
                  <a:effectLst/>
                  <a:uLnTx/>
                  <a:uFillTx/>
                  <a:latin typeface="Roboto"/>
                  <a:ea typeface="Roboto Medium" panose="02000000000000000000" pitchFamily="2" charset="0"/>
                  <a:cs typeface="+mn-cs"/>
                </a:rPr>
              </a:br>
              <a:r>
                <a:rPr kumimoji="0" lang="en-US" sz="1200" b="0" i="0" u="none" strike="noStrike" kern="1200" cap="none" spc="0" normalizeH="0" baseline="0" noProof="0" dirty="0">
                  <a:ln>
                    <a:noFill/>
                  </a:ln>
                  <a:solidFill>
                    <a:srgbClr val="FEFFFF"/>
                  </a:solidFill>
                  <a:effectLst/>
                  <a:uLnTx/>
                  <a:uFillTx/>
                  <a:latin typeface="Roboto"/>
                  <a:ea typeface="Roboto Medium" panose="02000000000000000000" pitchFamily="2" charset="0"/>
                  <a:cs typeface="+mn-cs"/>
                </a:rPr>
                <a:t>sensory representations</a:t>
              </a:r>
            </a:p>
          </p:txBody>
        </p:sp>
        <p:pic>
          <p:nvPicPr>
            <p:cNvPr id="39" name="Picture 38" descr="Orca in the ocean">
              <a:extLst>
                <a:ext uri="{FF2B5EF4-FFF2-40B4-BE49-F238E27FC236}">
                  <a16:creationId xmlns:a16="http://schemas.microsoft.com/office/drawing/2014/main" id="{DC206846-91E7-026B-715D-0268FE6BE851}"/>
                </a:ext>
              </a:extLst>
            </p:cNvPr>
            <p:cNvPicPr>
              <a:picLocks noChangeAspect="1"/>
            </p:cNvPicPr>
            <p:nvPr/>
          </p:nvPicPr>
          <p:blipFill>
            <a:blip r:embed="rId7"/>
            <a:stretch>
              <a:fillRect/>
            </a:stretch>
          </p:blipFill>
          <p:spPr>
            <a:xfrm>
              <a:off x="3188140" y="1480692"/>
              <a:ext cx="1431917" cy="974655"/>
            </a:xfrm>
            <a:prstGeom prst="rect">
              <a:avLst/>
            </a:prstGeom>
          </p:spPr>
        </p:pic>
        <p:sp>
          <p:nvSpPr>
            <p:cNvPr id="27" name="TextBox 26">
              <a:extLst>
                <a:ext uri="{FF2B5EF4-FFF2-40B4-BE49-F238E27FC236}">
                  <a16:creationId xmlns:a16="http://schemas.microsoft.com/office/drawing/2014/main" id="{DAB01714-373C-9142-FEA3-BBECE30DAD9C}"/>
                </a:ext>
              </a:extLst>
            </p:cNvPr>
            <p:cNvSpPr txBox="1"/>
            <p:nvPr/>
          </p:nvSpPr>
          <p:spPr>
            <a:xfrm>
              <a:off x="188635" y="2144852"/>
              <a:ext cx="4472983" cy="64633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small" spc="0" normalizeH="0" baseline="0" noProof="0" dirty="0">
                  <a:ln>
                    <a:noFill/>
                  </a:ln>
                  <a:solidFill>
                    <a:srgbClr val="07495E"/>
                  </a:solidFill>
                  <a:effectLst/>
                  <a:uLnTx/>
                  <a:uFillTx/>
                  <a:latin typeface="Century Schoolbook" panose="02040604050505020304" pitchFamily="18" charset="0"/>
                  <a:ea typeface="+mn-ea"/>
                  <a:cs typeface="+mn-cs"/>
                </a:rPr>
                <a:t>Level A.</a:t>
              </a:r>
              <a:br>
                <a:rPr kumimoji="0" lang="en-US" sz="1800" b="0" i="0" u="none" strike="noStrike" kern="1200" cap="small" spc="0" normalizeH="0" baseline="0" noProof="0" dirty="0">
                  <a:ln>
                    <a:noFill/>
                  </a:ln>
                  <a:solidFill>
                    <a:srgbClr val="07495E"/>
                  </a:solidFill>
                  <a:effectLst/>
                  <a:uLnTx/>
                  <a:uFillTx/>
                  <a:latin typeface="Century Schoolbook" panose="02040604050505020304" pitchFamily="18" charset="0"/>
                  <a:ea typeface="+mn-ea"/>
                  <a:cs typeface="+mn-cs"/>
                </a:rPr>
              </a:br>
              <a:r>
                <a:rPr kumimoji="0" lang="en-US" sz="1800" b="0" i="0" u="none" strike="noStrike" kern="1200" cap="none" spc="0" normalizeH="0" baseline="0" noProof="0" dirty="0">
                  <a:ln>
                    <a:noFill/>
                  </a:ln>
                  <a:solidFill>
                    <a:srgbClr val="07495E"/>
                  </a:solidFill>
                  <a:effectLst/>
                  <a:uLnTx/>
                  <a:uFillTx/>
                  <a:latin typeface="Century Schoolbook" panose="02040604050505020304" pitchFamily="18" charset="0"/>
                  <a:ea typeface="+mn-ea"/>
                  <a:cs typeface="+mn-cs"/>
                </a:rPr>
                <a:t>The Technical Problem</a:t>
              </a:r>
            </a:p>
          </p:txBody>
        </p:sp>
        <p:grpSp>
          <p:nvGrpSpPr>
            <p:cNvPr id="40" name="Group 39">
              <a:extLst>
                <a:ext uri="{FF2B5EF4-FFF2-40B4-BE49-F238E27FC236}">
                  <a16:creationId xmlns:a16="http://schemas.microsoft.com/office/drawing/2014/main" id="{4F48B1FE-F97A-DF4F-8823-85FF90891FF9}"/>
                </a:ext>
              </a:extLst>
            </p:cNvPr>
            <p:cNvGrpSpPr/>
            <p:nvPr/>
          </p:nvGrpSpPr>
          <p:grpSpPr>
            <a:xfrm>
              <a:off x="9416206" y="1338114"/>
              <a:ext cx="2074236" cy="1284221"/>
              <a:chOff x="7884504" y="1508093"/>
              <a:chExt cx="2074236" cy="1284221"/>
            </a:xfrm>
          </p:grpSpPr>
          <p:pic>
            <p:nvPicPr>
              <p:cNvPr id="33" name="Graphic 32" descr="Television outline">
                <a:extLst>
                  <a:ext uri="{FF2B5EF4-FFF2-40B4-BE49-F238E27FC236}">
                    <a16:creationId xmlns:a16="http://schemas.microsoft.com/office/drawing/2014/main" id="{F1405589-10D6-32F2-7324-51B85ABA8EE6}"/>
                  </a:ext>
                </a:extLst>
              </p:cNvPr>
              <p:cNvPicPr>
                <a:picLocks noChangeAspect="1"/>
              </p:cNvPicPr>
              <p:nvPr/>
            </p:nvPicPr>
            <p:blipFill rotWithShape="1">
              <a:blip r:embed="rId8">
                <a:extLst>
                  <a:ext uri="{96DAC541-7B7A-43D3-8B79-37D633B846F1}">
                    <asvg:svgBlip xmlns:asvg="http://schemas.microsoft.com/office/drawing/2016/SVG/main" r:embed="rId9"/>
                  </a:ext>
                </a:extLst>
              </a:blip>
              <a:srcRect t="13155" b="12334"/>
              <a:stretch/>
            </p:blipFill>
            <p:spPr>
              <a:xfrm>
                <a:off x="8199623" y="1508093"/>
                <a:ext cx="1455141" cy="1284221"/>
              </a:xfrm>
              <a:prstGeom prst="rect">
                <a:avLst/>
              </a:prstGeom>
            </p:spPr>
          </p:pic>
          <p:pic>
            <p:nvPicPr>
              <p:cNvPr id="56" name="Picture 55" descr="Orca in the ocean">
                <a:extLst>
                  <a:ext uri="{FF2B5EF4-FFF2-40B4-BE49-F238E27FC236}">
                    <a16:creationId xmlns:a16="http://schemas.microsoft.com/office/drawing/2014/main" id="{631BE84C-0BD4-F0C5-E74E-34B649F72AEC}"/>
                  </a:ext>
                </a:extLst>
              </p:cNvPr>
              <p:cNvPicPr>
                <a:picLocks noChangeAspect="1"/>
              </p:cNvPicPr>
              <p:nvPr/>
            </p:nvPicPr>
            <p:blipFill>
              <a:blip r:embed="rId7"/>
              <a:stretch>
                <a:fillRect/>
              </a:stretch>
            </p:blipFill>
            <p:spPr>
              <a:xfrm>
                <a:off x="8336505" y="1650671"/>
                <a:ext cx="1178561" cy="802204"/>
              </a:xfrm>
              <a:prstGeom prst="rect">
                <a:avLst/>
              </a:prstGeom>
            </p:spPr>
          </p:pic>
          <p:pic>
            <p:nvPicPr>
              <p:cNvPr id="36" name="Graphic 35" descr="Speakers outline">
                <a:extLst>
                  <a:ext uri="{FF2B5EF4-FFF2-40B4-BE49-F238E27FC236}">
                    <a16:creationId xmlns:a16="http://schemas.microsoft.com/office/drawing/2014/main" id="{1CDA2209-A90F-F517-A4A0-4BA62114115D}"/>
                  </a:ext>
                </a:extLst>
              </p:cNvPr>
              <p:cNvPicPr>
                <a:picLocks noChangeAspect="1"/>
              </p:cNvPicPr>
              <p:nvPr/>
            </p:nvPicPr>
            <p:blipFill rotWithShape="1">
              <a:blip r:embed="rId10">
                <a:extLst>
                  <a:ext uri="{96DAC541-7B7A-43D3-8B79-37D633B846F1}">
                    <asvg:svgBlip xmlns:asvg="http://schemas.microsoft.com/office/drawing/2016/SVG/main" r:embed="rId11"/>
                  </a:ext>
                </a:extLst>
              </a:blip>
              <a:srcRect l="7161" t="11067" r="51626" b="17886"/>
              <a:stretch/>
            </p:blipFill>
            <p:spPr>
              <a:xfrm>
                <a:off x="7884504" y="2257824"/>
                <a:ext cx="307383" cy="529896"/>
              </a:xfrm>
              <a:prstGeom prst="rect">
                <a:avLst/>
              </a:prstGeom>
            </p:spPr>
          </p:pic>
          <p:pic>
            <p:nvPicPr>
              <p:cNvPr id="37" name="Graphic 36" descr="Speakers outline">
                <a:extLst>
                  <a:ext uri="{FF2B5EF4-FFF2-40B4-BE49-F238E27FC236}">
                    <a16:creationId xmlns:a16="http://schemas.microsoft.com/office/drawing/2014/main" id="{6CDC9CDE-F4AA-6049-5928-BCFD56485C61}"/>
                  </a:ext>
                </a:extLst>
              </p:cNvPr>
              <p:cNvPicPr>
                <a:picLocks noChangeAspect="1"/>
              </p:cNvPicPr>
              <p:nvPr/>
            </p:nvPicPr>
            <p:blipFill rotWithShape="1">
              <a:blip r:embed="rId10">
                <a:extLst>
                  <a:ext uri="{96DAC541-7B7A-43D3-8B79-37D633B846F1}">
                    <asvg:svgBlip xmlns:asvg="http://schemas.microsoft.com/office/drawing/2016/SVG/main" r:embed="rId11"/>
                  </a:ext>
                </a:extLst>
              </a:blip>
              <a:srcRect l="7161" t="11067" r="51626" b="17886"/>
              <a:stretch/>
            </p:blipFill>
            <p:spPr>
              <a:xfrm>
                <a:off x="9652704" y="2260146"/>
                <a:ext cx="306036" cy="527573"/>
              </a:xfrm>
              <a:prstGeom prst="rect">
                <a:avLst/>
              </a:prstGeom>
            </p:spPr>
          </p:pic>
        </p:grpSp>
        <p:sp>
          <p:nvSpPr>
            <p:cNvPr id="5" name="TextBox 4">
              <a:extLst>
                <a:ext uri="{FF2B5EF4-FFF2-40B4-BE49-F238E27FC236}">
                  <a16:creationId xmlns:a16="http://schemas.microsoft.com/office/drawing/2014/main" id="{4CD38A9F-9760-CFD8-B745-5FEE75C9F7AE}"/>
                </a:ext>
              </a:extLst>
            </p:cNvPr>
            <p:cNvSpPr txBox="1"/>
            <p:nvPr/>
          </p:nvSpPr>
          <p:spPr>
            <a:xfrm>
              <a:off x="8559502" y="1374762"/>
              <a:ext cx="766397" cy="1098913"/>
            </a:xfrm>
            <a:prstGeom prst="rect">
              <a:avLst/>
            </a:prstGeom>
            <a:solidFill>
              <a:srgbClr val="11646B"/>
            </a:solidFill>
          </p:spPr>
          <p:txBody>
            <a:bodyPr wrap="square" rtlCol="0" anchor="ctr" anchorCtr="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EFFFF"/>
                  </a:solidFill>
                  <a:effectLst/>
                  <a:uLnTx/>
                  <a:uFillTx/>
                  <a:latin typeface="Roboto"/>
                  <a:ea typeface="Roboto Medium" panose="02000000000000000000" pitchFamily="2" charset="0"/>
                  <a:cs typeface="+mn-cs"/>
                </a:rPr>
                <a:t> Video</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EFFFF"/>
                  </a:solidFill>
                  <a:effectLst/>
                  <a:uLnTx/>
                  <a:uFillTx/>
                  <a:latin typeface="Roboto"/>
                  <a:ea typeface="Roboto Medium" panose="02000000000000000000" pitchFamily="2" charset="0"/>
                  <a:cs typeface="+mn-cs"/>
                </a:rPr>
                <a:t>Decoder</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EFFFF"/>
                  </a:solidFill>
                  <a:effectLst/>
                  <a:uLnTx/>
                  <a:uFillTx/>
                  <a:latin typeface="Roboto"/>
                  <a:ea typeface="Roboto Medium" panose="02000000000000000000" pitchFamily="2" charset="0"/>
                  <a:cs typeface="+mn-cs"/>
                </a:rPr>
                <a:t>DSP</a:t>
              </a:r>
            </a:p>
          </p:txBody>
        </p:sp>
        <p:sp>
          <p:nvSpPr>
            <p:cNvPr id="6" name="TextBox 5">
              <a:extLst>
                <a:ext uri="{FF2B5EF4-FFF2-40B4-BE49-F238E27FC236}">
                  <a16:creationId xmlns:a16="http://schemas.microsoft.com/office/drawing/2014/main" id="{04518E5B-3FEF-BB33-9142-F09AE4A3A565}"/>
                </a:ext>
              </a:extLst>
            </p:cNvPr>
            <p:cNvSpPr txBox="1"/>
            <p:nvPr/>
          </p:nvSpPr>
          <p:spPr>
            <a:xfrm>
              <a:off x="5205313" y="1374762"/>
              <a:ext cx="766397" cy="1098913"/>
            </a:xfrm>
            <a:prstGeom prst="rect">
              <a:avLst/>
            </a:prstGeom>
            <a:solidFill>
              <a:srgbClr val="11646B"/>
            </a:solidFill>
          </p:spPr>
          <p:txBody>
            <a:bodyPr wrap="square" rtlCol="0" anchor="ctr" anchorCtr="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EFFFF"/>
                  </a:solidFill>
                  <a:effectLst/>
                  <a:uLnTx/>
                  <a:uFillTx/>
                  <a:latin typeface="Roboto"/>
                  <a:ea typeface="Roboto Medium" panose="02000000000000000000" pitchFamily="2" charset="0"/>
                  <a:cs typeface="+mn-cs"/>
                </a:rPr>
                <a:t> Video</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EFFFF"/>
                  </a:solidFill>
                  <a:effectLst/>
                  <a:uLnTx/>
                  <a:uFillTx/>
                  <a:latin typeface="Roboto"/>
                  <a:ea typeface="Roboto Medium" panose="02000000000000000000" pitchFamily="2" charset="0"/>
                  <a:cs typeface="+mn-cs"/>
                </a:rPr>
                <a:t>Encoder</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EFFFF"/>
                  </a:solidFill>
                  <a:effectLst/>
                  <a:uLnTx/>
                  <a:uFillTx/>
                  <a:latin typeface="Roboto"/>
                  <a:ea typeface="Roboto Medium" panose="02000000000000000000" pitchFamily="2" charset="0"/>
                  <a:cs typeface="+mn-cs"/>
                </a:rPr>
                <a:t>DSP</a:t>
              </a:r>
            </a:p>
          </p:txBody>
        </p:sp>
      </p:grpSp>
      <p:grpSp>
        <p:nvGrpSpPr>
          <p:cNvPr id="193" name="Group 192">
            <a:extLst>
              <a:ext uri="{FF2B5EF4-FFF2-40B4-BE49-F238E27FC236}">
                <a16:creationId xmlns:a16="http://schemas.microsoft.com/office/drawing/2014/main" id="{FBF8314A-FDFB-691C-EFE5-24B266A3C570}"/>
              </a:ext>
            </a:extLst>
          </p:cNvPr>
          <p:cNvGrpSpPr/>
          <p:nvPr/>
        </p:nvGrpSpPr>
        <p:grpSpPr>
          <a:xfrm>
            <a:off x="309419" y="2955512"/>
            <a:ext cx="11579173" cy="1644868"/>
            <a:chOff x="180827" y="2955512"/>
            <a:chExt cx="11579173" cy="1644868"/>
          </a:xfrm>
        </p:grpSpPr>
        <p:sp>
          <p:nvSpPr>
            <p:cNvPr id="7" name="Rectangle 6">
              <a:extLst>
                <a:ext uri="{FF2B5EF4-FFF2-40B4-BE49-F238E27FC236}">
                  <a16:creationId xmlns:a16="http://schemas.microsoft.com/office/drawing/2014/main" id="{8A2906F3-3DFF-5F54-AEDD-FA79894389C9}"/>
                </a:ext>
              </a:extLst>
            </p:cNvPr>
            <p:cNvSpPr/>
            <p:nvPr/>
          </p:nvSpPr>
          <p:spPr>
            <a:xfrm>
              <a:off x="188635" y="2955512"/>
              <a:ext cx="11571365" cy="1628041"/>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57" name="TextBox 56">
              <a:extLst>
                <a:ext uri="{FF2B5EF4-FFF2-40B4-BE49-F238E27FC236}">
                  <a16:creationId xmlns:a16="http://schemas.microsoft.com/office/drawing/2014/main" id="{1D54381A-AC5F-6224-E576-4D6C5AD29ACD}"/>
                </a:ext>
              </a:extLst>
            </p:cNvPr>
            <p:cNvSpPr txBox="1"/>
            <p:nvPr/>
          </p:nvSpPr>
          <p:spPr>
            <a:xfrm>
              <a:off x="8564795" y="3084506"/>
              <a:ext cx="1154984" cy="1124131"/>
            </a:xfrm>
            <a:prstGeom prst="rect">
              <a:avLst/>
            </a:prstGeom>
            <a:solidFill>
              <a:schemeClr val="accent4"/>
            </a:solidFill>
          </p:spPr>
          <p:txBody>
            <a:bodyPr wrap="square" rtlCol="0" anchor="t" anchorCtr="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EFFFF"/>
                  </a:solidFill>
                  <a:effectLst/>
                  <a:uLnTx/>
                  <a:uFillTx/>
                  <a:latin typeface="Roboto"/>
                  <a:ea typeface="Roboto Medium" panose="02000000000000000000" pitchFamily="2" charset="0"/>
                  <a:cs typeface="+mn-cs"/>
                </a:rPr>
                <a:t>Text 2 Picture </a:t>
              </a:r>
              <a:br>
                <a:rPr kumimoji="0" lang="en-US" sz="1200" b="0" i="0" u="none" strike="noStrike" kern="1200" cap="none" spc="0" normalizeH="0" baseline="0" noProof="0" dirty="0">
                  <a:ln>
                    <a:noFill/>
                  </a:ln>
                  <a:solidFill>
                    <a:srgbClr val="FEFFFF"/>
                  </a:solidFill>
                  <a:effectLst/>
                  <a:uLnTx/>
                  <a:uFillTx/>
                  <a:latin typeface="Roboto"/>
                  <a:ea typeface="Roboto Medium" panose="02000000000000000000" pitchFamily="2" charset="0"/>
                  <a:cs typeface="+mn-cs"/>
                </a:rPr>
              </a:br>
              <a:r>
                <a:rPr kumimoji="0" lang="en-US" sz="1200" b="0" i="0" u="none" strike="noStrike" kern="1200" cap="none" spc="0" normalizeH="0" baseline="0" noProof="0" dirty="0">
                  <a:ln>
                    <a:noFill/>
                  </a:ln>
                  <a:solidFill>
                    <a:srgbClr val="FEFFFF"/>
                  </a:solidFill>
                  <a:effectLst/>
                  <a:uLnTx/>
                  <a:uFillTx/>
                  <a:latin typeface="Roboto"/>
                  <a:ea typeface="Roboto Medium" panose="02000000000000000000" pitchFamily="2" charset="0"/>
                  <a:cs typeface="+mn-cs"/>
                </a:rPr>
                <a:t>Generative AI</a:t>
              </a:r>
            </a:p>
          </p:txBody>
        </p:sp>
        <p:sp>
          <p:nvSpPr>
            <p:cNvPr id="59" name="TextBox 58">
              <a:extLst>
                <a:ext uri="{FF2B5EF4-FFF2-40B4-BE49-F238E27FC236}">
                  <a16:creationId xmlns:a16="http://schemas.microsoft.com/office/drawing/2014/main" id="{76275C43-2CA6-97AA-9DB7-F039269448CA}"/>
                </a:ext>
              </a:extLst>
            </p:cNvPr>
            <p:cNvSpPr txBox="1"/>
            <p:nvPr/>
          </p:nvSpPr>
          <p:spPr>
            <a:xfrm>
              <a:off x="5662860" y="4000216"/>
              <a:ext cx="2765713" cy="600164"/>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7495E"/>
                  </a:solidFill>
                  <a:effectLst/>
                  <a:uLnTx/>
                  <a:uFillTx/>
                  <a:latin typeface="Roboto"/>
                  <a:ea typeface="+mn-ea"/>
                  <a:cs typeface="+mn-cs"/>
                </a:rPr>
                <a:t>“robots playing a cricket</a:t>
              </a:r>
              <a:br>
                <a:rPr kumimoji="0" lang="en-US" sz="1200" b="0" i="0" u="none" strike="noStrike" kern="1200" cap="none" spc="0" normalizeH="0" baseline="0" noProof="0" dirty="0">
                  <a:ln>
                    <a:noFill/>
                  </a:ln>
                  <a:solidFill>
                    <a:srgbClr val="07495E"/>
                  </a:solidFill>
                  <a:effectLst/>
                  <a:uLnTx/>
                  <a:uFillTx/>
                  <a:latin typeface="Roboto"/>
                  <a:ea typeface="+mn-ea"/>
                  <a:cs typeface="+mn-cs"/>
                </a:rPr>
              </a:br>
              <a:r>
                <a:rPr kumimoji="0" lang="en-US" sz="1200" b="0" i="0" u="none" strike="noStrike" kern="1200" cap="none" spc="0" normalizeH="0" baseline="0" noProof="0" dirty="0">
                  <a:ln>
                    <a:noFill/>
                  </a:ln>
                  <a:solidFill>
                    <a:srgbClr val="07495E"/>
                  </a:solidFill>
                  <a:effectLst/>
                  <a:uLnTx/>
                  <a:uFillTx/>
                  <a:latin typeface="Roboto"/>
                  <a:ea typeface="+mn-ea"/>
                  <a:cs typeface="+mn-cs"/>
                </a:rPr>
                <a:t>match at Lords cricket ground” </a:t>
              </a:r>
              <a:br>
                <a:rPr kumimoji="0" lang="en-US" sz="1200" b="0" i="0" u="none" strike="noStrike" kern="1200" cap="none" spc="0" normalizeH="0" baseline="0" noProof="0" dirty="0">
                  <a:ln>
                    <a:noFill/>
                  </a:ln>
                  <a:solidFill>
                    <a:srgbClr val="07495E"/>
                  </a:solidFill>
                  <a:effectLst/>
                  <a:uLnTx/>
                  <a:uFillTx/>
                  <a:latin typeface="Roboto"/>
                  <a:ea typeface="+mn-ea"/>
                  <a:cs typeface="+mn-cs"/>
                </a:rPr>
              </a:br>
              <a:r>
                <a:rPr kumimoji="0" lang="en-US" sz="900" b="0" i="0" u="none" strike="noStrike" kern="1200" cap="none" spc="0" normalizeH="0" baseline="0" noProof="0" dirty="0">
                  <a:ln>
                    <a:noFill/>
                  </a:ln>
                  <a:solidFill>
                    <a:srgbClr val="07495E"/>
                  </a:solidFill>
                  <a:effectLst/>
                  <a:uLnTx/>
                  <a:uFillTx/>
                  <a:latin typeface="Roboto"/>
                  <a:ea typeface="+mn-ea"/>
                  <a:cs typeface="+mn-cs"/>
                </a:rPr>
                <a:t>(inspiration - D. Adams)</a:t>
              </a:r>
            </a:p>
          </p:txBody>
        </p:sp>
        <p:sp>
          <p:nvSpPr>
            <p:cNvPr id="61" name="Right Arrow 60">
              <a:extLst>
                <a:ext uri="{FF2B5EF4-FFF2-40B4-BE49-F238E27FC236}">
                  <a16:creationId xmlns:a16="http://schemas.microsoft.com/office/drawing/2014/main" id="{09482B00-304D-34FF-14E7-48A38D54CACD}"/>
                </a:ext>
              </a:extLst>
            </p:cNvPr>
            <p:cNvSpPr/>
            <p:nvPr/>
          </p:nvSpPr>
          <p:spPr>
            <a:xfrm>
              <a:off x="6004980" y="3084506"/>
              <a:ext cx="2538360" cy="1124131"/>
            </a:xfrm>
            <a:prstGeom prs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EFFFF"/>
                  </a:solidFill>
                  <a:effectLst/>
                  <a:uLnTx/>
                  <a:uFillTx/>
                  <a:latin typeface="Roboto"/>
                  <a:ea typeface="Roboto Medium" panose="02000000000000000000" pitchFamily="2" charset="0"/>
                  <a:cs typeface="+mn-cs"/>
                </a:rPr>
                <a:t>Transmit meaning and </a:t>
              </a:r>
              <a:br>
                <a:rPr kumimoji="0" lang="en-US" sz="1200" b="0" i="0" u="none" strike="noStrike" kern="1200" cap="none" spc="0" normalizeH="0" baseline="0" noProof="0" dirty="0">
                  <a:ln>
                    <a:noFill/>
                  </a:ln>
                  <a:solidFill>
                    <a:srgbClr val="FEFFFF"/>
                  </a:solidFill>
                  <a:effectLst/>
                  <a:uLnTx/>
                  <a:uFillTx/>
                  <a:latin typeface="Roboto"/>
                  <a:ea typeface="Roboto Medium" panose="02000000000000000000" pitchFamily="2" charset="0"/>
                  <a:cs typeface="+mn-cs"/>
                </a:rPr>
              </a:br>
              <a:r>
                <a:rPr kumimoji="0" lang="en-US" sz="1200" b="0" i="0" u="none" strike="noStrike" kern="1200" cap="none" spc="0" normalizeH="0" baseline="0" noProof="0" dirty="0">
                  <a:ln>
                    <a:noFill/>
                  </a:ln>
                  <a:solidFill>
                    <a:srgbClr val="FEFFFF"/>
                  </a:solidFill>
                  <a:effectLst/>
                  <a:uLnTx/>
                  <a:uFillTx/>
                  <a:latin typeface="Roboto"/>
                  <a:ea typeface="Roboto Medium" panose="02000000000000000000" pitchFamily="2" charset="0"/>
                  <a:cs typeface="+mn-cs"/>
                </a:rPr>
                <a:t>ensure understanding</a:t>
              </a:r>
            </a:p>
          </p:txBody>
        </p:sp>
        <p:sp>
          <p:nvSpPr>
            <p:cNvPr id="62" name="TextBox 61">
              <a:extLst>
                <a:ext uri="{FF2B5EF4-FFF2-40B4-BE49-F238E27FC236}">
                  <a16:creationId xmlns:a16="http://schemas.microsoft.com/office/drawing/2014/main" id="{C591E0B8-562E-5CC3-77D2-BFDDB69122CB}"/>
                </a:ext>
              </a:extLst>
            </p:cNvPr>
            <p:cNvSpPr txBox="1"/>
            <p:nvPr/>
          </p:nvSpPr>
          <p:spPr>
            <a:xfrm>
              <a:off x="5202158" y="3084506"/>
              <a:ext cx="765275" cy="1124131"/>
            </a:xfrm>
            <a:prstGeom prst="rect">
              <a:avLst/>
            </a:prstGeom>
            <a:solidFill>
              <a:schemeClr val="accent4"/>
            </a:solidFill>
          </p:spPr>
          <p:txBody>
            <a:bodyPr wrap="square" rtlCol="0" anchor="t" anchorCtr="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EFFFF"/>
                  </a:solidFill>
                  <a:effectLst/>
                  <a:uLnTx/>
                  <a:uFillTx/>
                  <a:latin typeface="Roboto"/>
                  <a:ea typeface="Roboto Medium" panose="02000000000000000000" pitchFamily="2" charset="0"/>
                  <a:cs typeface="+mn-cs"/>
                </a:rPr>
                <a:t>Picture 2 Text </a:t>
              </a:r>
              <a:br>
                <a:rPr kumimoji="0" lang="en-US" sz="1200" b="0" i="0" u="none" strike="noStrike" kern="1200" cap="none" spc="0" normalizeH="0" baseline="0" noProof="0" dirty="0">
                  <a:ln>
                    <a:noFill/>
                  </a:ln>
                  <a:solidFill>
                    <a:srgbClr val="FEFFFF"/>
                  </a:solidFill>
                  <a:effectLst/>
                  <a:uLnTx/>
                  <a:uFillTx/>
                  <a:latin typeface="Roboto"/>
                  <a:ea typeface="Roboto Medium" panose="02000000000000000000" pitchFamily="2" charset="0"/>
                  <a:cs typeface="+mn-cs"/>
                </a:rPr>
              </a:br>
              <a:r>
                <a:rPr kumimoji="0" lang="en-US" sz="1200" b="0" i="0" u="none" strike="noStrike" kern="1200" cap="none" spc="0" normalizeH="0" baseline="0" noProof="0" dirty="0">
                  <a:ln>
                    <a:noFill/>
                  </a:ln>
                  <a:solidFill>
                    <a:srgbClr val="FEFFFF"/>
                  </a:solidFill>
                  <a:effectLst/>
                  <a:uLnTx/>
                  <a:uFillTx/>
                  <a:latin typeface="Roboto"/>
                  <a:ea typeface="Roboto Medium" panose="02000000000000000000" pitchFamily="2" charset="0"/>
                  <a:cs typeface="+mn-cs"/>
                </a:rPr>
                <a:t>AI</a:t>
              </a:r>
            </a:p>
          </p:txBody>
        </p:sp>
        <p:sp>
          <p:nvSpPr>
            <p:cNvPr id="30" name="TextBox 29">
              <a:extLst>
                <a:ext uri="{FF2B5EF4-FFF2-40B4-BE49-F238E27FC236}">
                  <a16:creationId xmlns:a16="http://schemas.microsoft.com/office/drawing/2014/main" id="{64D1628F-E3CC-3D1D-4F2B-53C0605CDB9C}"/>
                </a:ext>
              </a:extLst>
            </p:cNvPr>
            <p:cNvSpPr txBox="1"/>
            <p:nvPr/>
          </p:nvSpPr>
          <p:spPr>
            <a:xfrm>
              <a:off x="180827" y="3915887"/>
              <a:ext cx="3826539" cy="64633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small" spc="0" normalizeH="0" baseline="0" noProof="0" dirty="0">
                  <a:ln>
                    <a:noFill/>
                  </a:ln>
                  <a:solidFill>
                    <a:srgbClr val="07495E"/>
                  </a:solidFill>
                  <a:effectLst/>
                  <a:uLnTx/>
                  <a:uFillTx/>
                  <a:latin typeface="Century Schoolbook" panose="02040604050505020304" pitchFamily="18" charset="0"/>
                  <a:ea typeface="+mn-ea"/>
                  <a:cs typeface="+mn-cs"/>
                </a:rPr>
                <a:t>Level B. </a:t>
              </a:r>
              <a:br>
                <a:rPr kumimoji="0" lang="en-US" sz="1800" b="0" i="0" u="none" strike="noStrike" kern="1200" cap="small" spc="0" normalizeH="0" baseline="0" noProof="0" dirty="0">
                  <a:ln>
                    <a:noFill/>
                  </a:ln>
                  <a:solidFill>
                    <a:srgbClr val="07495E"/>
                  </a:solidFill>
                  <a:effectLst/>
                  <a:uLnTx/>
                  <a:uFillTx/>
                  <a:latin typeface="Century Schoolbook" panose="02040604050505020304" pitchFamily="18" charset="0"/>
                  <a:ea typeface="+mn-ea"/>
                  <a:cs typeface="+mn-cs"/>
                </a:rPr>
              </a:br>
              <a:r>
                <a:rPr kumimoji="0" lang="en-US" sz="1800" b="0" i="0" u="none" strike="noStrike" kern="1200" cap="none" spc="0" normalizeH="0" baseline="0" noProof="0" dirty="0">
                  <a:ln>
                    <a:noFill/>
                  </a:ln>
                  <a:solidFill>
                    <a:srgbClr val="07495E"/>
                  </a:solidFill>
                  <a:effectLst/>
                  <a:uLnTx/>
                  <a:uFillTx/>
                  <a:latin typeface="Century Schoolbook" panose="02040604050505020304" pitchFamily="18" charset="0"/>
                  <a:ea typeface="+mn-ea"/>
                  <a:cs typeface="+mn-cs"/>
                </a:rPr>
                <a:t>The Semantic Problem</a:t>
              </a:r>
            </a:p>
          </p:txBody>
        </p:sp>
        <p:grpSp>
          <p:nvGrpSpPr>
            <p:cNvPr id="10" name="Group 9">
              <a:extLst>
                <a:ext uri="{FF2B5EF4-FFF2-40B4-BE49-F238E27FC236}">
                  <a16:creationId xmlns:a16="http://schemas.microsoft.com/office/drawing/2014/main" id="{BF79F523-578B-B086-1008-4F9E9BBA5924}"/>
                </a:ext>
              </a:extLst>
            </p:cNvPr>
            <p:cNvGrpSpPr/>
            <p:nvPr/>
          </p:nvGrpSpPr>
          <p:grpSpPr>
            <a:xfrm>
              <a:off x="9732479" y="3084506"/>
              <a:ext cx="1455141" cy="1284221"/>
              <a:chOff x="10093575" y="3095775"/>
              <a:chExt cx="1455141" cy="1284221"/>
            </a:xfrm>
          </p:grpSpPr>
          <p:pic>
            <p:nvPicPr>
              <p:cNvPr id="55" name="Picture 54" descr="A picture containing grass, athletic game, cricket, sport&#10;&#10;Description automatically generated">
                <a:extLst>
                  <a:ext uri="{FF2B5EF4-FFF2-40B4-BE49-F238E27FC236}">
                    <a16:creationId xmlns:a16="http://schemas.microsoft.com/office/drawing/2014/main" id="{4C4787FF-C791-44CD-814D-E608CB19671E}"/>
                  </a:ext>
                </a:extLst>
              </p:cNvPr>
              <p:cNvPicPr>
                <a:picLocks noChangeAspect="1"/>
              </p:cNvPicPr>
              <p:nvPr/>
            </p:nvPicPr>
            <p:blipFill rotWithShape="1">
              <a:blip r:embed="rId12"/>
              <a:srcRect t="14278" b="16974"/>
              <a:stretch/>
            </p:blipFill>
            <p:spPr>
              <a:xfrm>
                <a:off x="10213930" y="3226738"/>
                <a:ext cx="1217668" cy="847322"/>
              </a:xfrm>
              <a:prstGeom prst="rect">
                <a:avLst/>
              </a:prstGeom>
            </p:spPr>
          </p:pic>
          <p:pic>
            <p:nvPicPr>
              <p:cNvPr id="8" name="Graphic 7" descr="Television outline">
                <a:extLst>
                  <a:ext uri="{FF2B5EF4-FFF2-40B4-BE49-F238E27FC236}">
                    <a16:creationId xmlns:a16="http://schemas.microsoft.com/office/drawing/2014/main" id="{FAB0AACF-FDE4-BEA3-75A6-87EF12594DD5}"/>
                  </a:ext>
                </a:extLst>
              </p:cNvPr>
              <p:cNvPicPr>
                <a:picLocks noChangeAspect="1"/>
              </p:cNvPicPr>
              <p:nvPr/>
            </p:nvPicPr>
            <p:blipFill rotWithShape="1">
              <a:blip r:embed="rId8">
                <a:extLst>
                  <a:ext uri="{96DAC541-7B7A-43D3-8B79-37D633B846F1}">
                    <asvg:svgBlip xmlns:asvg="http://schemas.microsoft.com/office/drawing/2016/SVG/main" r:embed="rId9"/>
                  </a:ext>
                </a:extLst>
              </a:blip>
              <a:srcRect t="13155" b="12334"/>
              <a:stretch/>
            </p:blipFill>
            <p:spPr>
              <a:xfrm>
                <a:off x="10093575" y="3095775"/>
                <a:ext cx="1455141" cy="1284221"/>
              </a:xfrm>
              <a:prstGeom prst="rect">
                <a:avLst/>
              </a:prstGeom>
            </p:spPr>
          </p:pic>
        </p:grpSp>
        <p:grpSp>
          <p:nvGrpSpPr>
            <p:cNvPr id="18" name="Group 17">
              <a:extLst>
                <a:ext uri="{FF2B5EF4-FFF2-40B4-BE49-F238E27FC236}">
                  <a16:creationId xmlns:a16="http://schemas.microsoft.com/office/drawing/2014/main" id="{1B929473-CE13-903B-D99B-780D361F42F3}"/>
                </a:ext>
              </a:extLst>
            </p:cNvPr>
            <p:cNvGrpSpPr>
              <a:grpSpLocks noChangeAspect="1"/>
            </p:cNvGrpSpPr>
            <p:nvPr/>
          </p:nvGrpSpPr>
          <p:grpSpPr>
            <a:xfrm>
              <a:off x="5354142" y="3735471"/>
              <a:ext cx="479221" cy="372481"/>
              <a:chOff x="1076445" y="2898694"/>
              <a:chExt cx="760761" cy="591311"/>
            </a:xfrm>
          </p:grpSpPr>
          <p:sp>
            <p:nvSpPr>
              <p:cNvPr id="19" name="Oval 18">
                <a:extLst>
                  <a:ext uri="{FF2B5EF4-FFF2-40B4-BE49-F238E27FC236}">
                    <a16:creationId xmlns:a16="http://schemas.microsoft.com/office/drawing/2014/main" id="{0B515D2C-A0EE-34D0-00B3-1FC1728A2C1A}"/>
                  </a:ext>
                </a:extLst>
              </p:cNvPr>
              <p:cNvSpPr/>
              <p:nvPr/>
            </p:nvSpPr>
            <p:spPr>
              <a:xfrm>
                <a:off x="1184216" y="2898694"/>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rmAutofit fontScale="25000" lnSpcReduction="20000"/>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22" name="Oval 21">
                <a:extLst>
                  <a:ext uri="{FF2B5EF4-FFF2-40B4-BE49-F238E27FC236}">
                    <a16:creationId xmlns:a16="http://schemas.microsoft.com/office/drawing/2014/main" id="{424269A2-BDB1-8474-47A8-379CE085AF9A}"/>
                  </a:ext>
                </a:extLst>
              </p:cNvPr>
              <p:cNvSpPr/>
              <p:nvPr/>
            </p:nvSpPr>
            <p:spPr>
              <a:xfrm>
                <a:off x="1404912" y="2898694"/>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rmAutofit fontScale="25000" lnSpcReduction="20000"/>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24" name="Oval 23">
                <a:extLst>
                  <a:ext uri="{FF2B5EF4-FFF2-40B4-BE49-F238E27FC236}">
                    <a16:creationId xmlns:a16="http://schemas.microsoft.com/office/drawing/2014/main" id="{51A7A055-1667-4EC8-B1EE-8B49BD1055D3}"/>
                  </a:ext>
                </a:extLst>
              </p:cNvPr>
              <p:cNvSpPr/>
              <p:nvPr/>
            </p:nvSpPr>
            <p:spPr>
              <a:xfrm>
                <a:off x="1625608" y="2898694"/>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rmAutofit fontScale="25000" lnSpcReduction="20000"/>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25" name="Oval 24">
                <a:extLst>
                  <a:ext uri="{FF2B5EF4-FFF2-40B4-BE49-F238E27FC236}">
                    <a16:creationId xmlns:a16="http://schemas.microsoft.com/office/drawing/2014/main" id="{66C9C9DC-4715-8FB6-BDB0-027D61418C4F}"/>
                  </a:ext>
                </a:extLst>
              </p:cNvPr>
              <p:cNvSpPr/>
              <p:nvPr/>
            </p:nvSpPr>
            <p:spPr>
              <a:xfrm>
                <a:off x="1076445" y="3146628"/>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rmAutofit fontScale="25000" lnSpcReduction="20000"/>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31" name="Oval 30">
                <a:extLst>
                  <a:ext uri="{FF2B5EF4-FFF2-40B4-BE49-F238E27FC236}">
                    <a16:creationId xmlns:a16="http://schemas.microsoft.com/office/drawing/2014/main" id="{42715C8D-88BC-9AD5-ED0E-DAF03A92EB06}"/>
                  </a:ext>
                </a:extLst>
              </p:cNvPr>
              <p:cNvSpPr/>
              <p:nvPr/>
            </p:nvSpPr>
            <p:spPr>
              <a:xfrm>
                <a:off x="1297141" y="3146628"/>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rmAutofit fontScale="25000" lnSpcReduction="20000"/>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34" name="Oval 33">
                <a:extLst>
                  <a:ext uri="{FF2B5EF4-FFF2-40B4-BE49-F238E27FC236}">
                    <a16:creationId xmlns:a16="http://schemas.microsoft.com/office/drawing/2014/main" id="{F51490CA-3A71-AFE4-4144-1B3345104A99}"/>
                  </a:ext>
                </a:extLst>
              </p:cNvPr>
              <p:cNvSpPr/>
              <p:nvPr/>
            </p:nvSpPr>
            <p:spPr>
              <a:xfrm>
                <a:off x="1517837" y="3146628"/>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rmAutofit fontScale="25000" lnSpcReduction="20000"/>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35" name="Oval 34">
                <a:extLst>
                  <a:ext uri="{FF2B5EF4-FFF2-40B4-BE49-F238E27FC236}">
                    <a16:creationId xmlns:a16="http://schemas.microsoft.com/office/drawing/2014/main" id="{6872335F-329A-27ED-75F3-F68E697A0B09}"/>
                  </a:ext>
                </a:extLst>
              </p:cNvPr>
              <p:cNvSpPr/>
              <p:nvPr/>
            </p:nvSpPr>
            <p:spPr>
              <a:xfrm>
                <a:off x="1738533" y="3146628"/>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rmAutofit fontScale="25000" lnSpcReduction="20000"/>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38" name="Oval 37">
                <a:extLst>
                  <a:ext uri="{FF2B5EF4-FFF2-40B4-BE49-F238E27FC236}">
                    <a16:creationId xmlns:a16="http://schemas.microsoft.com/office/drawing/2014/main" id="{2653707B-3EAF-1F61-B1AF-9D72C8927839}"/>
                  </a:ext>
                </a:extLst>
              </p:cNvPr>
              <p:cNvSpPr/>
              <p:nvPr/>
            </p:nvSpPr>
            <p:spPr>
              <a:xfrm>
                <a:off x="1184216" y="3386191"/>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rmAutofit fontScale="25000" lnSpcReduction="20000"/>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42" name="Oval 41">
                <a:extLst>
                  <a:ext uri="{FF2B5EF4-FFF2-40B4-BE49-F238E27FC236}">
                    <a16:creationId xmlns:a16="http://schemas.microsoft.com/office/drawing/2014/main" id="{BD698053-2E15-53C1-722F-D07071C5CCCF}"/>
                  </a:ext>
                </a:extLst>
              </p:cNvPr>
              <p:cNvSpPr/>
              <p:nvPr/>
            </p:nvSpPr>
            <p:spPr>
              <a:xfrm>
                <a:off x="1404912" y="3386191"/>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rmAutofit fontScale="25000" lnSpcReduction="20000"/>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45" name="Oval 44">
                <a:extLst>
                  <a:ext uri="{FF2B5EF4-FFF2-40B4-BE49-F238E27FC236}">
                    <a16:creationId xmlns:a16="http://schemas.microsoft.com/office/drawing/2014/main" id="{FB95FFC0-6B35-319D-F6DD-F322BE9AE7EF}"/>
                  </a:ext>
                </a:extLst>
              </p:cNvPr>
              <p:cNvSpPr/>
              <p:nvPr/>
            </p:nvSpPr>
            <p:spPr>
              <a:xfrm>
                <a:off x="1625608" y="3386191"/>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rmAutofit fontScale="25000" lnSpcReduction="20000"/>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cxnSp>
            <p:nvCxnSpPr>
              <p:cNvPr id="46" name="Straight Connector 45">
                <a:extLst>
                  <a:ext uri="{FF2B5EF4-FFF2-40B4-BE49-F238E27FC236}">
                    <a16:creationId xmlns:a16="http://schemas.microsoft.com/office/drawing/2014/main" id="{7EA215B4-EDA8-C868-510F-5B6C3C1F1219}"/>
                  </a:ext>
                </a:extLst>
              </p:cNvPr>
              <p:cNvCxnSpPr>
                <a:cxnSpLocks/>
                <a:stCxn id="19" idx="4"/>
                <a:endCxn id="25" idx="0"/>
              </p:cNvCxnSpPr>
              <p:nvPr/>
            </p:nvCxnSpPr>
            <p:spPr>
              <a:xfrm flipH="1">
                <a:off x="1125782" y="3002508"/>
                <a:ext cx="107771"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4E72A769-ED8F-F49A-7CA8-59BEE34DF2BE}"/>
                  </a:ext>
                </a:extLst>
              </p:cNvPr>
              <p:cNvCxnSpPr>
                <a:cxnSpLocks/>
                <a:stCxn id="19" idx="4"/>
                <a:endCxn id="31" idx="0"/>
              </p:cNvCxnSpPr>
              <p:nvPr/>
            </p:nvCxnSpPr>
            <p:spPr>
              <a:xfrm>
                <a:off x="1233553" y="3002508"/>
                <a:ext cx="112925"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1D401EFF-F76C-B6F9-6BB3-BF393363ECED}"/>
                  </a:ext>
                </a:extLst>
              </p:cNvPr>
              <p:cNvCxnSpPr>
                <a:cxnSpLocks/>
                <a:stCxn id="22" idx="4"/>
                <a:endCxn id="31" idx="0"/>
              </p:cNvCxnSpPr>
              <p:nvPr/>
            </p:nvCxnSpPr>
            <p:spPr>
              <a:xfrm flipH="1">
                <a:off x="1346478" y="3002508"/>
                <a:ext cx="107771"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EF490F81-9BC7-842D-855E-29AB15AA9BED}"/>
                  </a:ext>
                </a:extLst>
              </p:cNvPr>
              <p:cNvCxnSpPr>
                <a:cxnSpLocks/>
                <a:stCxn id="22" idx="4"/>
                <a:endCxn id="34" idx="0"/>
              </p:cNvCxnSpPr>
              <p:nvPr/>
            </p:nvCxnSpPr>
            <p:spPr>
              <a:xfrm>
                <a:off x="1454249" y="3002508"/>
                <a:ext cx="112925"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27472AD3-4437-EA64-01B1-6088FE004C54}"/>
                  </a:ext>
                </a:extLst>
              </p:cNvPr>
              <p:cNvCxnSpPr>
                <a:cxnSpLocks/>
              </p:cNvCxnSpPr>
              <p:nvPr/>
            </p:nvCxnSpPr>
            <p:spPr>
              <a:xfrm flipH="1">
                <a:off x="1560047" y="3002508"/>
                <a:ext cx="107771"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id="{BCEB933F-C162-9F99-0674-3586911119A0}"/>
                  </a:ext>
                </a:extLst>
              </p:cNvPr>
              <p:cNvCxnSpPr>
                <a:cxnSpLocks/>
              </p:cNvCxnSpPr>
              <p:nvPr/>
            </p:nvCxnSpPr>
            <p:spPr>
              <a:xfrm>
                <a:off x="1667818" y="3002508"/>
                <a:ext cx="112925"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BF3C7102-FA00-6797-3317-66E73FCD1F19}"/>
                  </a:ext>
                </a:extLst>
              </p:cNvPr>
              <p:cNvCxnSpPr>
                <a:cxnSpLocks/>
              </p:cNvCxnSpPr>
              <p:nvPr/>
            </p:nvCxnSpPr>
            <p:spPr>
              <a:xfrm flipH="1">
                <a:off x="1233552" y="3242071"/>
                <a:ext cx="107771"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8" name="Straight Connector 57">
                <a:extLst>
                  <a:ext uri="{FF2B5EF4-FFF2-40B4-BE49-F238E27FC236}">
                    <a16:creationId xmlns:a16="http://schemas.microsoft.com/office/drawing/2014/main" id="{381955C7-FACB-9D33-A69F-0797B8C15DFA}"/>
                  </a:ext>
                </a:extLst>
              </p:cNvPr>
              <p:cNvCxnSpPr>
                <a:cxnSpLocks/>
              </p:cNvCxnSpPr>
              <p:nvPr/>
            </p:nvCxnSpPr>
            <p:spPr>
              <a:xfrm>
                <a:off x="1341323" y="3242071"/>
                <a:ext cx="112925"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0" name="Straight Connector 59">
                <a:extLst>
                  <a:ext uri="{FF2B5EF4-FFF2-40B4-BE49-F238E27FC236}">
                    <a16:creationId xmlns:a16="http://schemas.microsoft.com/office/drawing/2014/main" id="{CC40DDFA-0A31-5607-B192-EE5FEC213A1F}"/>
                  </a:ext>
                </a:extLst>
              </p:cNvPr>
              <p:cNvCxnSpPr>
                <a:cxnSpLocks/>
                <a:stCxn id="19" idx="4"/>
                <a:endCxn id="34" idx="0"/>
              </p:cNvCxnSpPr>
              <p:nvPr/>
            </p:nvCxnSpPr>
            <p:spPr>
              <a:xfrm>
                <a:off x="1233553" y="3002508"/>
                <a:ext cx="333621"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7" name="Straight Connector 66">
                <a:extLst>
                  <a:ext uri="{FF2B5EF4-FFF2-40B4-BE49-F238E27FC236}">
                    <a16:creationId xmlns:a16="http://schemas.microsoft.com/office/drawing/2014/main" id="{3F1C1909-76A2-0394-0983-42C0037E8723}"/>
                  </a:ext>
                </a:extLst>
              </p:cNvPr>
              <p:cNvCxnSpPr>
                <a:cxnSpLocks/>
                <a:stCxn id="19" idx="4"/>
                <a:endCxn id="35" idx="0"/>
              </p:cNvCxnSpPr>
              <p:nvPr/>
            </p:nvCxnSpPr>
            <p:spPr>
              <a:xfrm>
                <a:off x="1233553" y="3002508"/>
                <a:ext cx="554317"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a16="http://schemas.microsoft.com/office/drawing/2014/main" id="{70F918BA-7521-7CE1-138D-0EFA03460C1A}"/>
                  </a:ext>
                </a:extLst>
              </p:cNvPr>
              <p:cNvCxnSpPr>
                <a:cxnSpLocks/>
                <a:stCxn id="22" idx="4"/>
                <a:endCxn id="35" idx="0"/>
              </p:cNvCxnSpPr>
              <p:nvPr/>
            </p:nvCxnSpPr>
            <p:spPr>
              <a:xfrm>
                <a:off x="1454249" y="3002508"/>
                <a:ext cx="333621"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9" name="Straight Connector 68">
                <a:extLst>
                  <a:ext uri="{FF2B5EF4-FFF2-40B4-BE49-F238E27FC236}">
                    <a16:creationId xmlns:a16="http://schemas.microsoft.com/office/drawing/2014/main" id="{CB286516-483F-5221-5E49-FBD599268DA4}"/>
                  </a:ext>
                </a:extLst>
              </p:cNvPr>
              <p:cNvCxnSpPr>
                <a:cxnSpLocks/>
                <a:stCxn id="22" idx="4"/>
                <a:endCxn id="25" idx="0"/>
              </p:cNvCxnSpPr>
              <p:nvPr/>
            </p:nvCxnSpPr>
            <p:spPr>
              <a:xfrm flipH="1">
                <a:off x="1125782" y="3002508"/>
                <a:ext cx="328467"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0" name="Straight Connector 69">
                <a:extLst>
                  <a:ext uri="{FF2B5EF4-FFF2-40B4-BE49-F238E27FC236}">
                    <a16:creationId xmlns:a16="http://schemas.microsoft.com/office/drawing/2014/main" id="{8AD39458-CDBB-139A-1BA1-F9E64E2F79AE}"/>
                  </a:ext>
                </a:extLst>
              </p:cNvPr>
              <p:cNvCxnSpPr>
                <a:cxnSpLocks/>
                <a:stCxn id="31" idx="0"/>
                <a:endCxn id="24" idx="4"/>
              </p:cNvCxnSpPr>
              <p:nvPr/>
            </p:nvCxnSpPr>
            <p:spPr>
              <a:xfrm flipV="1">
                <a:off x="1346478" y="3002508"/>
                <a:ext cx="328467"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1" name="Straight Connector 70">
                <a:extLst>
                  <a:ext uri="{FF2B5EF4-FFF2-40B4-BE49-F238E27FC236}">
                    <a16:creationId xmlns:a16="http://schemas.microsoft.com/office/drawing/2014/main" id="{B46A5EEC-A735-9396-3718-2C6A5C168BDB}"/>
                  </a:ext>
                </a:extLst>
              </p:cNvPr>
              <p:cNvCxnSpPr>
                <a:cxnSpLocks/>
                <a:stCxn id="25" idx="0"/>
                <a:endCxn id="24" idx="4"/>
              </p:cNvCxnSpPr>
              <p:nvPr/>
            </p:nvCxnSpPr>
            <p:spPr>
              <a:xfrm flipV="1">
                <a:off x="1125782" y="3002508"/>
                <a:ext cx="549163"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2" name="Straight Connector 71">
                <a:extLst>
                  <a:ext uri="{FF2B5EF4-FFF2-40B4-BE49-F238E27FC236}">
                    <a16:creationId xmlns:a16="http://schemas.microsoft.com/office/drawing/2014/main" id="{30C66204-C14C-8A82-CDE2-F44A36DFF7C9}"/>
                  </a:ext>
                </a:extLst>
              </p:cNvPr>
              <p:cNvCxnSpPr>
                <a:cxnSpLocks/>
                <a:stCxn id="42" idx="0"/>
                <a:endCxn id="34" idx="4"/>
              </p:cNvCxnSpPr>
              <p:nvPr/>
            </p:nvCxnSpPr>
            <p:spPr>
              <a:xfrm flipV="1">
                <a:off x="1454249" y="3250442"/>
                <a:ext cx="112925"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3" name="Straight Connector 72">
                <a:extLst>
                  <a:ext uri="{FF2B5EF4-FFF2-40B4-BE49-F238E27FC236}">
                    <a16:creationId xmlns:a16="http://schemas.microsoft.com/office/drawing/2014/main" id="{32EE4A29-F770-E1AA-024F-8F884094CFC7}"/>
                  </a:ext>
                </a:extLst>
              </p:cNvPr>
              <p:cNvCxnSpPr>
                <a:cxnSpLocks/>
                <a:stCxn id="42" idx="0"/>
                <a:endCxn id="35" idx="4"/>
              </p:cNvCxnSpPr>
              <p:nvPr/>
            </p:nvCxnSpPr>
            <p:spPr>
              <a:xfrm flipV="1">
                <a:off x="1454249" y="3250442"/>
                <a:ext cx="333621"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4" name="Straight Connector 73">
                <a:extLst>
                  <a:ext uri="{FF2B5EF4-FFF2-40B4-BE49-F238E27FC236}">
                    <a16:creationId xmlns:a16="http://schemas.microsoft.com/office/drawing/2014/main" id="{56779DD6-7199-01C6-DE21-4B1142399BC9}"/>
                  </a:ext>
                </a:extLst>
              </p:cNvPr>
              <p:cNvCxnSpPr>
                <a:cxnSpLocks/>
                <a:stCxn id="25" idx="4"/>
                <a:endCxn id="42" idx="0"/>
              </p:cNvCxnSpPr>
              <p:nvPr/>
            </p:nvCxnSpPr>
            <p:spPr>
              <a:xfrm>
                <a:off x="1125782" y="3250442"/>
                <a:ext cx="328467"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5" name="Straight Connector 74">
                <a:extLst>
                  <a:ext uri="{FF2B5EF4-FFF2-40B4-BE49-F238E27FC236}">
                    <a16:creationId xmlns:a16="http://schemas.microsoft.com/office/drawing/2014/main" id="{2680C6AC-B1C1-EFC0-7EE6-46DF0D56B2E1}"/>
                  </a:ext>
                </a:extLst>
              </p:cNvPr>
              <p:cNvCxnSpPr>
                <a:cxnSpLocks/>
                <a:stCxn id="45" idx="0"/>
                <a:endCxn id="35" idx="4"/>
              </p:cNvCxnSpPr>
              <p:nvPr/>
            </p:nvCxnSpPr>
            <p:spPr>
              <a:xfrm flipV="1">
                <a:off x="1674945" y="3250442"/>
                <a:ext cx="112925"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6" name="Straight Connector 75">
                <a:extLst>
                  <a:ext uri="{FF2B5EF4-FFF2-40B4-BE49-F238E27FC236}">
                    <a16:creationId xmlns:a16="http://schemas.microsoft.com/office/drawing/2014/main" id="{A74713EE-FC2B-B1B4-B141-EDD4831ACF8D}"/>
                  </a:ext>
                </a:extLst>
              </p:cNvPr>
              <p:cNvCxnSpPr>
                <a:cxnSpLocks/>
                <a:stCxn id="34" idx="4"/>
                <a:endCxn id="45" idx="0"/>
              </p:cNvCxnSpPr>
              <p:nvPr/>
            </p:nvCxnSpPr>
            <p:spPr>
              <a:xfrm>
                <a:off x="1567174" y="3250442"/>
                <a:ext cx="107771"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7" name="Straight Connector 76">
                <a:extLst>
                  <a:ext uri="{FF2B5EF4-FFF2-40B4-BE49-F238E27FC236}">
                    <a16:creationId xmlns:a16="http://schemas.microsoft.com/office/drawing/2014/main" id="{DD3BC36F-B265-78AF-36EF-D39BCDCFCD26}"/>
                  </a:ext>
                </a:extLst>
              </p:cNvPr>
              <p:cNvCxnSpPr>
                <a:cxnSpLocks/>
                <a:stCxn id="31" idx="4"/>
                <a:endCxn id="45" idx="0"/>
              </p:cNvCxnSpPr>
              <p:nvPr/>
            </p:nvCxnSpPr>
            <p:spPr>
              <a:xfrm>
                <a:off x="1346478" y="3250442"/>
                <a:ext cx="328467"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8" name="Straight Connector 77">
                <a:extLst>
                  <a:ext uri="{FF2B5EF4-FFF2-40B4-BE49-F238E27FC236}">
                    <a16:creationId xmlns:a16="http://schemas.microsoft.com/office/drawing/2014/main" id="{B1AA0008-CC07-B79A-96DD-D98345A9C19C}"/>
                  </a:ext>
                </a:extLst>
              </p:cNvPr>
              <p:cNvCxnSpPr>
                <a:cxnSpLocks/>
                <a:stCxn id="25" idx="4"/>
                <a:endCxn id="38" idx="0"/>
              </p:cNvCxnSpPr>
              <p:nvPr/>
            </p:nvCxnSpPr>
            <p:spPr>
              <a:xfrm>
                <a:off x="1125782" y="3250442"/>
                <a:ext cx="107771"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9" name="Straight Connector 78">
                <a:extLst>
                  <a:ext uri="{FF2B5EF4-FFF2-40B4-BE49-F238E27FC236}">
                    <a16:creationId xmlns:a16="http://schemas.microsoft.com/office/drawing/2014/main" id="{6D07A0B9-6D05-46E8-ACC0-7C0B87D1265A}"/>
                  </a:ext>
                </a:extLst>
              </p:cNvPr>
              <p:cNvCxnSpPr>
                <a:cxnSpLocks/>
                <a:stCxn id="25" idx="4"/>
                <a:endCxn id="45" idx="0"/>
              </p:cNvCxnSpPr>
              <p:nvPr/>
            </p:nvCxnSpPr>
            <p:spPr>
              <a:xfrm>
                <a:off x="1125782" y="3250442"/>
                <a:ext cx="549163"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0" name="Straight Connector 79">
                <a:extLst>
                  <a:ext uri="{FF2B5EF4-FFF2-40B4-BE49-F238E27FC236}">
                    <a16:creationId xmlns:a16="http://schemas.microsoft.com/office/drawing/2014/main" id="{F612D003-0933-1797-BCEE-1893430635AD}"/>
                  </a:ext>
                </a:extLst>
              </p:cNvPr>
              <p:cNvCxnSpPr>
                <a:cxnSpLocks/>
                <a:stCxn id="38" idx="0"/>
                <a:endCxn id="35" idx="4"/>
              </p:cNvCxnSpPr>
              <p:nvPr/>
            </p:nvCxnSpPr>
            <p:spPr>
              <a:xfrm flipV="1">
                <a:off x="1233553" y="3250442"/>
                <a:ext cx="554317"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1" name="Straight Connector 80">
                <a:extLst>
                  <a:ext uri="{FF2B5EF4-FFF2-40B4-BE49-F238E27FC236}">
                    <a16:creationId xmlns:a16="http://schemas.microsoft.com/office/drawing/2014/main" id="{CA2EB4D2-F370-49A0-C407-8123486BAC52}"/>
                  </a:ext>
                </a:extLst>
              </p:cNvPr>
              <p:cNvCxnSpPr>
                <a:cxnSpLocks/>
                <a:stCxn id="38" idx="0"/>
                <a:endCxn id="34" idx="4"/>
              </p:cNvCxnSpPr>
              <p:nvPr/>
            </p:nvCxnSpPr>
            <p:spPr>
              <a:xfrm flipV="1">
                <a:off x="1233553" y="3250442"/>
                <a:ext cx="333621"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82" name="Group 81">
              <a:extLst>
                <a:ext uri="{FF2B5EF4-FFF2-40B4-BE49-F238E27FC236}">
                  <a16:creationId xmlns:a16="http://schemas.microsoft.com/office/drawing/2014/main" id="{F46AB8C3-9F79-54B9-C379-A2FC35DC3132}"/>
                </a:ext>
              </a:extLst>
            </p:cNvPr>
            <p:cNvGrpSpPr>
              <a:grpSpLocks noChangeAspect="1"/>
            </p:cNvGrpSpPr>
            <p:nvPr/>
          </p:nvGrpSpPr>
          <p:grpSpPr>
            <a:xfrm>
              <a:off x="8907617" y="3739587"/>
              <a:ext cx="479221" cy="372481"/>
              <a:chOff x="1076445" y="2898694"/>
              <a:chExt cx="760761" cy="591311"/>
            </a:xfrm>
          </p:grpSpPr>
          <p:sp>
            <p:nvSpPr>
              <p:cNvPr id="83" name="Oval 82">
                <a:extLst>
                  <a:ext uri="{FF2B5EF4-FFF2-40B4-BE49-F238E27FC236}">
                    <a16:creationId xmlns:a16="http://schemas.microsoft.com/office/drawing/2014/main" id="{4F20F315-B24C-F49B-0574-20263CBFF878}"/>
                  </a:ext>
                </a:extLst>
              </p:cNvPr>
              <p:cNvSpPr/>
              <p:nvPr/>
            </p:nvSpPr>
            <p:spPr>
              <a:xfrm>
                <a:off x="1184216" y="2898694"/>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rmAutofit fontScale="25000" lnSpcReduction="20000"/>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84" name="Oval 83">
                <a:extLst>
                  <a:ext uri="{FF2B5EF4-FFF2-40B4-BE49-F238E27FC236}">
                    <a16:creationId xmlns:a16="http://schemas.microsoft.com/office/drawing/2014/main" id="{FD4BFE71-ED3C-9393-8CA8-D14E5E9D66C0}"/>
                  </a:ext>
                </a:extLst>
              </p:cNvPr>
              <p:cNvSpPr/>
              <p:nvPr/>
            </p:nvSpPr>
            <p:spPr>
              <a:xfrm>
                <a:off x="1404912" y="2898694"/>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rmAutofit fontScale="25000" lnSpcReduction="20000"/>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85" name="Oval 84">
                <a:extLst>
                  <a:ext uri="{FF2B5EF4-FFF2-40B4-BE49-F238E27FC236}">
                    <a16:creationId xmlns:a16="http://schemas.microsoft.com/office/drawing/2014/main" id="{3B984E07-5D32-F698-453E-C61E6E216240}"/>
                  </a:ext>
                </a:extLst>
              </p:cNvPr>
              <p:cNvSpPr/>
              <p:nvPr/>
            </p:nvSpPr>
            <p:spPr>
              <a:xfrm>
                <a:off x="1625608" y="2898694"/>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rmAutofit fontScale="25000" lnSpcReduction="20000"/>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86" name="Oval 85">
                <a:extLst>
                  <a:ext uri="{FF2B5EF4-FFF2-40B4-BE49-F238E27FC236}">
                    <a16:creationId xmlns:a16="http://schemas.microsoft.com/office/drawing/2014/main" id="{86E18291-9E86-51D0-3285-5A96A7147C0D}"/>
                  </a:ext>
                </a:extLst>
              </p:cNvPr>
              <p:cNvSpPr/>
              <p:nvPr/>
            </p:nvSpPr>
            <p:spPr>
              <a:xfrm>
                <a:off x="1076445" y="3146628"/>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rmAutofit fontScale="25000" lnSpcReduction="20000"/>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87" name="Oval 86">
                <a:extLst>
                  <a:ext uri="{FF2B5EF4-FFF2-40B4-BE49-F238E27FC236}">
                    <a16:creationId xmlns:a16="http://schemas.microsoft.com/office/drawing/2014/main" id="{32F7F171-6870-3CAB-8610-C37D26F95EAB}"/>
                  </a:ext>
                </a:extLst>
              </p:cNvPr>
              <p:cNvSpPr/>
              <p:nvPr/>
            </p:nvSpPr>
            <p:spPr>
              <a:xfrm>
                <a:off x="1297141" y="3146628"/>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rmAutofit fontScale="25000" lnSpcReduction="20000"/>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88" name="Oval 87">
                <a:extLst>
                  <a:ext uri="{FF2B5EF4-FFF2-40B4-BE49-F238E27FC236}">
                    <a16:creationId xmlns:a16="http://schemas.microsoft.com/office/drawing/2014/main" id="{CD0C144A-AAB3-1EF4-9C92-86F3B1B02E03}"/>
                  </a:ext>
                </a:extLst>
              </p:cNvPr>
              <p:cNvSpPr/>
              <p:nvPr/>
            </p:nvSpPr>
            <p:spPr>
              <a:xfrm>
                <a:off x="1517837" y="3146628"/>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rmAutofit fontScale="25000" lnSpcReduction="20000"/>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89" name="Oval 88">
                <a:extLst>
                  <a:ext uri="{FF2B5EF4-FFF2-40B4-BE49-F238E27FC236}">
                    <a16:creationId xmlns:a16="http://schemas.microsoft.com/office/drawing/2014/main" id="{2918B617-4316-61FC-EFB8-4EE205459326}"/>
                  </a:ext>
                </a:extLst>
              </p:cNvPr>
              <p:cNvSpPr/>
              <p:nvPr/>
            </p:nvSpPr>
            <p:spPr>
              <a:xfrm>
                <a:off x="1738533" y="3146628"/>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rmAutofit fontScale="25000" lnSpcReduction="20000"/>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90" name="Oval 89">
                <a:extLst>
                  <a:ext uri="{FF2B5EF4-FFF2-40B4-BE49-F238E27FC236}">
                    <a16:creationId xmlns:a16="http://schemas.microsoft.com/office/drawing/2014/main" id="{6D77AF30-1C56-D169-F26A-6EC812287DF9}"/>
                  </a:ext>
                </a:extLst>
              </p:cNvPr>
              <p:cNvSpPr/>
              <p:nvPr/>
            </p:nvSpPr>
            <p:spPr>
              <a:xfrm>
                <a:off x="1184216" y="3386191"/>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rmAutofit fontScale="25000" lnSpcReduction="20000"/>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91" name="Oval 90">
                <a:extLst>
                  <a:ext uri="{FF2B5EF4-FFF2-40B4-BE49-F238E27FC236}">
                    <a16:creationId xmlns:a16="http://schemas.microsoft.com/office/drawing/2014/main" id="{3640F6EA-AFB2-0A18-BF95-40CE185C3DDB}"/>
                  </a:ext>
                </a:extLst>
              </p:cNvPr>
              <p:cNvSpPr/>
              <p:nvPr/>
            </p:nvSpPr>
            <p:spPr>
              <a:xfrm>
                <a:off x="1404912" y="3386191"/>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rmAutofit fontScale="25000" lnSpcReduction="20000"/>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92" name="Oval 91">
                <a:extLst>
                  <a:ext uri="{FF2B5EF4-FFF2-40B4-BE49-F238E27FC236}">
                    <a16:creationId xmlns:a16="http://schemas.microsoft.com/office/drawing/2014/main" id="{1206681F-AC04-F559-C290-DF8676497EED}"/>
                  </a:ext>
                </a:extLst>
              </p:cNvPr>
              <p:cNvSpPr/>
              <p:nvPr/>
            </p:nvSpPr>
            <p:spPr>
              <a:xfrm>
                <a:off x="1625608" y="3386191"/>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rmAutofit fontScale="25000" lnSpcReduction="20000"/>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cxnSp>
            <p:nvCxnSpPr>
              <p:cNvPr id="93" name="Straight Connector 92">
                <a:extLst>
                  <a:ext uri="{FF2B5EF4-FFF2-40B4-BE49-F238E27FC236}">
                    <a16:creationId xmlns:a16="http://schemas.microsoft.com/office/drawing/2014/main" id="{52636DA5-2A45-5C9D-D179-3C59A42F7674}"/>
                  </a:ext>
                </a:extLst>
              </p:cNvPr>
              <p:cNvCxnSpPr>
                <a:cxnSpLocks/>
                <a:stCxn id="83" idx="4"/>
                <a:endCxn id="86" idx="0"/>
              </p:cNvCxnSpPr>
              <p:nvPr/>
            </p:nvCxnSpPr>
            <p:spPr>
              <a:xfrm flipH="1">
                <a:off x="1125782" y="3002508"/>
                <a:ext cx="107771"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4" name="Straight Connector 93">
                <a:extLst>
                  <a:ext uri="{FF2B5EF4-FFF2-40B4-BE49-F238E27FC236}">
                    <a16:creationId xmlns:a16="http://schemas.microsoft.com/office/drawing/2014/main" id="{8A1B5907-C17C-71B3-3E51-6E56B5470C5E}"/>
                  </a:ext>
                </a:extLst>
              </p:cNvPr>
              <p:cNvCxnSpPr>
                <a:cxnSpLocks/>
                <a:stCxn id="83" idx="4"/>
                <a:endCxn id="87" idx="0"/>
              </p:cNvCxnSpPr>
              <p:nvPr/>
            </p:nvCxnSpPr>
            <p:spPr>
              <a:xfrm>
                <a:off x="1233553" y="3002508"/>
                <a:ext cx="112925"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5" name="Straight Connector 94">
                <a:extLst>
                  <a:ext uri="{FF2B5EF4-FFF2-40B4-BE49-F238E27FC236}">
                    <a16:creationId xmlns:a16="http://schemas.microsoft.com/office/drawing/2014/main" id="{B8C53991-C782-9BF5-8F7E-FBF956EA0CB9}"/>
                  </a:ext>
                </a:extLst>
              </p:cNvPr>
              <p:cNvCxnSpPr>
                <a:cxnSpLocks/>
                <a:stCxn id="84" idx="4"/>
                <a:endCxn id="87" idx="0"/>
              </p:cNvCxnSpPr>
              <p:nvPr/>
            </p:nvCxnSpPr>
            <p:spPr>
              <a:xfrm flipH="1">
                <a:off x="1346478" y="3002508"/>
                <a:ext cx="107771"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6" name="Straight Connector 95">
                <a:extLst>
                  <a:ext uri="{FF2B5EF4-FFF2-40B4-BE49-F238E27FC236}">
                    <a16:creationId xmlns:a16="http://schemas.microsoft.com/office/drawing/2014/main" id="{4107D187-65AB-8639-C86D-19DBD9037710}"/>
                  </a:ext>
                </a:extLst>
              </p:cNvPr>
              <p:cNvCxnSpPr>
                <a:cxnSpLocks/>
                <a:stCxn id="84" idx="4"/>
                <a:endCxn id="88" idx="0"/>
              </p:cNvCxnSpPr>
              <p:nvPr/>
            </p:nvCxnSpPr>
            <p:spPr>
              <a:xfrm>
                <a:off x="1454249" y="3002508"/>
                <a:ext cx="112925"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7" name="Straight Connector 96">
                <a:extLst>
                  <a:ext uri="{FF2B5EF4-FFF2-40B4-BE49-F238E27FC236}">
                    <a16:creationId xmlns:a16="http://schemas.microsoft.com/office/drawing/2014/main" id="{1F1E36AB-1A53-1E3C-7971-D791C5F50E11}"/>
                  </a:ext>
                </a:extLst>
              </p:cNvPr>
              <p:cNvCxnSpPr>
                <a:cxnSpLocks/>
              </p:cNvCxnSpPr>
              <p:nvPr/>
            </p:nvCxnSpPr>
            <p:spPr>
              <a:xfrm flipH="1">
                <a:off x="1560047" y="3002508"/>
                <a:ext cx="107771"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8" name="Straight Connector 97">
                <a:extLst>
                  <a:ext uri="{FF2B5EF4-FFF2-40B4-BE49-F238E27FC236}">
                    <a16:creationId xmlns:a16="http://schemas.microsoft.com/office/drawing/2014/main" id="{F71D28C8-522A-E921-25B3-C5DDDDAF7853}"/>
                  </a:ext>
                </a:extLst>
              </p:cNvPr>
              <p:cNvCxnSpPr>
                <a:cxnSpLocks/>
              </p:cNvCxnSpPr>
              <p:nvPr/>
            </p:nvCxnSpPr>
            <p:spPr>
              <a:xfrm>
                <a:off x="1667818" y="3002508"/>
                <a:ext cx="112925"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9" name="Straight Connector 98">
                <a:extLst>
                  <a:ext uri="{FF2B5EF4-FFF2-40B4-BE49-F238E27FC236}">
                    <a16:creationId xmlns:a16="http://schemas.microsoft.com/office/drawing/2014/main" id="{412F9BBE-D5E9-C746-E5BA-CD98378279B6}"/>
                  </a:ext>
                </a:extLst>
              </p:cNvPr>
              <p:cNvCxnSpPr>
                <a:cxnSpLocks/>
              </p:cNvCxnSpPr>
              <p:nvPr/>
            </p:nvCxnSpPr>
            <p:spPr>
              <a:xfrm flipH="1">
                <a:off x="1233552" y="3242071"/>
                <a:ext cx="107771"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0" name="Straight Connector 99">
                <a:extLst>
                  <a:ext uri="{FF2B5EF4-FFF2-40B4-BE49-F238E27FC236}">
                    <a16:creationId xmlns:a16="http://schemas.microsoft.com/office/drawing/2014/main" id="{40ECCDB9-E984-701B-7BCF-3288B8105799}"/>
                  </a:ext>
                </a:extLst>
              </p:cNvPr>
              <p:cNvCxnSpPr>
                <a:cxnSpLocks/>
              </p:cNvCxnSpPr>
              <p:nvPr/>
            </p:nvCxnSpPr>
            <p:spPr>
              <a:xfrm>
                <a:off x="1341323" y="3242071"/>
                <a:ext cx="112925"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1" name="Straight Connector 100">
                <a:extLst>
                  <a:ext uri="{FF2B5EF4-FFF2-40B4-BE49-F238E27FC236}">
                    <a16:creationId xmlns:a16="http://schemas.microsoft.com/office/drawing/2014/main" id="{560E4B26-C8E7-47B6-F992-3736F32E8D11}"/>
                  </a:ext>
                </a:extLst>
              </p:cNvPr>
              <p:cNvCxnSpPr>
                <a:cxnSpLocks/>
                <a:stCxn id="83" idx="4"/>
                <a:endCxn id="88" idx="0"/>
              </p:cNvCxnSpPr>
              <p:nvPr/>
            </p:nvCxnSpPr>
            <p:spPr>
              <a:xfrm>
                <a:off x="1233553" y="3002508"/>
                <a:ext cx="333621"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2" name="Straight Connector 101">
                <a:extLst>
                  <a:ext uri="{FF2B5EF4-FFF2-40B4-BE49-F238E27FC236}">
                    <a16:creationId xmlns:a16="http://schemas.microsoft.com/office/drawing/2014/main" id="{F3F35CDA-3C3E-8D50-222F-9FDA52CFD709}"/>
                  </a:ext>
                </a:extLst>
              </p:cNvPr>
              <p:cNvCxnSpPr>
                <a:cxnSpLocks/>
                <a:stCxn id="83" idx="4"/>
                <a:endCxn id="89" idx="0"/>
              </p:cNvCxnSpPr>
              <p:nvPr/>
            </p:nvCxnSpPr>
            <p:spPr>
              <a:xfrm>
                <a:off x="1233553" y="3002508"/>
                <a:ext cx="554317"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3" name="Straight Connector 102">
                <a:extLst>
                  <a:ext uri="{FF2B5EF4-FFF2-40B4-BE49-F238E27FC236}">
                    <a16:creationId xmlns:a16="http://schemas.microsoft.com/office/drawing/2014/main" id="{00FEB673-902B-A6AE-414E-DEB7184C2AE3}"/>
                  </a:ext>
                </a:extLst>
              </p:cNvPr>
              <p:cNvCxnSpPr>
                <a:cxnSpLocks/>
                <a:stCxn id="84" idx="4"/>
                <a:endCxn id="89" idx="0"/>
              </p:cNvCxnSpPr>
              <p:nvPr/>
            </p:nvCxnSpPr>
            <p:spPr>
              <a:xfrm>
                <a:off x="1454249" y="3002508"/>
                <a:ext cx="333621"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4" name="Straight Connector 103">
                <a:extLst>
                  <a:ext uri="{FF2B5EF4-FFF2-40B4-BE49-F238E27FC236}">
                    <a16:creationId xmlns:a16="http://schemas.microsoft.com/office/drawing/2014/main" id="{E8221EF4-7ADC-A96F-3A93-06DBAF61E461}"/>
                  </a:ext>
                </a:extLst>
              </p:cNvPr>
              <p:cNvCxnSpPr>
                <a:cxnSpLocks/>
                <a:stCxn id="84" idx="4"/>
                <a:endCxn id="86" idx="0"/>
              </p:cNvCxnSpPr>
              <p:nvPr/>
            </p:nvCxnSpPr>
            <p:spPr>
              <a:xfrm flipH="1">
                <a:off x="1125782" y="3002508"/>
                <a:ext cx="328467"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5" name="Straight Connector 104">
                <a:extLst>
                  <a:ext uri="{FF2B5EF4-FFF2-40B4-BE49-F238E27FC236}">
                    <a16:creationId xmlns:a16="http://schemas.microsoft.com/office/drawing/2014/main" id="{0CA141DE-B93B-2A0B-AEE6-EEC257B3B793}"/>
                  </a:ext>
                </a:extLst>
              </p:cNvPr>
              <p:cNvCxnSpPr>
                <a:cxnSpLocks/>
                <a:stCxn id="87" idx="0"/>
                <a:endCxn id="85" idx="4"/>
              </p:cNvCxnSpPr>
              <p:nvPr/>
            </p:nvCxnSpPr>
            <p:spPr>
              <a:xfrm flipV="1">
                <a:off x="1346478" y="3002508"/>
                <a:ext cx="328467"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6" name="Straight Connector 105">
                <a:extLst>
                  <a:ext uri="{FF2B5EF4-FFF2-40B4-BE49-F238E27FC236}">
                    <a16:creationId xmlns:a16="http://schemas.microsoft.com/office/drawing/2014/main" id="{35E173CB-E736-E86C-1564-5762FA19AB6B}"/>
                  </a:ext>
                </a:extLst>
              </p:cNvPr>
              <p:cNvCxnSpPr>
                <a:cxnSpLocks/>
                <a:stCxn id="86" idx="0"/>
                <a:endCxn id="85" idx="4"/>
              </p:cNvCxnSpPr>
              <p:nvPr/>
            </p:nvCxnSpPr>
            <p:spPr>
              <a:xfrm flipV="1">
                <a:off x="1125782" y="3002508"/>
                <a:ext cx="549163"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7" name="Straight Connector 106">
                <a:extLst>
                  <a:ext uri="{FF2B5EF4-FFF2-40B4-BE49-F238E27FC236}">
                    <a16:creationId xmlns:a16="http://schemas.microsoft.com/office/drawing/2014/main" id="{9B501EEA-C5C2-4ED9-81E0-802949CF9126}"/>
                  </a:ext>
                </a:extLst>
              </p:cNvPr>
              <p:cNvCxnSpPr>
                <a:cxnSpLocks/>
                <a:stCxn id="91" idx="0"/>
                <a:endCxn id="88" idx="4"/>
              </p:cNvCxnSpPr>
              <p:nvPr/>
            </p:nvCxnSpPr>
            <p:spPr>
              <a:xfrm flipV="1">
                <a:off x="1454249" y="3250442"/>
                <a:ext cx="112925"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8" name="Straight Connector 107">
                <a:extLst>
                  <a:ext uri="{FF2B5EF4-FFF2-40B4-BE49-F238E27FC236}">
                    <a16:creationId xmlns:a16="http://schemas.microsoft.com/office/drawing/2014/main" id="{1CD894D3-A6FA-8CAB-4C7A-DC84F0951C28}"/>
                  </a:ext>
                </a:extLst>
              </p:cNvPr>
              <p:cNvCxnSpPr>
                <a:cxnSpLocks/>
                <a:stCxn id="91" idx="0"/>
                <a:endCxn id="89" idx="4"/>
              </p:cNvCxnSpPr>
              <p:nvPr/>
            </p:nvCxnSpPr>
            <p:spPr>
              <a:xfrm flipV="1">
                <a:off x="1454249" y="3250442"/>
                <a:ext cx="333621"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9" name="Straight Connector 108">
                <a:extLst>
                  <a:ext uri="{FF2B5EF4-FFF2-40B4-BE49-F238E27FC236}">
                    <a16:creationId xmlns:a16="http://schemas.microsoft.com/office/drawing/2014/main" id="{3D02750B-BA6A-0A59-0859-89ADCF274C4B}"/>
                  </a:ext>
                </a:extLst>
              </p:cNvPr>
              <p:cNvCxnSpPr>
                <a:cxnSpLocks/>
                <a:stCxn id="86" idx="4"/>
                <a:endCxn id="91" idx="0"/>
              </p:cNvCxnSpPr>
              <p:nvPr/>
            </p:nvCxnSpPr>
            <p:spPr>
              <a:xfrm>
                <a:off x="1125782" y="3250442"/>
                <a:ext cx="328467"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0" name="Straight Connector 109">
                <a:extLst>
                  <a:ext uri="{FF2B5EF4-FFF2-40B4-BE49-F238E27FC236}">
                    <a16:creationId xmlns:a16="http://schemas.microsoft.com/office/drawing/2014/main" id="{AD0C3FB3-5CC5-8A8C-5899-81C4B2B33022}"/>
                  </a:ext>
                </a:extLst>
              </p:cNvPr>
              <p:cNvCxnSpPr>
                <a:cxnSpLocks/>
                <a:stCxn id="92" idx="0"/>
                <a:endCxn id="89" idx="4"/>
              </p:cNvCxnSpPr>
              <p:nvPr/>
            </p:nvCxnSpPr>
            <p:spPr>
              <a:xfrm flipV="1">
                <a:off x="1674945" y="3250442"/>
                <a:ext cx="112925"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1" name="Straight Connector 110">
                <a:extLst>
                  <a:ext uri="{FF2B5EF4-FFF2-40B4-BE49-F238E27FC236}">
                    <a16:creationId xmlns:a16="http://schemas.microsoft.com/office/drawing/2014/main" id="{0D05B5D1-C11D-9912-637B-0E3E10B99382}"/>
                  </a:ext>
                </a:extLst>
              </p:cNvPr>
              <p:cNvCxnSpPr>
                <a:cxnSpLocks/>
                <a:stCxn id="88" idx="4"/>
                <a:endCxn id="92" idx="0"/>
              </p:cNvCxnSpPr>
              <p:nvPr/>
            </p:nvCxnSpPr>
            <p:spPr>
              <a:xfrm>
                <a:off x="1567174" y="3250442"/>
                <a:ext cx="107771"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2" name="Straight Connector 111">
                <a:extLst>
                  <a:ext uri="{FF2B5EF4-FFF2-40B4-BE49-F238E27FC236}">
                    <a16:creationId xmlns:a16="http://schemas.microsoft.com/office/drawing/2014/main" id="{80C0DF72-D0A6-298E-5663-A3036ACF8AB2}"/>
                  </a:ext>
                </a:extLst>
              </p:cNvPr>
              <p:cNvCxnSpPr>
                <a:cxnSpLocks/>
                <a:stCxn id="87" idx="4"/>
                <a:endCxn id="92" idx="0"/>
              </p:cNvCxnSpPr>
              <p:nvPr/>
            </p:nvCxnSpPr>
            <p:spPr>
              <a:xfrm>
                <a:off x="1346478" y="3250442"/>
                <a:ext cx="328467"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3" name="Straight Connector 112">
                <a:extLst>
                  <a:ext uri="{FF2B5EF4-FFF2-40B4-BE49-F238E27FC236}">
                    <a16:creationId xmlns:a16="http://schemas.microsoft.com/office/drawing/2014/main" id="{51F43D49-4AA6-8C81-DE50-6233B23BD28B}"/>
                  </a:ext>
                </a:extLst>
              </p:cNvPr>
              <p:cNvCxnSpPr>
                <a:cxnSpLocks/>
                <a:stCxn id="86" idx="4"/>
                <a:endCxn id="90" idx="0"/>
              </p:cNvCxnSpPr>
              <p:nvPr/>
            </p:nvCxnSpPr>
            <p:spPr>
              <a:xfrm>
                <a:off x="1125782" y="3250442"/>
                <a:ext cx="107771"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4" name="Straight Connector 113">
                <a:extLst>
                  <a:ext uri="{FF2B5EF4-FFF2-40B4-BE49-F238E27FC236}">
                    <a16:creationId xmlns:a16="http://schemas.microsoft.com/office/drawing/2014/main" id="{F24C10ED-F306-54E0-8037-6F9A4E23CEF3}"/>
                  </a:ext>
                </a:extLst>
              </p:cNvPr>
              <p:cNvCxnSpPr>
                <a:cxnSpLocks/>
                <a:stCxn id="86" idx="4"/>
                <a:endCxn id="92" idx="0"/>
              </p:cNvCxnSpPr>
              <p:nvPr/>
            </p:nvCxnSpPr>
            <p:spPr>
              <a:xfrm>
                <a:off x="1125782" y="3250442"/>
                <a:ext cx="549163"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5" name="Straight Connector 114">
                <a:extLst>
                  <a:ext uri="{FF2B5EF4-FFF2-40B4-BE49-F238E27FC236}">
                    <a16:creationId xmlns:a16="http://schemas.microsoft.com/office/drawing/2014/main" id="{C89F2881-5A75-4231-2750-9E1908114A39}"/>
                  </a:ext>
                </a:extLst>
              </p:cNvPr>
              <p:cNvCxnSpPr>
                <a:cxnSpLocks/>
                <a:stCxn id="90" idx="0"/>
                <a:endCxn id="89" idx="4"/>
              </p:cNvCxnSpPr>
              <p:nvPr/>
            </p:nvCxnSpPr>
            <p:spPr>
              <a:xfrm flipV="1">
                <a:off x="1233553" y="3250442"/>
                <a:ext cx="554317"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6" name="Straight Connector 115">
                <a:extLst>
                  <a:ext uri="{FF2B5EF4-FFF2-40B4-BE49-F238E27FC236}">
                    <a16:creationId xmlns:a16="http://schemas.microsoft.com/office/drawing/2014/main" id="{F985E14D-44F8-D77C-158C-A49AF870B85B}"/>
                  </a:ext>
                </a:extLst>
              </p:cNvPr>
              <p:cNvCxnSpPr>
                <a:cxnSpLocks/>
                <a:stCxn id="90" idx="0"/>
                <a:endCxn id="88" idx="4"/>
              </p:cNvCxnSpPr>
              <p:nvPr/>
            </p:nvCxnSpPr>
            <p:spPr>
              <a:xfrm flipV="1">
                <a:off x="1233553" y="3250442"/>
                <a:ext cx="333621"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17" name="Up Arrow 116">
              <a:extLst>
                <a:ext uri="{FF2B5EF4-FFF2-40B4-BE49-F238E27FC236}">
                  <a16:creationId xmlns:a16="http://schemas.microsoft.com/office/drawing/2014/main" id="{B6B0EB47-0479-619F-C2E6-02A59E013868}"/>
                </a:ext>
              </a:extLst>
            </p:cNvPr>
            <p:cNvSpPr/>
            <p:nvPr/>
          </p:nvSpPr>
          <p:spPr>
            <a:xfrm>
              <a:off x="9000851" y="4148617"/>
              <a:ext cx="291510" cy="178381"/>
            </a:xfrm>
            <a:prstGeom prst="upArrow">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rmAutofit fontScale="25000" lnSpcReduction="20000"/>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118" name="TextBox 117">
              <a:extLst>
                <a:ext uri="{FF2B5EF4-FFF2-40B4-BE49-F238E27FC236}">
                  <a16:creationId xmlns:a16="http://schemas.microsoft.com/office/drawing/2014/main" id="{B598B010-9A98-0823-3F48-4A2785746588}"/>
                </a:ext>
              </a:extLst>
            </p:cNvPr>
            <p:cNvSpPr txBox="1"/>
            <p:nvPr/>
          </p:nvSpPr>
          <p:spPr>
            <a:xfrm>
              <a:off x="8569323" y="4287048"/>
              <a:ext cx="1150456" cy="276999"/>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7495E"/>
                  </a:solidFill>
                  <a:effectLst/>
                  <a:uLnTx/>
                  <a:uFillTx/>
                  <a:latin typeface="Roboto"/>
                  <a:ea typeface="+mn-ea"/>
                  <a:cs typeface="+mn-cs"/>
                </a:rPr>
                <a:t>model</a:t>
              </a:r>
            </a:p>
          </p:txBody>
        </p:sp>
        <p:sp>
          <p:nvSpPr>
            <p:cNvPr id="119" name="Up Arrow 118">
              <a:extLst>
                <a:ext uri="{FF2B5EF4-FFF2-40B4-BE49-F238E27FC236}">
                  <a16:creationId xmlns:a16="http://schemas.microsoft.com/office/drawing/2014/main" id="{F41E52CA-2DB6-B3C8-FCE9-184829A24CA2}"/>
                </a:ext>
              </a:extLst>
            </p:cNvPr>
            <p:cNvSpPr/>
            <p:nvPr/>
          </p:nvSpPr>
          <p:spPr>
            <a:xfrm>
              <a:off x="5444641" y="4159250"/>
              <a:ext cx="291510" cy="178381"/>
            </a:xfrm>
            <a:prstGeom prst="upArrow">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rmAutofit fontScale="25000" lnSpcReduction="20000"/>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120" name="TextBox 119">
              <a:extLst>
                <a:ext uri="{FF2B5EF4-FFF2-40B4-BE49-F238E27FC236}">
                  <a16:creationId xmlns:a16="http://schemas.microsoft.com/office/drawing/2014/main" id="{FD6D2041-D7DF-39A3-BD27-30C2C7F5E163}"/>
                </a:ext>
              </a:extLst>
            </p:cNvPr>
            <p:cNvSpPr txBox="1"/>
            <p:nvPr/>
          </p:nvSpPr>
          <p:spPr>
            <a:xfrm>
              <a:off x="4976877" y="4287048"/>
              <a:ext cx="1235636" cy="276999"/>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7495E"/>
                  </a:solidFill>
                  <a:effectLst/>
                  <a:uLnTx/>
                  <a:uFillTx/>
                  <a:latin typeface="Roboto"/>
                  <a:ea typeface="+mn-ea"/>
                  <a:cs typeface="+mn-cs"/>
                </a:rPr>
                <a:t>model</a:t>
              </a:r>
            </a:p>
          </p:txBody>
        </p:sp>
      </p:grpSp>
      <p:grpSp>
        <p:nvGrpSpPr>
          <p:cNvPr id="192" name="Group 191">
            <a:extLst>
              <a:ext uri="{FF2B5EF4-FFF2-40B4-BE49-F238E27FC236}">
                <a16:creationId xmlns:a16="http://schemas.microsoft.com/office/drawing/2014/main" id="{B5D70012-1095-E378-9EF5-DF8A0D5C0AD0}"/>
              </a:ext>
            </a:extLst>
          </p:cNvPr>
          <p:cNvGrpSpPr/>
          <p:nvPr/>
        </p:nvGrpSpPr>
        <p:grpSpPr>
          <a:xfrm>
            <a:off x="309419" y="4734704"/>
            <a:ext cx="11571365" cy="1571654"/>
            <a:chOff x="180827" y="4734704"/>
            <a:chExt cx="11571365" cy="1571654"/>
          </a:xfrm>
        </p:grpSpPr>
        <p:sp>
          <p:nvSpPr>
            <p:cNvPr id="13" name="Rectangle 12">
              <a:extLst>
                <a:ext uri="{FF2B5EF4-FFF2-40B4-BE49-F238E27FC236}">
                  <a16:creationId xmlns:a16="http://schemas.microsoft.com/office/drawing/2014/main" id="{550FEB9A-9D71-C4D7-78F6-7F1D2CC433C5}"/>
                </a:ext>
              </a:extLst>
            </p:cNvPr>
            <p:cNvSpPr/>
            <p:nvPr/>
          </p:nvSpPr>
          <p:spPr>
            <a:xfrm>
              <a:off x="180827" y="4734704"/>
              <a:ext cx="11571365" cy="1549915"/>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21" name="TextBox 20">
              <a:extLst>
                <a:ext uri="{FF2B5EF4-FFF2-40B4-BE49-F238E27FC236}">
                  <a16:creationId xmlns:a16="http://schemas.microsoft.com/office/drawing/2014/main" id="{E3FCD16C-3798-36F4-000C-AE0AF5836605}"/>
                </a:ext>
              </a:extLst>
            </p:cNvPr>
            <p:cNvSpPr txBox="1"/>
            <p:nvPr/>
          </p:nvSpPr>
          <p:spPr>
            <a:xfrm>
              <a:off x="6004980" y="5689515"/>
              <a:ext cx="1952952" cy="369332"/>
            </a:xfrm>
            <a:prstGeom prst="rect">
              <a:avLst/>
            </a:prstGeom>
            <a:noFill/>
          </p:spPr>
          <p:txBody>
            <a:bodyPr wrap="square">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7495E"/>
                  </a:solidFill>
                  <a:effectLst/>
                  <a:uLnTx/>
                  <a:uFillTx/>
                  <a:latin typeface="Roboto"/>
                  <a:ea typeface="+mn-ea"/>
                  <a:cs typeface="+mn-cs"/>
                </a:rPr>
                <a:t>send a task request </a:t>
              </a:r>
            </a:p>
          </p:txBody>
        </p:sp>
        <p:sp>
          <p:nvSpPr>
            <p:cNvPr id="23" name="Right Arrow 22">
              <a:extLst>
                <a:ext uri="{FF2B5EF4-FFF2-40B4-BE49-F238E27FC236}">
                  <a16:creationId xmlns:a16="http://schemas.microsoft.com/office/drawing/2014/main" id="{FBF269BD-B3FA-11B3-375C-7FFDEEA1C9F0}"/>
                </a:ext>
              </a:extLst>
            </p:cNvPr>
            <p:cNvSpPr/>
            <p:nvPr/>
          </p:nvSpPr>
          <p:spPr>
            <a:xfrm>
              <a:off x="6004980" y="4845004"/>
              <a:ext cx="2526934" cy="1124131"/>
            </a:xfrm>
            <a:prstGeom prs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EFFFF"/>
                  </a:solidFill>
                  <a:effectLst/>
                  <a:uLnTx/>
                  <a:uFillTx/>
                  <a:latin typeface="Roboto"/>
                  <a:ea typeface="Roboto Medium" panose="02000000000000000000" pitchFamily="2" charset="0"/>
                  <a:cs typeface="+mn-cs"/>
                </a:rPr>
                <a:t>Transmit behavioural</a:t>
              </a:r>
              <a:br>
                <a:rPr kumimoji="0" lang="en-US" sz="1200" b="0" i="0" u="none" strike="noStrike" kern="1200" cap="none" spc="0" normalizeH="0" baseline="0" noProof="0" dirty="0">
                  <a:ln>
                    <a:noFill/>
                  </a:ln>
                  <a:solidFill>
                    <a:srgbClr val="FEFFFF"/>
                  </a:solidFill>
                  <a:effectLst/>
                  <a:uLnTx/>
                  <a:uFillTx/>
                  <a:latin typeface="Roboto"/>
                  <a:ea typeface="Roboto Medium" panose="02000000000000000000" pitchFamily="2" charset="0"/>
                  <a:cs typeface="+mn-cs"/>
                </a:rPr>
              </a:br>
              <a:r>
                <a:rPr kumimoji="0" lang="en-US" sz="1200" b="0" i="0" u="none" strike="noStrike" kern="1200" cap="none" spc="0" normalizeH="0" baseline="0" noProof="0" dirty="0">
                  <a:ln>
                    <a:noFill/>
                  </a:ln>
                  <a:solidFill>
                    <a:srgbClr val="FEFFFF"/>
                  </a:solidFill>
                  <a:effectLst/>
                  <a:uLnTx/>
                  <a:uFillTx/>
                  <a:latin typeface="Roboto"/>
                  <a:ea typeface="Roboto Medium" panose="02000000000000000000" pitchFamily="2" charset="0"/>
                  <a:cs typeface="+mn-cs"/>
                </a:rPr>
                <a:t>prompts</a:t>
              </a:r>
            </a:p>
          </p:txBody>
        </p:sp>
        <p:sp>
          <p:nvSpPr>
            <p:cNvPr id="32" name="TextBox 31">
              <a:extLst>
                <a:ext uri="{FF2B5EF4-FFF2-40B4-BE49-F238E27FC236}">
                  <a16:creationId xmlns:a16="http://schemas.microsoft.com/office/drawing/2014/main" id="{709A8F97-6BD7-DB8F-C1F7-88FC3179C4ED}"/>
                </a:ext>
              </a:extLst>
            </p:cNvPr>
            <p:cNvSpPr txBox="1"/>
            <p:nvPr/>
          </p:nvSpPr>
          <p:spPr>
            <a:xfrm>
              <a:off x="180827" y="5611442"/>
              <a:ext cx="4244584" cy="674702"/>
            </a:xfrm>
            <a:prstGeom prst="rect">
              <a:avLst/>
            </a:prstGeom>
            <a:noFill/>
          </p:spPr>
          <p:txBody>
            <a:bodyPr wrap="square">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7495E"/>
                  </a:solidFill>
                  <a:effectLst/>
                  <a:uLnTx/>
                  <a:uFillTx/>
                  <a:latin typeface="Century Schoolbook" panose="02040604050505020304" pitchFamily="18" charset="0"/>
                  <a:ea typeface="+mn-ea"/>
                  <a:cs typeface="+mn-cs"/>
                </a:rPr>
                <a:t>Level C. </a:t>
              </a:r>
              <a:br>
                <a:rPr kumimoji="0" lang="en-US" sz="1800" b="0" i="0" u="none" strike="noStrike" kern="1200" cap="none" spc="0" normalizeH="0" baseline="0" noProof="0" dirty="0">
                  <a:ln>
                    <a:noFill/>
                  </a:ln>
                  <a:solidFill>
                    <a:srgbClr val="07495E"/>
                  </a:solidFill>
                  <a:effectLst/>
                  <a:uLnTx/>
                  <a:uFillTx/>
                  <a:latin typeface="Century Schoolbook" panose="02040604050505020304" pitchFamily="18" charset="0"/>
                  <a:ea typeface="+mn-ea"/>
                  <a:cs typeface="+mn-cs"/>
                </a:rPr>
              </a:br>
              <a:r>
                <a:rPr kumimoji="0" lang="en-US" sz="1800" b="0" i="0" u="none" strike="noStrike" kern="1200" cap="none" spc="0" normalizeH="0" baseline="0" noProof="0" dirty="0">
                  <a:ln>
                    <a:noFill/>
                  </a:ln>
                  <a:solidFill>
                    <a:srgbClr val="07495E"/>
                  </a:solidFill>
                  <a:effectLst/>
                  <a:uLnTx/>
                  <a:uFillTx/>
                  <a:latin typeface="Century Schoolbook" panose="02040604050505020304" pitchFamily="18" charset="0"/>
                  <a:ea typeface="+mn-ea"/>
                  <a:cs typeface="+mn-cs"/>
                </a:rPr>
                <a:t>The Effectiveness Problem</a:t>
              </a:r>
            </a:p>
          </p:txBody>
        </p:sp>
        <p:sp>
          <p:nvSpPr>
            <p:cNvPr id="43" name="TextBox 42">
              <a:extLst>
                <a:ext uri="{FF2B5EF4-FFF2-40B4-BE49-F238E27FC236}">
                  <a16:creationId xmlns:a16="http://schemas.microsoft.com/office/drawing/2014/main" id="{78DC6913-2D40-3128-3F1B-7AA75614A11D}"/>
                </a:ext>
              </a:extLst>
            </p:cNvPr>
            <p:cNvSpPr txBox="1"/>
            <p:nvPr/>
          </p:nvSpPr>
          <p:spPr>
            <a:xfrm>
              <a:off x="4291151" y="5733169"/>
              <a:ext cx="1672042" cy="562030"/>
            </a:xfrm>
            <a:prstGeom prst="rect">
              <a:avLst/>
            </a:prstGeom>
            <a:noFill/>
            <a:ln>
              <a:noFill/>
            </a:ln>
          </p:spPr>
          <p:txBody>
            <a:bodyPr wrap="square" rtlCol="0" anchor="ctr" anchorCtr="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7495E"/>
                  </a:solidFill>
                  <a:effectLst/>
                  <a:uLnTx/>
                  <a:uFillTx/>
                  <a:latin typeface="Roboto"/>
                  <a:ea typeface="Roboto Medium" panose="02000000000000000000" pitchFamily="2" charset="0"/>
                  <a:cs typeface="+mn-cs"/>
                </a:rPr>
                <a:t>Human Or AI</a:t>
              </a:r>
            </a:p>
          </p:txBody>
        </p:sp>
        <p:sp>
          <p:nvSpPr>
            <p:cNvPr id="48" name="TextBox 47">
              <a:extLst>
                <a:ext uri="{FF2B5EF4-FFF2-40B4-BE49-F238E27FC236}">
                  <a16:creationId xmlns:a16="http://schemas.microsoft.com/office/drawing/2014/main" id="{0FE690E2-FC7D-0FD8-9F1C-C13F351672E2}"/>
                </a:ext>
              </a:extLst>
            </p:cNvPr>
            <p:cNvSpPr txBox="1"/>
            <p:nvPr/>
          </p:nvSpPr>
          <p:spPr>
            <a:xfrm>
              <a:off x="9719147" y="4845004"/>
              <a:ext cx="263361" cy="1131919"/>
            </a:xfrm>
            <a:prstGeom prst="rect">
              <a:avLst/>
            </a:prstGeom>
            <a:solidFill>
              <a:srgbClr val="11646B"/>
            </a:solidFill>
          </p:spPr>
          <p:txBody>
            <a:bodyPr wrap="square" rtlCol="0" anchor="ctr" anchorCtr="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rgbClr val="FEFFFF"/>
                </a:solidFill>
                <a:effectLst/>
                <a:uLnTx/>
                <a:uFillTx/>
                <a:latin typeface="Roboto"/>
                <a:ea typeface="Roboto Medium" panose="02000000000000000000" pitchFamily="2" charset="0"/>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EFFFF"/>
                  </a:solidFill>
                  <a:effectLst/>
                  <a:uLnTx/>
                  <a:uFillTx/>
                  <a:latin typeface="Roboto"/>
                  <a:ea typeface="Roboto Medium" panose="02000000000000000000" pitchFamily="2" charset="0"/>
                  <a:cs typeface="+mn-cs"/>
                </a:rPr>
                <a:t>API</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rgbClr val="FEFFFF"/>
                </a:solidFill>
                <a:effectLst/>
                <a:uLnTx/>
                <a:uFillTx/>
                <a:latin typeface="Roboto"/>
                <a:ea typeface="Roboto Medium" panose="02000000000000000000" pitchFamily="2" charset="0"/>
                <a:cs typeface="+mn-cs"/>
              </a:endParaRPr>
            </a:p>
          </p:txBody>
        </p:sp>
        <p:pic>
          <p:nvPicPr>
            <p:cNvPr id="64" name="Graphic 63" descr="Earth globe: Africa and Europe with solid fill">
              <a:extLst>
                <a:ext uri="{FF2B5EF4-FFF2-40B4-BE49-F238E27FC236}">
                  <a16:creationId xmlns:a16="http://schemas.microsoft.com/office/drawing/2014/main" id="{C5824F68-70CE-0FDA-74B8-FB51927E49B9}"/>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10733643" y="4939236"/>
              <a:ext cx="914400" cy="914400"/>
            </a:xfrm>
            <a:prstGeom prst="rect">
              <a:avLst/>
            </a:prstGeom>
          </p:spPr>
        </p:pic>
        <p:sp>
          <p:nvSpPr>
            <p:cNvPr id="2" name="TextBox 1">
              <a:extLst>
                <a:ext uri="{FF2B5EF4-FFF2-40B4-BE49-F238E27FC236}">
                  <a16:creationId xmlns:a16="http://schemas.microsoft.com/office/drawing/2014/main" id="{DB181ED1-D829-4F68-675E-3F31812DCA45}"/>
                </a:ext>
              </a:extLst>
            </p:cNvPr>
            <p:cNvSpPr txBox="1"/>
            <p:nvPr/>
          </p:nvSpPr>
          <p:spPr>
            <a:xfrm>
              <a:off x="10018273" y="5620541"/>
              <a:ext cx="812201" cy="30777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7495E"/>
                  </a:solidFill>
                  <a:effectLst/>
                  <a:uLnTx/>
                  <a:uFillTx/>
                  <a:latin typeface="Roboto"/>
                  <a:ea typeface="+mn-ea"/>
                  <a:cs typeface="+mn-cs"/>
                </a:rPr>
                <a:t>actions</a:t>
              </a:r>
            </a:p>
          </p:txBody>
        </p:sp>
        <p:sp>
          <p:nvSpPr>
            <p:cNvPr id="11" name="Left-right Arrow 10">
              <a:extLst>
                <a:ext uri="{FF2B5EF4-FFF2-40B4-BE49-F238E27FC236}">
                  <a16:creationId xmlns:a16="http://schemas.microsoft.com/office/drawing/2014/main" id="{EB5C439F-6D15-22A0-94E6-A8AA27F012DC}"/>
                </a:ext>
              </a:extLst>
            </p:cNvPr>
            <p:cNvSpPr/>
            <p:nvPr/>
          </p:nvSpPr>
          <p:spPr>
            <a:xfrm>
              <a:off x="10055704" y="5124963"/>
              <a:ext cx="690205" cy="531058"/>
            </a:xfrm>
            <a:prstGeom prst="leftRightArrow">
              <a:avLst>
                <a:gd name="adj1" fmla="val 62012"/>
                <a:gd name="adj2" fmla="val 29978"/>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rmAutofit lnSpcReduction="10000"/>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pic>
          <p:nvPicPr>
            <p:cNvPr id="16" name="Graphic 15" descr="User outline">
              <a:extLst>
                <a:ext uri="{FF2B5EF4-FFF2-40B4-BE49-F238E27FC236}">
                  <a16:creationId xmlns:a16="http://schemas.microsoft.com/office/drawing/2014/main" id="{2F990275-B644-1F40-BE77-DBA086509AB4}"/>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4221837" y="4970421"/>
              <a:ext cx="914400" cy="914400"/>
            </a:xfrm>
            <a:prstGeom prst="rect">
              <a:avLst/>
            </a:prstGeom>
          </p:spPr>
        </p:pic>
        <p:pic>
          <p:nvPicPr>
            <p:cNvPr id="41" name="Graphic 40" descr="Robot outline">
              <a:extLst>
                <a:ext uri="{FF2B5EF4-FFF2-40B4-BE49-F238E27FC236}">
                  <a16:creationId xmlns:a16="http://schemas.microsoft.com/office/drawing/2014/main" id="{A1D01C6B-2629-27BA-DF5A-33999A95218A}"/>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5119535" y="4966506"/>
              <a:ext cx="914400" cy="914400"/>
            </a:xfrm>
            <a:prstGeom prst="rect">
              <a:avLst/>
            </a:prstGeom>
          </p:spPr>
        </p:pic>
        <p:sp>
          <p:nvSpPr>
            <p:cNvPr id="44" name="TextBox 43">
              <a:extLst>
                <a:ext uri="{FF2B5EF4-FFF2-40B4-BE49-F238E27FC236}">
                  <a16:creationId xmlns:a16="http://schemas.microsoft.com/office/drawing/2014/main" id="{07D545C3-3193-EC79-2EDF-F57C17A317D9}"/>
                </a:ext>
              </a:extLst>
            </p:cNvPr>
            <p:cNvSpPr txBox="1"/>
            <p:nvPr/>
          </p:nvSpPr>
          <p:spPr>
            <a:xfrm>
              <a:off x="8552391" y="4848253"/>
              <a:ext cx="1154984" cy="1124131"/>
            </a:xfrm>
            <a:prstGeom prst="rect">
              <a:avLst/>
            </a:prstGeom>
            <a:solidFill>
              <a:schemeClr val="accent4"/>
            </a:solidFill>
          </p:spPr>
          <p:txBody>
            <a:bodyPr wrap="square" rtlCol="0" anchor="t" anchorCtr="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EFFFF"/>
                  </a:solidFill>
                  <a:effectLst/>
                  <a:uLnTx/>
                  <a:uFillTx/>
                  <a:latin typeface="Roboto"/>
                  <a:ea typeface="Roboto Medium" panose="02000000000000000000" pitchFamily="2" charset="0"/>
                  <a:cs typeface="+mn-cs"/>
                </a:rPr>
                <a:t>GPTs</a:t>
              </a:r>
            </a:p>
          </p:txBody>
        </p:sp>
        <p:grpSp>
          <p:nvGrpSpPr>
            <p:cNvPr id="65" name="Group 64">
              <a:extLst>
                <a:ext uri="{FF2B5EF4-FFF2-40B4-BE49-F238E27FC236}">
                  <a16:creationId xmlns:a16="http://schemas.microsoft.com/office/drawing/2014/main" id="{1F91C5E1-FA80-9385-910C-86013BB31680}"/>
                </a:ext>
              </a:extLst>
            </p:cNvPr>
            <p:cNvGrpSpPr>
              <a:grpSpLocks noChangeAspect="1"/>
            </p:cNvGrpSpPr>
            <p:nvPr/>
          </p:nvGrpSpPr>
          <p:grpSpPr>
            <a:xfrm>
              <a:off x="8639105" y="5469910"/>
              <a:ext cx="479221" cy="372481"/>
              <a:chOff x="1076445" y="2898694"/>
              <a:chExt cx="760761" cy="591311"/>
            </a:xfrm>
          </p:grpSpPr>
          <p:sp>
            <p:nvSpPr>
              <p:cNvPr id="121" name="Oval 120">
                <a:extLst>
                  <a:ext uri="{FF2B5EF4-FFF2-40B4-BE49-F238E27FC236}">
                    <a16:creationId xmlns:a16="http://schemas.microsoft.com/office/drawing/2014/main" id="{1B54B371-40C4-D1E2-D00C-73D00947451A}"/>
                  </a:ext>
                </a:extLst>
              </p:cNvPr>
              <p:cNvSpPr/>
              <p:nvPr/>
            </p:nvSpPr>
            <p:spPr>
              <a:xfrm>
                <a:off x="1184216" y="2898694"/>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rmAutofit fontScale="25000" lnSpcReduction="20000"/>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122" name="Oval 121">
                <a:extLst>
                  <a:ext uri="{FF2B5EF4-FFF2-40B4-BE49-F238E27FC236}">
                    <a16:creationId xmlns:a16="http://schemas.microsoft.com/office/drawing/2014/main" id="{D3E4F4F6-8B0B-BFEE-761C-80D4A062A305}"/>
                  </a:ext>
                </a:extLst>
              </p:cNvPr>
              <p:cNvSpPr/>
              <p:nvPr/>
            </p:nvSpPr>
            <p:spPr>
              <a:xfrm>
                <a:off x="1404912" y="2898694"/>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rmAutofit fontScale="25000" lnSpcReduction="20000"/>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123" name="Oval 122">
                <a:extLst>
                  <a:ext uri="{FF2B5EF4-FFF2-40B4-BE49-F238E27FC236}">
                    <a16:creationId xmlns:a16="http://schemas.microsoft.com/office/drawing/2014/main" id="{6F3AA866-162E-4D5F-4655-06E88D7F960C}"/>
                  </a:ext>
                </a:extLst>
              </p:cNvPr>
              <p:cNvSpPr/>
              <p:nvPr/>
            </p:nvSpPr>
            <p:spPr>
              <a:xfrm>
                <a:off x="1625608" y="2898694"/>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rmAutofit fontScale="25000" lnSpcReduction="20000"/>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124" name="Oval 123">
                <a:extLst>
                  <a:ext uri="{FF2B5EF4-FFF2-40B4-BE49-F238E27FC236}">
                    <a16:creationId xmlns:a16="http://schemas.microsoft.com/office/drawing/2014/main" id="{81C1CBEE-7735-DD4B-2C8C-D2E9BEA5F057}"/>
                  </a:ext>
                </a:extLst>
              </p:cNvPr>
              <p:cNvSpPr/>
              <p:nvPr/>
            </p:nvSpPr>
            <p:spPr>
              <a:xfrm>
                <a:off x="1076445" y="3146628"/>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rmAutofit fontScale="25000" lnSpcReduction="20000"/>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125" name="Oval 124">
                <a:extLst>
                  <a:ext uri="{FF2B5EF4-FFF2-40B4-BE49-F238E27FC236}">
                    <a16:creationId xmlns:a16="http://schemas.microsoft.com/office/drawing/2014/main" id="{9EA10029-5B7D-7449-768D-B9F5935C35BD}"/>
                  </a:ext>
                </a:extLst>
              </p:cNvPr>
              <p:cNvSpPr/>
              <p:nvPr/>
            </p:nvSpPr>
            <p:spPr>
              <a:xfrm>
                <a:off x="1297141" y="3146628"/>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rmAutofit fontScale="25000" lnSpcReduction="20000"/>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126" name="Oval 125">
                <a:extLst>
                  <a:ext uri="{FF2B5EF4-FFF2-40B4-BE49-F238E27FC236}">
                    <a16:creationId xmlns:a16="http://schemas.microsoft.com/office/drawing/2014/main" id="{C9D66151-566C-6270-F2B9-495E2A96E518}"/>
                  </a:ext>
                </a:extLst>
              </p:cNvPr>
              <p:cNvSpPr/>
              <p:nvPr/>
            </p:nvSpPr>
            <p:spPr>
              <a:xfrm>
                <a:off x="1517837" y="3146628"/>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rmAutofit fontScale="25000" lnSpcReduction="20000"/>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127" name="Oval 126">
                <a:extLst>
                  <a:ext uri="{FF2B5EF4-FFF2-40B4-BE49-F238E27FC236}">
                    <a16:creationId xmlns:a16="http://schemas.microsoft.com/office/drawing/2014/main" id="{05918884-CAB0-6233-1689-FD15253B4E66}"/>
                  </a:ext>
                </a:extLst>
              </p:cNvPr>
              <p:cNvSpPr/>
              <p:nvPr/>
            </p:nvSpPr>
            <p:spPr>
              <a:xfrm>
                <a:off x="1738533" y="3146628"/>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rmAutofit fontScale="25000" lnSpcReduction="20000"/>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128" name="Oval 127">
                <a:extLst>
                  <a:ext uri="{FF2B5EF4-FFF2-40B4-BE49-F238E27FC236}">
                    <a16:creationId xmlns:a16="http://schemas.microsoft.com/office/drawing/2014/main" id="{54E9E3FA-464E-86FB-2BC2-5B9407696788}"/>
                  </a:ext>
                </a:extLst>
              </p:cNvPr>
              <p:cNvSpPr/>
              <p:nvPr/>
            </p:nvSpPr>
            <p:spPr>
              <a:xfrm>
                <a:off x="1184216" y="3386191"/>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rmAutofit fontScale="25000" lnSpcReduction="20000"/>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129" name="Oval 128">
                <a:extLst>
                  <a:ext uri="{FF2B5EF4-FFF2-40B4-BE49-F238E27FC236}">
                    <a16:creationId xmlns:a16="http://schemas.microsoft.com/office/drawing/2014/main" id="{3B18448B-E2DD-0D76-1F13-0E588BAC13DC}"/>
                  </a:ext>
                </a:extLst>
              </p:cNvPr>
              <p:cNvSpPr/>
              <p:nvPr/>
            </p:nvSpPr>
            <p:spPr>
              <a:xfrm>
                <a:off x="1404912" y="3386191"/>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rmAutofit fontScale="25000" lnSpcReduction="20000"/>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130" name="Oval 129">
                <a:extLst>
                  <a:ext uri="{FF2B5EF4-FFF2-40B4-BE49-F238E27FC236}">
                    <a16:creationId xmlns:a16="http://schemas.microsoft.com/office/drawing/2014/main" id="{E17BE902-828D-70F3-EF73-1A0181B88E9F}"/>
                  </a:ext>
                </a:extLst>
              </p:cNvPr>
              <p:cNvSpPr/>
              <p:nvPr/>
            </p:nvSpPr>
            <p:spPr>
              <a:xfrm>
                <a:off x="1625608" y="3386191"/>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rmAutofit fontScale="25000" lnSpcReduction="20000"/>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cxnSp>
            <p:nvCxnSpPr>
              <p:cNvPr id="131" name="Straight Connector 130">
                <a:extLst>
                  <a:ext uri="{FF2B5EF4-FFF2-40B4-BE49-F238E27FC236}">
                    <a16:creationId xmlns:a16="http://schemas.microsoft.com/office/drawing/2014/main" id="{5508297D-B769-2871-1AEA-369F6A205296}"/>
                  </a:ext>
                </a:extLst>
              </p:cNvPr>
              <p:cNvCxnSpPr>
                <a:cxnSpLocks/>
                <a:stCxn id="121" idx="4"/>
                <a:endCxn id="124" idx="0"/>
              </p:cNvCxnSpPr>
              <p:nvPr/>
            </p:nvCxnSpPr>
            <p:spPr>
              <a:xfrm flipH="1">
                <a:off x="1125782" y="3002508"/>
                <a:ext cx="107771"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2" name="Straight Connector 131">
                <a:extLst>
                  <a:ext uri="{FF2B5EF4-FFF2-40B4-BE49-F238E27FC236}">
                    <a16:creationId xmlns:a16="http://schemas.microsoft.com/office/drawing/2014/main" id="{B0F3EB56-565D-2DC0-7542-63BDBE80D503}"/>
                  </a:ext>
                </a:extLst>
              </p:cNvPr>
              <p:cNvCxnSpPr>
                <a:cxnSpLocks/>
                <a:stCxn id="121" idx="4"/>
                <a:endCxn id="125" idx="0"/>
              </p:cNvCxnSpPr>
              <p:nvPr/>
            </p:nvCxnSpPr>
            <p:spPr>
              <a:xfrm>
                <a:off x="1233553" y="3002508"/>
                <a:ext cx="112925"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3" name="Straight Connector 132">
                <a:extLst>
                  <a:ext uri="{FF2B5EF4-FFF2-40B4-BE49-F238E27FC236}">
                    <a16:creationId xmlns:a16="http://schemas.microsoft.com/office/drawing/2014/main" id="{692A0F25-EA41-387B-F6BD-3273AE9B1CEC}"/>
                  </a:ext>
                </a:extLst>
              </p:cNvPr>
              <p:cNvCxnSpPr>
                <a:cxnSpLocks/>
                <a:stCxn id="122" idx="4"/>
                <a:endCxn id="125" idx="0"/>
              </p:cNvCxnSpPr>
              <p:nvPr/>
            </p:nvCxnSpPr>
            <p:spPr>
              <a:xfrm flipH="1">
                <a:off x="1346478" y="3002508"/>
                <a:ext cx="107771"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4" name="Straight Connector 133">
                <a:extLst>
                  <a:ext uri="{FF2B5EF4-FFF2-40B4-BE49-F238E27FC236}">
                    <a16:creationId xmlns:a16="http://schemas.microsoft.com/office/drawing/2014/main" id="{BCFACC0B-D642-2CEF-7851-A893FDE2CF40}"/>
                  </a:ext>
                </a:extLst>
              </p:cNvPr>
              <p:cNvCxnSpPr>
                <a:cxnSpLocks/>
                <a:stCxn id="122" idx="4"/>
                <a:endCxn id="126" idx="0"/>
              </p:cNvCxnSpPr>
              <p:nvPr/>
            </p:nvCxnSpPr>
            <p:spPr>
              <a:xfrm>
                <a:off x="1454249" y="3002508"/>
                <a:ext cx="112925"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5" name="Straight Connector 134">
                <a:extLst>
                  <a:ext uri="{FF2B5EF4-FFF2-40B4-BE49-F238E27FC236}">
                    <a16:creationId xmlns:a16="http://schemas.microsoft.com/office/drawing/2014/main" id="{A9CA2E37-C40A-F9FE-F1C8-3F116128C1A2}"/>
                  </a:ext>
                </a:extLst>
              </p:cNvPr>
              <p:cNvCxnSpPr>
                <a:cxnSpLocks/>
              </p:cNvCxnSpPr>
              <p:nvPr/>
            </p:nvCxnSpPr>
            <p:spPr>
              <a:xfrm flipH="1">
                <a:off x="1560047" y="3002508"/>
                <a:ext cx="107771"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6" name="Straight Connector 135">
                <a:extLst>
                  <a:ext uri="{FF2B5EF4-FFF2-40B4-BE49-F238E27FC236}">
                    <a16:creationId xmlns:a16="http://schemas.microsoft.com/office/drawing/2014/main" id="{403C31F2-6B9F-A0C9-C7F9-1A71F0C1F17E}"/>
                  </a:ext>
                </a:extLst>
              </p:cNvPr>
              <p:cNvCxnSpPr>
                <a:cxnSpLocks/>
              </p:cNvCxnSpPr>
              <p:nvPr/>
            </p:nvCxnSpPr>
            <p:spPr>
              <a:xfrm>
                <a:off x="1667818" y="3002508"/>
                <a:ext cx="112925"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7" name="Straight Connector 136">
                <a:extLst>
                  <a:ext uri="{FF2B5EF4-FFF2-40B4-BE49-F238E27FC236}">
                    <a16:creationId xmlns:a16="http://schemas.microsoft.com/office/drawing/2014/main" id="{78F0E770-484E-9A07-0CF6-082403C2ECFD}"/>
                  </a:ext>
                </a:extLst>
              </p:cNvPr>
              <p:cNvCxnSpPr>
                <a:cxnSpLocks/>
              </p:cNvCxnSpPr>
              <p:nvPr/>
            </p:nvCxnSpPr>
            <p:spPr>
              <a:xfrm flipH="1">
                <a:off x="1233552" y="3242071"/>
                <a:ext cx="107771"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8" name="Straight Connector 137">
                <a:extLst>
                  <a:ext uri="{FF2B5EF4-FFF2-40B4-BE49-F238E27FC236}">
                    <a16:creationId xmlns:a16="http://schemas.microsoft.com/office/drawing/2014/main" id="{5C8F5F49-A6D7-69F4-032B-1F1F2D745CF1}"/>
                  </a:ext>
                </a:extLst>
              </p:cNvPr>
              <p:cNvCxnSpPr>
                <a:cxnSpLocks/>
              </p:cNvCxnSpPr>
              <p:nvPr/>
            </p:nvCxnSpPr>
            <p:spPr>
              <a:xfrm>
                <a:off x="1341323" y="3242071"/>
                <a:ext cx="112925"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9" name="Straight Connector 138">
                <a:extLst>
                  <a:ext uri="{FF2B5EF4-FFF2-40B4-BE49-F238E27FC236}">
                    <a16:creationId xmlns:a16="http://schemas.microsoft.com/office/drawing/2014/main" id="{E1752BAB-C5C0-2640-A05C-75B091FA7F75}"/>
                  </a:ext>
                </a:extLst>
              </p:cNvPr>
              <p:cNvCxnSpPr>
                <a:cxnSpLocks/>
                <a:stCxn id="121" idx="4"/>
                <a:endCxn id="126" idx="0"/>
              </p:cNvCxnSpPr>
              <p:nvPr/>
            </p:nvCxnSpPr>
            <p:spPr>
              <a:xfrm>
                <a:off x="1233553" y="3002508"/>
                <a:ext cx="333621"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0" name="Straight Connector 139">
                <a:extLst>
                  <a:ext uri="{FF2B5EF4-FFF2-40B4-BE49-F238E27FC236}">
                    <a16:creationId xmlns:a16="http://schemas.microsoft.com/office/drawing/2014/main" id="{13A1BA10-B226-51EF-4A8A-AFAB6E63DB76}"/>
                  </a:ext>
                </a:extLst>
              </p:cNvPr>
              <p:cNvCxnSpPr>
                <a:cxnSpLocks/>
                <a:stCxn id="121" idx="4"/>
                <a:endCxn id="127" idx="0"/>
              </p:cNvCxnSpPr>
              <p:nvPr/>
            </p:nvCxnSpPr>
            <p:spPr>
              <a:xfrm>
                <a:off x="1233553" y="3002508"/>
                <a:ext cx="554317"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1" name="Straight Connector 140">
                <a:extLst>
                  <a:ext uri="{FF2B5EF4-FFF2-40B4-BE49-F238E27FC236}">
                    <a16:creationId xmlns:a16="http://schemas.microsoft.com/office/drawing/2014/main" id="{75CE1888-6A5B-3FD4-76B2-B06FA5D9F260}"/>
                  </a:ext>
                </a:extLst>
              </p:cNvPr>
              <p:cNvCxnSpPr>
                <a:cxnSpLocks/>
                <a:stCxn id="122" idx="4"/>
                <a:endCxn id="127" idx="0"/>
              </p:cNvCxnSpPr>
              <p:nvPr/>
            </p:nvCxnSpPr>
            <p:spPr>
              <a:xfrm>
                <a:off x="1454249" y="3002508"/>
                <a:ext cx="333621"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2" name="Straight Connector 141">
                <a:extLst>
                  <a:ext uri="{FF2B5EF4-FFF2-40B4-BE49-F238E27FC236}">
                    <a16:creationId xmlns:a16="http://schemas.microsoft.com/office/drawing/2014/main" id="{30797789-01C0-2E80-EBDB-8C1D015839E6}"/>
                  </a:ext>
                </a:extLst>
              </p:cNvPr>
              <p:cNvCxnSpPr>
                <a:cxnSpLocks/>
                <a:stCxn id="122" idx="4"/>
                <a:endCxn id="124" idx="0"/>
              </p:cNvCxnSpPr>
              <p:nvPr/>
            </p:nvCxnSpPr>
            <p:spPr>
              <a:xfrm flipH="1">
                <a:off x="1125782" y="3002508"/>
                <a:ext cx="328467"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3" name="Straight Connector 142">
                <a:extLst>
                  <a:ext uri="{FF2B5EF4-FFF2-40B4-BE49-F238E27FC236}">
                    <a16:creationId xmlns:a16="http://schemas.microsoft.com/office/drawing/2014/main" id="{C38500DF-9DAC-179C-0FA1-AA4A48615618}"/>
                  </a:ext>
                </a:extLst>
              </p:cNvPr>
              <p:cNvCxnSpPr>
                <a:cxnSpLocks/>
                <a:stCxn id="125" idx="0"/>
                <a:endCxn id="123" idx="4"/>
              </p:cNvCxnSpPr>
              <p:nvPr/>
            </p:nvCxnSpPr>
            <p:spPr>
              <a:xfrm flipV="1">
                <a:off x="1346478" y="3002508"/>
                <a:ext cx="328467"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4" name="Straight Connector 143">
                <a:extLst>
                  <a:ext uri="{FF2B5EF4-FFF2-40B4-BE49-F238E27FC236}">
                    <a16:creationId xmlns:a16="http://schemas.microsoft.com/office/drawing/2014/main" id="{C5B06B4C-879E-2191-C017-383A31888EFF}"/>
                  </a:ext>
                </a:extLst>
              </p:cNvPr>
              <p:cNvCxnSpPr>
                <a:cxnSpLocks/>
                <a:stCxn id="124" idx="0"/>
                <a:endCxn id="123" idx="4"/>
              </p:cNvCxnSpPr>
              <p:nvPr/>
            </p:nvCxnSpPr>
            <p:spPr>
              <a:xfrm flipV="1">
                <a:off x="1125782" y="3002508"/>
                <a:ext cx="549163"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5" name="Straight Connector 144">
                <a:extLst>
                  <a:ext uri="{FF2B5EF4-FFF2-40B4-BE49-F238E27FC236}">
                    <a16:creationId xmlns:a16="http://schemas.microsoft.com/office/drawing/2014/main" id="{6D345815-E564-5409-9BEA-F139643BE3AC}"/>
                  </a:ext>
                </a:extLst>
              </p:cNvPr>
              <p:cNvCxnSpPr>
                <a:cxnSpLocks/>
                <a:stCxn id="129" idx="0"/>
                <a:endCxn id="126" idx="4"/>
              </p:cNvCxnSpPr>
              <p:nvPr/>
            </p:nvCxnSpPr>
            <p:spPr>
              <a:xfrm flipV="1">
                <a:off x="1454249" y="3250442"/>
                <a:ext cx="112925"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6" name="Straight Connector 145">
                <a:extLst>
                  <a:ext uri="{FF2B5EF4-FFF2-40B4-BE49-F238E27FC236}">
                    <a16:creationId xmlns:a16="http://schemas.microsoft.com/office/drawing/2014/main" id="{F6C3C71D-03C7-E855-76F9-5D646BE60C67}"/>
                  </a:ext>
                </a:extLst>
              </p:cNvPr>
              <p:cNvCxnSpPr>
                <a:cxnSpLocks/>
                <a:stCxn id="129" idx="0"/>
                <a:endCxn id="127" idx="4"/>
              </p:cNvCxnSpPr>
              <p:nvPr/>
            </p:nvCxnSpPr>
            <p:spPr>
              <a:xfrm flipV="1">
                <a:off x="1454249" y="3250442"/>
                <a:ext cx="333621"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7" name="Straight Connector 146">
                <a:extLst>
                  <a:ext uri="{FF2B5EF4-FFF2-40B4-BE49-F238E27FC236}">
                    <a16:creationId xmlns:a16="http://schemas.microsoft.com/office/drawing/2014/main" id="{84EAABFE-CAC2-E72A-743C-071DD02A6AA9}"/>
                  </a:ext>
                </a:extLst>
              </p:cNvPr>
              <p:cNvCxnSpPr>
                <a:cxnSpLocks/>
                <a:stCxn id="124" idx="4"/>
                <a:endCxn id="129" idx="0"/>
              </p:cNvCxnSpPr>
              <p:nvPr/>
            </p:nvCxnSpPr>
            <p:spPr>
              <a:xfrm>
                <a:off x="1125782" y="3250442"/>
                <a:ext cx="328467"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8" name="Straight Connector 147">
                <a:extLst>
                  <a:ext uri="{FF2B5EF4-FFF2-40B4-BE49-F238E27FC236}">
                    <a16:creationId xmlns:a16="http://schemas.microsoft.com/office/drawing/2014/main" id="{FAC0A52F-6A6C-5137-2A85-0C890B14A3D2}"/>
                  </a:ext>
                </a:extLst>
              </p:cNvPr>
              <p:cNvCxnSpPr>
                <a:cxnSpLocks/>
                <a:stCxn id="130" idx="0"/>
                <a:endCxn id="127" idx="4"/>
              </p:cNvCxnSpPr>
              <p:nvPr/>
            </p:nvCxnSpPr>
            <p:spPr>
              <a:xfrm flipV="1">
                <a:off x="1674945" y="3250442"/>
                <a:ext cx="112925"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9" name="Straight Connector 148">
                <a:extLst>
                  <a:ext uri="{FF2B5EF4-FFF2-40B4-BE49-F238E27FC236}">
                    <a16:creationId xmlns:a16="http://schemas.microsoft.com/office/drawing/2014/main" id="{365A6C20-6DBB-6006-D5BD-4632BFA6B189}"/>
                  </a:ext>
                </a:extLst>
              </p:cNvPr>
              <p:cNvCxnSpPr>
                <a:cxnSpLocks/>
                <a:stCxn id="126" idx="4"/>
                <a:endCxn id="130" idx="0"/>
              </p:cNvCxnSpPr>
              <p:nvPr/>
            </p:nvCxnSpPr>
            <p:spPr>
              <a:xfrm>
                <a:off x="1567174" y="3250442"/>
                <a:ext cx="107771"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0" name="Straight Connector 149">
                <a:extLst>
                  <a:ext uri="{FF2B5EF4-FFF2-40B4-BE49-F238E27FC236}">
                    <a16:creationId xmlns:a16="http://schemas.microsoft.com/office/drawing/2014/main" id="{13F04E0A-0671-46A7-685D-C424886C1AE9}"/>
                  </a:ext>
                </a:extLst>
              </p:cNvPr>
              <p:cNvCxnSpPr>
                <a:cxnSpLocks/>
                <a:stCxn id="125" idx="4"/>
                <a:endCxn id="130" idx="0"/>
              </p:cNvCxnSpPr>
              <p:nvPr/>
            </p:nvCxnSpPr>
            <p:spPr>
              <a:xfrm>
                <a:off x="1346478" y="3250442"/>
                <a:ext cx="328467"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1" name="Straight Connector 150">
                <a:extLst>
                  <a:ext uri="{FF2B5EF4-FFF2-40B4-BE49-F238E27FC236}">
                    <a16:creationId xmlns:a16="http://schemas.microsoft.com/office/drawing/2014/main" id="{097E6E6B-289B-BA45-E64A-FD36A1373243}"/>
                  </a:ext>
                </a:extLst>
              </p:cNvPr>
              <p:cNvCxnSpPr>
                <a:cxnSpLocks/>
                <a:stCxn id="124" idx="4"/>
                <a:endCxn id="128" idx="0"/>
              </p:cNvCxnSpPr>
              <p:nvPr/>
            </p:nvCxnSpPr>
            <p:spPr>
              <a:xfrm>
                <a:off x="1125782" y="3250442"/>
                <a:ext cx="107771"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2" name="Straight Connector 151">
                <a:extLst>
                  <a:ext uri="{FF2B5EF4-FFF2-40B4-BE49-F238E27FC236}">
                    <a16:creationId xmlns:a16="http://schemas.microsoft.com/office/drawing/2014/main" id="{89A4DBB7-8762-F533-B622-545B110C63E0}"/>
                  </a:ext>
                </a:extLst>
              </p:cNvPr>
              <p:cNvCxnSpPr>
                <a:cxnSpLocks/>
                <a:stCxn id="124" idx="4"/>
                <a:endCxn id="130" idx="0"/>
              </p:cNvCxnSpPr>
              <p:nvPr/>
            </p:nvCxnSpPr>
            <p:spPr>
              <a:xfrm>
                <a:off x="1125782" y="3250442"/>
                <a:ext cx="549163"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3" name="Straight Connector 152">
                <a:extLst>
                  <a:ext uri="{FF2B5EF4-FFF2-40B4-BE49-F238E27FC236}">
                    <a16:creationId xmlns:a16="http://schemas.microsoft.com/office/drawing/2014/main" id="{C7896204-CB65-128C-C01C-CE2C01A590CA}"/>
                  </a:ext>
                </a:extLst>
              </p:cNvPr>
              <p:cNvCxnSpPr>
                <a:cxnSpLocks/>
                <a:stCxn id="128" idx="0"/>
                <a:endCxn id="127" idx="4"/>
              </p:cNvCxnSpPr>
              <p:nvPr/>
            </p:nvCxnSpPr>
            <p:spPr>
              <a:xfrm flipV="1">
                <a:off x="1233553" y="3250442"/>
                <a:ext cx="554317"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4" name="Straight Connector 153">
                <a:extLst>
                  <a:ext uri="{FF2B5EF4-FFF2-40B4-BE49-F238E27FC236}">
                    <a16:creationId xmlns:a16="http://schemas.microsoft.com/office/drawing/2014/main" id="{BB03A200-9624-2968-55A0-F8ABDD4A785C}"/>
                  </a:ext>
                </a:extLst>
              </p:cNvPr>
              <p:cNvCxnSpPr>
                <a:cxnSpLocks/>
                <a:stCxn id="128" idx="0"/>
                <a:endCxn id="126" idx="4"/>
              </p:cNvCxnSpPr>
              <p:nvPr/>
            </p:nvCxnSpPr>
            <p:spPr>
              <a:xfrm flipV="1">
                <a:off x="1233553" y="3250442"/>
                <a:ext cx="333621"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55" name="Up Arrow 154">
              <a:extLst>
                <a:ext uri="{FF2B5EF4-FFF2-40B4-BE49-F238E27FC236}">
                  <a16:creationId xmlns:a16="http://schemas.microsoft.com/office/drawing/2014/main" id="{3D91ABD6-4724-4205-77A2-134E61B5888E}"/>
                </a:ext>
              </a:extLst>
            </p:cNvPr>
            <p:cNvSpPr/>
            <p:nvPr/>
          </p:nvSpPr>
          <p:spPr>
            <a:xfrm>
              <a:off x="8984113" y="5901731"/>
              <a:ext cx="291510" cy="178381"/>
            </a:xfrm>
            <a:prstGeom prst="upArrow">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rmAutofit fontScale="25000" lnSpcReduction="20000"/>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156" name="TextBox 155">
              <a:extLst>
                <a:ext uri="{FF2B5EF4-FFF2-40B4-BE49-F238E27FC236}">
                  <a16:creationId xmlns:a16="http://schemas.microsoft.com/office/drawing/2014/main" id="{38049F54-C0CE-8016-65EB-9F9D35CD6789}"/>
                </a:ext>
              </a:extLst>
            </p:cNvPr>
            <p:cNvSpPr txBox="1"/>
            <p:nvPr/>
          </p:nvSpPr>
          <p:spPr>
            <a:xfrm>
              <a:off x="8543340" y="6029359"/>
              <a:ext cx="1167088" cy="276999"/>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7495E"/>
                  </a:solidFill>
                  <a:effectLst/>
                  <a:uLnTx/>
                  <a:uFillTx/>
                  <a:latin typeface="Roboto"/>
                  <a:ea typeface="+mn-ea"/>
                  <a:cs typeface="+mn-cs"/>
                </a:rPr>
                <a:t>models</a:t>
              </a:r>
            </a:p>
          </p:txBody>
        </p:sp>
        <p:grpSp>
          <p:nvGrpSpPr>
            <p:cNvPr id="157" name="Group 156">
              <a:extLst>
                <a:ext uri="{FF2B5EF4-FFF2-40B4-BE49-F238E27FC236}">
                  <a16:creationId xmlns:a16="http://schemas.microsoft.com/office/drawing/2014/main" id="{B28A94E2-CE4B-9983-1308-4B5AF62AF1B9}"/>
                </a:ext>
              </a:extLst>
            </p:cNvPr>
            <p:cNvGrpSpPr>
              <a:grpSpLocks noChangeAspect="1"/>
            </p:cNvGrpSpPr>
            <p:nvPr/>
          </p:nvGrpSpPr>
          <p:grpSpPr>
            <a:xfrm>
              <a:off x="9175248" y="5472199"/>
              <a:ext cx="479221" cy="372481"/>
              <a:chOff x="1076445" y="2898694"/>
              <a:chExt cx="760761" cy="591311"/>
            </a:xfrm>
          </p:grpSpPr>
          <p:sp>
            <p:nvSpPr>
              <p:cNvPr id="158" name="Oval 157">
                <a:extLst>
                  <a:ext uri="{FF2B5EF4-FFF2-40B4-BE49-F238E27FC236}">
                    <a16:creationId xmlns:a16="http://schemas.microsoft.com/office/drawing/2014/main" id="{0301CE21-E305-78F3-A7B6-8E57B496D9F6}"/>
                  </a:ext>
                </a:extLst>
              </p:cNvPr>
              <p:cNvSpPr/>
              <p:nvPr/>
            </p:nvSpPr>
            <p:spPr>
              <a:xfrm>
                <a:off x="1184216" y="2898694"/>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rmAutofit fontScale="25000" lnSpcReduction="20000"/>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159" name="Oval 158">
                <a:extLst>
                  <a:ext uri="{FF2B5EF4-FFF2-40B4-BE49-F238E27FC236}">
                    <a16:creationId xmlns:a16="http://schemas.microsoft.com/office/drawing/2014/main" id="{9EFF34F5-F71C-966E-B6FC-8479DC4F4BA9}"/>
                  </a:ext>
                </a:extLst>
              </p:cNvPr>
              <p:cNvSpPr/>
              <p:nvPr/>
            </p:nvSpPr>
            <p:spPr>
              <a:xfrm>
                <a:off x="1404912" y="2898694"/>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rmAutofit fontScale="25000" lnSpcReduction="20000"/>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160" name="Oval 159">
                <a:extLst>
                  <a:ext uri="{FF2B5EF4-FFF2-40B4-BE49-F238E27FC236}">
                    <a16:creationId xmlns:a16="http://schemas.microsoft.com/office/drawing/2014/main" id="{48B6838C-5F2E-73AF-0847-664A317C8C4D}"/>
                  </a:ext>
                </a:extLst>
              </p:cNvPr>
              <p:cNvSpPr/>
              <p:nvPr/>
            </p:nvSpPr>
            <p:spPr>
              <a:xfrm>
                <a:off x="1625608" y="2898694"/>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rmAutofit fontScale="25000" lnSpcReduction="20000"/>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161" name="Oval 160">
                <a:extLst>
                  <a:ext uri="{FF2B5EF4-FFF2-40B4-BE49-F238E27FC236}">
                    <a16:creationId xmlns:a16="http://schemas.microsoft.com/office/drawing/2014/main" id="{1DC36C83-99ED-66D4-4897-320568DF5813}"/>
                  </a:ext>
                </a:extLst>
              </p:cNvPr>
              <p:cNvSpPr/>
              <p:nvPr/>
            </p:nvSpPr>
            <p:spPr>
              <a:xfrm>
                <a:off x="1076445" y="3146628"/>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rmAutofit fontScale="25000" lnSpcReduction="20000"/>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162" name="Oval 161">
                <a:extLst>
                  <a:ext uri="{FF2B5EF4-FFF2-40B4-BE49-F238E27FC236}">
                    <a16:creationId xmlns:a16="http://schemas.microsoft.com/office/drawing/2014/main" id="{31A4145D-913D-BCBB-FAA8-E0AE00F8059A}"/>
                  </a:ext>
                </a:extLst>
              </p:cNvPr>
              <p:cNvSpPr/>
              <p:nvPr/>
            </p:nvSpPr>
            <p:spPr>
              <a:xfrm>
                <a:off x="1297141" y="3146628"/>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rmAutofit fontScale="25000" lnSpcReduction="20000"/>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163" name="Oval 162">
                <a:extLst>
                  <a:ext uri="{FF2B5EF4-FFF2-40B4-BE49-F238E27FC236}">
                    <a16:creationId xmlns:a16="http://schemas.microsoft.com/office/drawing/2014/main" id="{9AF045B8-003E-10D9-5470-B2F898E033C6}"/>
                  </a:ext>
                </a:extLst>
              </p:cNvPr>
              <p:cNvSpPr/>
              <p:nvPr/>
            </p:nvSpPr>
            <p:spPr>
              <a:xfrm>
                <a:off x="1517837" y="3146628"/>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rmAutofit fontScale="25000" lnSpcReduction="20000"/>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164" name="Oval 163">
                <a:extLst>
                  <a:ext uri="{FF2B5EF4-FFF2-40B4-BE49-F238E27FC236}">
                    <a16:creationId xmlns:a16="http://schemas.microsoft.com/office/drawing/2014/main" id="{07D66868-80ED-3063-0A72-28875186F37D}"/>
                  </a:ext>
                </a:extLst>
              </p:cNvPr>
              <p:cNvSpPr/>
              <p:nvPr/>
            </p:nvSpPr>
            <p:spPr>
              <a:xfrm>
                <a:off x="1738533" y="3146628"/>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rmAutofit fontScale="25000" lnSpcReduction="20000"/>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165" name="Oval 164">
                <a:extLst>
                  <a:ext uri="{FF2B5EF4-FFF2-40B4-BE49-F238E27FC236}">
                    <a16:creationId xmlns:a16="http://schemas.microsoft.com/office/drawing/2014/main" id="{BE965A3F-5C4E-0BBA-2D37-CD2A233CA7CA}"/>
                  </a:ext>
                </a:extLst>
              </p:cNvPr>
              <p:cNvSpPr/>
              <p:nvPr/>
            </p:nvSpPr>
            <p:spPr>
              <a:xfrm>
                <a:off x="1184216" y="3386191"/>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rmAutofit fontScale="25000" lnSpcReduction="20000"/>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166" name="Oval 165">
                <a:extLst>
                  <a:ext uri="{FF2B5EF4-FFF2-40B4-BE49-F238E27FC236}">
                    <a16:creationId xmlns:a16="http://schemas.microsoft.com/office/drawing/2014/main" id="{53600CE3-D8D0-5E90-712E-1ED68EF63DC7}"/>
                  </a:ext>
                </a:extLst>
              </p:cNvPr>
              <p:cNvSpPr/>
              <p:nvPr/>
            </p:nvSpPr>
            <p:spPr>
              <a:xfrm>
                <a:off x="1404912" y="3386191"/>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rmAutofit fontScale="25000" lnSpcReduction="20000"/>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167" name="Oval 166">
                <a:extLst>
                  <a:ext uri="{FF2B5EF4-FFF2-40B4-BE49-F238E27FC236}">
                    <a16:creationId xmlns:a16="http://schemas.microsoft.com/office/drawing/2014/main" id="{C8ED31CB-A5C7-EEE5-B953-311ED2D70520}"/>
                  </a:ext>
                </a:extLst>
              </p:cNvPr>
              <p:cNvSpPr/>
              <p:nvPr/>
            </p:nvSpPr>
            <p:spPr>
              <a:xfrm>
                <a:off x="1625608" y="3386191"/>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rmAutofit fontScale="25000" lnSpcReduction="20000"/>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cxnSp>
            <p:nvCxnSpPr>
              <p:cNvPr id="168" name="Straight Connector 167">
                <a:extLst>
                  <a:ext uri="{FF2B5EF4-FFF2-40B4-BE49-F238E27FC236}">
                    <a16:creationId xmlns:a16="http://schemas.microsoft.com/office/drawing/2014/main" id="{F0427190-440C-DB9A-3B30-33BB5F53BC09}"/>
                  </a:ext>
                </a:extLst>
              </p:cNvPr>
              <p:cNvCxnSpPr>
                <a:cxnSpLocks/>
                <a:stCxn id="158" idx="4"/>
                <a:endCxn id="161" idx="0"/>
              </p:cNvCxnSpPr>
              <p:nvPr/>
            </p:nvCxnSpPr>
            <p:spPr>
              <a:xfrm flipH="1">
                <a:off x="1125782" y="3002508"/>
                <a:ext cx="107771"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9" name="Straight Connector 168">
                <a:extLst>
                  <a:ext uri="{FF2B5EF4-FFF2-40B4-BE49-F238E27FC236}">
                    <a16:creationId xmlns:a16="http://schemas.microsoft.com/office/drawing/2014/main" id="{10396F15-B181-6621-5198-B250F0203420}"/>
                  </a:ext>
                </a:extLst>
              </p:cNvPr>
              <p:cNvCxnSpPr>
                <a:cxnSpLocks/>
                <a:stCxn id="158" idx="4"/>
                <a:endCxn id="162" idx="0"/>
              </p:cNvCxnSpPr>
              <p:nvPr/>
            </p:nvCxnSpPr>
            <p:spPr>
              <a:xfrm>
                <a:off x="1233553" y="3002508"/>
                <a:ext cx="112925"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0" name="Straight Connector 169">
                <a:extLst>
                  <a:ext uri="{FF2B5EF4-FFF2-40B4-BE49-F238E27FC236}">
                    <a16:creationId xmlns:a16="http://schemas.microsoft.com/office/drawing/2014/main" id="{1818C858-70C6-E5EE-AF19-3D5CB2BA0771}"/>
                  </a:ext>
                </a:extLst>
              </p:cNvPr>
              <p:cNvCxnSpPr>
                <a:cxnSpLocks/>
                <a:stCxn id="159" idx="4"/>
                <a:endCxn id="162" idx="0"/>
              </p:cNvCxnSpPr>
              <p:nvPr/>
            </p:nvCxnSpPr>
            <p:spPr>
              <a:xfrm flipH="1">
                <a:off x="1346478" y="3002508"/>
                <a:ext cx="107771"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1" name="Straight Connector 170">
                <a:extLst>
                  <a:ext uri="{FF2B5EF4-FFF2-40B4-BE49-F238E27FC236}">
                    <a16:creationId xmlns:a16="http://schemas.microsoft.com/office/drawing/2014/main" id="{00DF29AB-514E-6DAA-99D7-8F90B828D27B}"/>
                  </a:ext>
                </a:extLst>
              </p:cNvPr>
              <p:cNvCxnSpPr>
                <a:cxnSpLocks/>
                <a:stCxn id="159" idx="4"/>
                <a:endCxn id="163" idx="0"/>
              </p:cNvCxnSpPr>
              <p:nvPr/>
            </p:nvCxnSpPr>
            <p:spPr>
              <a:xfrm>
                <a:off x="1454249" y="3002508"/>
                <a:ext cx="112925"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2" name="Straight Connector 171">
                <a:extLst>
                  <a:ext uri="{FF2B5EF4-FFF2-40B4-BE49-F238E27FC236}">
                    <a16:creationId xmlns:a16="http://schemas.microsoft.com/office/drawing/2014/main" id="{EC54EF91-58DA-A652-CB88-F2DB7B5DC75A}"/>
                  </a:ext>
                </a:extLst>
              </p:cNvPr>
              <p:cNvCxnSpPr>
                <a:cxnSpLocks/>
              </p:cNvCxnSpPr>
              <p:nvPr/>
            </p:nvCxnSpPr>
            <p:spPr>
              <a:xfrm flipH="1">
                <a:off x="1560047" y="3002508"/>
                <a:ext cx="107771"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3" name="Straight Connector 172">
                <a:extLst>
                  <a:ext uri="{FF2B5EF4-FFF2-40B4-BE49-F238E27FC236}">
                    <a16:creationId xmlns:a16="http://schemas.microsoft.com/office/drawing/2014/main" id="{DE15AD57-B6A1-F0A5-A4F6-AD25DB6B7454}"/>
                  </a:ext>
                </a:extLst>
              </p:cNvPr>
              <p:cNvCxnSpPr>
                <a:cxnSpLocks/>
              </p:cNvCxnSpPr>
              <p:nvPr/>
            </p:nvCxnSpPr>
            <p:spPr>
              <a:xfrm>
                <a:off x="1667818" y="3002508"/>
                <a:ext cx="112925"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4" name="Straight Connector 173">
                <a:extLst>
                  <a:ext uri="{FF2B5EF4-FFF2-40B4-BE49-F238E27FC236}">
                    <a16:creationId xmlns:a16="http://schemas.microsoft.com/office/drawing/2014/main" id="{A44667CD-3167-3791-57E9-DFC148D301B0}"/>
                  </a:ext>
                </a:extLst>
              </p:cNvPr>
              <p:cNvCxnSpPr>
                <a:cxnSpLocks/>
              </p:cNvCxnSpPr>
              <p:nvPr/>
            </p:nvCxnSpPr>
            <p:spPr>
              <a:xfrm flipH="1">
                <a:off x="1233552" y="3242071"/>
                <a:ext cx="107771"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5" name="Straight Connector 174">
                <a:extLst>
                  <a:ext uri="{FF2B5EF4-FFF2-40B4-BE49-F238E27FC236}">
                    <a16:creationId xmlns:a16="http://schemas.microsoft.com/office/drawing/2014/main" id="{6B02CA26-F8E9-29B2-C673-F9E1F394949A}"/>
                  </a:ext>
                </a:extLst>
              </p:cNvPr>
              <p:cNvCxnSpPr>
                <a:cxnSpLocks/>
              </p:cNvCxnSpPr>
              <p:nvPr/>
            </p:nvCxnSpPr>
            <p:spPr>
              <a:xfrm>
                <a:off x="1341323" y="3242071"/>
                <a:ext cx="112925"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6" name="Straight Connector 175">
                <a:extLst>
                  <a:ext uri="{FF2B5EF4-FFF2-40B4-BE49-F238E27FC236}">
                    <a16:creationId xmlns:a16="http://schemas.microsoft.com/office/drawing/2014/main" id="{214E532E-98D5-1A8B-507E-F17814F3D411}"/>
                  </a:ext>
                </a:extLst>
              </p:cNvPr>
              <p:cNvCxnSpPr>
                <a:cxnSpLocks/>
                <a:stCxn id="158" idx="4"/>
                <a:endCxn id="163" idx="0"/>
              </p:cNvCxnSpPr>
              <p:nvPr/>
            </p:nvCxnSpPr>
            <p:spPr>
              <a:xfrm>
                <a:off x="1233553" y="3002508"/>
                <a:ext cx="333621"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7" name="Straight Connector 176">
                <a:extLst>
                  <a:ext uri="{FF2B5EF4-FFF2-40B4-BE49-F238E27FC236}">
                    <a16:creationId xmlns:a16="http://schemas.microsoft.com/office/drawing/2014/main" id="{070D178C-4BE2-F2E4-D2C7-D3983CCD168D}"/>
                  </a:ext>
                </a:extLst>
              </p:cNvPr>
              <p:cNvCxnSpPr>
                <a:cxnSpLocks/>
                <a:stCxn id="158" idx="4"/>
                <a:endCxn id="164" idx="0"/>
              </p:cNvCxnSpPr>
              <p:nvPr/>
            </p:nvCxnSpPr>
            <p:spPr>
              <a:xfrm>
                <a:off x="1233553" y="3002508"/>
                <a:ext cx="554317"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8" name="Straight Connector 177">
                <a:extLst>
                  <a:ext uri="{FF2B5EF4-FFF2-40B4-BE49-F238E27FC236}">
                    <a16:creationId xmlns:a16="http://schemas.microsoft.com/office/drawing/2014/main" id="{876402B4-0CE8-146C-221A-A651A09299B5}"/>
                  </a:ext>
                </a:extLst>
              </p:cNvPr>
              <p:cNvCxnSpPr>
                <a:cxnSpLocks/>
                <a:stCxn id="159" idx="4"/>
                <a:endCxn id="164" idx="0"/>
              </p:cNvCxnSpPr>
              <p:nvPr/>
            </p:nvCxnSpPr>
            <p:spPr>
              <a:xfrm>
                <a:off x="1454249" y="3002508"/>
                <a:ext cx="333621"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9" name="Straight Connector 178">
                <a:extLst>
                  <a:ext uri="{FF2B5EF4-FFF2-40B4-BE49-F238E27FC236}">
                    <a16:creationId xmlns:a16="http://schemas.microsoft.com/office/drawing/2014/main" id="{A02CFF4E-8165-0301-D35D-3CD6A1DC393C}"/>
                  </a:ext>
                </a:extLst>
              </p:cNvPr>
              <p:cNvCxnSpPr>
                <a:cxnSpLocks/>
                <a:stCxn id="159" idx="4"/>
                <a:endCxn id="161" idx="0"/>
              </p:cNvCxnSpPr>
              <p:nvPr/>
            </p:nvCxnSpPr>
            <p:spPr>
              <a:xfrm flipH="1">
                <a:off x="1125782" y="3002508"/>
                <a:ext cx="328467"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0" name="Straight Connector 179">
                <a:extLst>
                  <a:ext uri="{FF2B5EF4-FFF2-40B4-BE49-F238E27FC236}">
                    <a16:creationId xmlns:a16="http://schemas.microsoft.com/office/drawing/2014/main" id="{20957D81-6890-FEC3-2220-A8D29713DC71}"/>
                  </a:ext>
                </a:extLst>
              </p:cNvPr>
              <p:cNvCxnSpPr>
                <a:cxnSpLocks/>
                <a:stCxn id="162" idx="0"/>
                <a:endCxn id="160" idx="4"/>
              </p:cNvCxnSpPr>
              <p:nvPr/>
            </p:nvCxnSpPr>
            <p:spPr>
              <a:xfrm flipV="1">
                <a:off x="1346478" y="3002508"/>
                <a:ext cx="328467"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1" name="Straight Connector 180">
                <a:extLst>
                  <a:ext uri="{FF2B5EF4-FFF2-40B4-BE49-F238E27FC236}">
                    <a16:creationId xmlns:a16="http://schemas.microsoft.com/office/drawing/2014/main" id="{2841D94D-0860-9F3C-9B02-6D4010FB1DF3}"/>
                  </a:ext>
                </a:extLst>
              </p:cNvPr>
              <p:cNvCxnSpPr>
                <a:cxnSpLocks/>
                <a:stCxn id="161" idx="0"/>
                <a:endCxn id="160" idx="4"/>
              </p:cNvCxnSpPr>
              <p:nvPr/>
            </p:nvCxnSpPr>
            <p:spPr>
              <a:xfrm flipV="1">
                <a:off x="1125782" y="3002508"/>
                <a:ext cx="549163"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2" name="Straight Connector 181">
                <a:extLst>
                  <a:ext uri="{FF2B5EF4-FFF2-40B4-BE49-F238E27FC236}">
                    <a16:creationId xmlns:a16="http://schemas.microsoft.com/office/drawing/2014/main" id="{7863D243-6929-9D8D-11D2-41986DDE3C0F}"/>
                  </a:ext>
                </a:extLst>
              </p:cNvPr>
              <p:cNvCxnSpPr>
                <a:cxnSpLocks/>
                <a:stCxn id="166" idx="0"/>
                <a:endCxn id="163" idx="4"/>
              </p:cNvCxnSpPr>
              <p:nvPr/>
            </p:nvCxnSpPr>
            <p:spPr>
              <a:xfrm flipV="1">
                <a:off x="1454249" y="3250442"/>
                <a:ext cx="112925"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3" name="Straight Connector 182">
                <a:extLst>
                  <a:ext uri="{FF2B5EF4-FFF2-40B4-BE49-F238E27FC236}">
                    <a16:creationId xmlns:a16="http://schemas.microsoft.com/office/drawing/2014/main" id="{FBC11584-C5DB-DAFC-7A4C-2B116767D999}"/>
                  </a:ext>
                </a:extLst>
              </p:cNvPr>
              <p:cNvCxnSpPr>
                <a:cxnSpLocks/>
                <a:stCxn id="166" idx="0"/>
                <a:endCxn id="164" idx="4"/>
              </p:cNvCxnSpPr>
              <p:nvPr/>
            </p:nvCxnSpPr>
            <p:spPr>
              <a:xfrm flipV="1">
                <a:off x="1454249" y="3250442"/>
                <a:ext cx="333621"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4" name="Straight Connector 183">
                <a:extLst>
                  <a:ext uri="{FF2B5EF4-FFF2-40B4-BE49-F238E27FC236}">
                    <a16:creationId xmlns:a16="http://schemas.microsoft.com/office/drawing/2014/main" id="{C2B8579A-5D9C-B3C0-B0DD-962CE57508E5}"/>
                  </a:ext>
                </a:extLst>
              </p:cNvPr>
              <p:cNvCxnSpPr>
                <a:cxnSpLocks/>
                <a:stCxn id="161" idx="4"/>
                <a:endCxn id="166" idx="0"/>
              </p:cNvCxnSpPr>
              <p:nvPr/>
            </p:nvCxnSpPr>
            <p:spPr>
              <a:xfrm>
                <a:off x="1125782" y="3250442"/>
                <a:ext cx="328467"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5" name="Straight Connector 184">
                <a:extLst>
                  <a:ext uri="{FF2B5EF4-FFF2-40B4-BE49-F238E27FC236}">
                    <a16:creationId xmlns:a16="http://schemas.microsoft.com/office/drawing/2014/main" id="{C96D2116-621C-5FBF-1DF3-38440424B781}"/>
                  </a:ext>
                </a:extLst>
              </p:cNvPr>
              <p:cNvCxnSpPr>
                <a:cxnSpLocks/>
                <a:stCxn id="167" idx="0"/>
                <a:endCxn id="164" idx="4"/>
              </p:cNvCxnSpPr>
              <p:nvPr/>
            </p:nvCxnSpPr>
            <p:spPr>
              <a:xfrm flipV="1">
                <a:off x="1674945" y="3250442"/>
                <a:ext cx="112925"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6" name="Straight Connector 185">
                <a:extLst>
                  <a:ext uri="{FF2B5EF4-FFF2-40B4-BE49-F238E27FC236}">
                    <a16:creationId xmlns:a16="http://schemas.microsoft.com/office/drawing/2014/main" id="{284BA497-9ECF-6880-91EC-4C356C743807}"/>
                  </a:ext>
                </a:extLst>
              </p:cNvPr>
              <p:cNvCxnSpPr>
                <a:cxnSpLocks/>
                <a:stCxn id="163" idx="4"/>
                <a:endCxn id="167" idx="0"/>
              </p:cNvCxnSpPr>
              <p:nvPr/>
            </p:nvCxnSpPr>
            <p:spPr>
              <a:xfrm>
                <a:off x="1567174" y="3250442"/>
                <a:ext cx="107771"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7" name="Straight Connector 186">
                <a:extLst>
                  <a:ext uri="{FF2B5EF4-FFF2-40B4-BE49-F238E27FC236}">
                    <a16:creationId xmlns:a16="http://schemas.microsoft.com/office/drawing/2014/main" id="{184ADE1A-816B-F15B-2BB3-8CFDBBD1A457}"/>
                  </a:ext>
                </a:extLst>
              </p:cNvPr>
              <p:cNvCxnSpPr>
                <a:cxnSpLocks/>
                <a:stCxn id="162" idx="4"/>
                <a:endCxn id="167" idx="0"/>
              </p:cNvCxnSpPr>
              <p:nvPr/>
            </p:nvCxnSpPr>
            <p:spPr>
              <a:xfrm>
                <a:off x="1346478" y="3250442"/>
                <a:ext cx="328467"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8" name="Straight Connector 187">
                <a:extLst>
                  <a:ext uri="{FF2B5EF4-FFF2-40B4-BE49-F238E27FC236}">
                    <a16:creationId xmlns:a16="http://schemas.microsoft.com/office/drawing/2014/main" id="{41039AAD-C2A3-AADF-2A34-0E1883068138}"/>
                  </a:ext>
                </a:extLst>
              </p:cNvPr>
              <p:cNvCxnSpPr>
                <a:cxnSpLocks/>
                <a:stCxn id="161" idx="4"/>
                <a:endCxn id="165" idx="0"/>
              </p:cNvCxnSpPr>
              <p:nvPr/>
            </p:nvCxnSpPr>
            <p:spPr>
              <a:xfrm>
                <a:off x="1125782" y="3250442"/>
                <a:ext cx="107771"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9" name="Straight Connector 188">
                <a:extLst>
                  <a:ext uri="{FF2B5EF4-FFF2-40B4-BE49-F238E27FC236}">
                    <a16:creationId xmlns:a16="http://schemas.microsoft.com/office/drawing/2014/main" id="{5B5E588E-0FE7-1CCE-C749-0D82093D988B}"/>
                  </a:ext>
                </a:extLst>
              </p:cNvPr>
              <p:cNvCxnSpPr>
                <a:cxnSpLocks/>
                <a:stCxn id="161" idx="4"/>
                <a:endCxn id="167" idx="0"/>
              </p:cNvCxnSpPr>
              <p:nvPr/>
            </p:nvCxnSpPr>
            <p:spPr>
              <a:xfrm>
                <a:off x="1125782" y="3250442"/>
                <a:ext cx="549163"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0" name="Straight Connector 189">
                <a:extLst>
                  <a:ext uri="{FF2B5EF4-FFF2-40B4-BE49-F238E27FC236}">
                    <a16:creationId xmlns:a16="http://schemas.microsoft.com/office/drawing/2014/main" id="{83255699-DACA-E820-19DE-24283DE9AE7D}"/>
                  </a:ext>
                </a:extLst>
              </p:cNvPr>
              <p:cNvCxnSpPr>
                <a:cxnSpLocks/>
                <a:stCxn id="165" idx="0"/>
                <a:endCxn id="164" idx="4"/>
              </p:cNvCxnSpPr>
              <p:nvPr/>
            </p:nvCxnSpPr>
            <p:spPr>
              <a:xfrm flipV="1">
                <a:off x="1233553" y="3250442"/>
                <a:ext cx="554317"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1" name="Straight Connector 190">
                <a:extLst>
                  <a:ext uri="{FF2B5EF4-FFF2-40B4-BE49-F238E27FC236}">
                    <a16:creationId xmlns:a16="http://schemas.microsoft.com/office/drawing/2014/main" id="{B53D80C1-A0F7-C114-96F1-546F0C45CB17}"/>
                  </a:ext>
                </a:extLst>
              </p:cNvPr>
              <p:cNvCxnSpPr>
                <a:cxnSpLocks/>
                <a:stCxn id="165" idx="0"/>
                <a:endCxn id="163" idx="4"/>
              </p:cNvCxnSpPr>
              <p:nvPr/>
            </p:nvCxnSpPr>
            <p:spPr>
              <a:xfrm flipV="1">
                <a:off x="1233553" y="3250442"/>
                <a:ext cx="333621"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grpSp>
      </p:grpSp>
      <p:sp>
        <p:nvSpPr>
          <p:cNvPr id="195" name="Footer Placeholder 4">
            <a:extLst>
              <a:ext uri="{FF2B5EF4-FFF2-40B4-BE49-F238E27FC236}">
                <a16:creationId xmlns:a16="http://schemas.microsoft.com/office/drawing/2014/main" id="{525A3DAE-0CCB-1FE4-759B-C8EAE6D61573}"/>
              </a:ext>
            </a:extLst>
          </p:cNvPr>
          <p:cNvSpPr>
            <a:spLocks noGrp="1"/>
          </p:cNvSpPr>
          <p:nvPr>
            <p:ph type="ftr" sz="quarter" idx="10"/>
          </p:nvPr>
        </p:nvSpPr>
        <p:spPr>
          <a:xfrm>
            <a:off x="432000" y="6284619"/>
            <a:ext cx="41148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15C3CC"/>
                </a:solidFill>
                <a:effectLst/>
                <a:uLnTx/>
                <a:uFillTx/>
                <a:latin typeface="Roboto" panose="02000000000000000000" pitchFamily="2" charset="0"/>
                <a:ea typeface="Roboto" panose="02000000000000000000" pitchFamily="2" charset="0"/>
                <a:cs typeface="+mn-cs"/>
              </a:rPr>
              <a:t>© 2023 Picocom</a:t>
            </a:r>
          </a:p>
        </p:txBody>
      </p:sp>
      <p:pic>
        <p:nvPicPr>
          <p:cNvPr id="14" name="Picture 13">
            <a:extLst>
              <a:ext uri="{FF2B5EF4-FFF2-40B4-BE49-F238E27FC236}">
                <a16:creationId xmlns:a16="http://schemas.microsoft.com/office/drawing/2014/main" id="{6115F5AC-A3A6-5E94-237C-FF88E2D3F813}"/>
              </a:ext>
            </a:extLst>
          </p:cNvPr>
          <p:cNvPicPr>
            <a:picLocks noChangeAspect="1"/>
          </p:cNvPicPr>
          <p:nvPr/>
        </p:nvPicPr>
        <p:blipFill rotWithShape="1">
          <a:blip r:embed="rId19"/>
          <a:srcRect t="17312" b="9049"/>
          <a:stretch/>
        </p:blipFill>
        <p:spPr>
          <a:xfrm>
            <a:off x="3316732" y="3052049"/>
            <a:ext cx="1426777" cy="1050663"/>
          </a:xfrm>
          <a:prstGeom prst="rect">
            <a:avLst/>
          </a:prstGeom>
        </p:spPr>
      </p:pic>
      <p:pic>
        <p:nvPicPr>
          <p:cNvPr id="196" name="Graphic 195" descr="Camera outline">
            <a:extLst>
              <a:ext uri="{FF2B5EF4-FFF2-40B4-BE49-F238E27FC236}">
                <a16:creationId xmlns:a16="http://schemas.microsoft.com/office/drawing/2014/main" id="{139F04F7-32E3-80B8-9782-023F010CE7D1}"/>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4780550" y="3354917"/>
            <a:ext cx="519122" cy="519122"/>
          </a:xfrm>
          <a:prstGeom prst="rect">
            <a:avLst/>
          </a:prstGeom>
        </p:spPr>
      </p:pic>
      <p:sp>
        <p:nvSpPr>
          <p:cNvPr id="197" name="TextBox 196">
            <a:extLst>
              <a:ext uri="{FF2B5EF4-FFF2-40B4-BE49-F238E27FC236}">
                <a16:creationId xmlns:a16="http://schemas.microsoft.com/office/drawing/2014/main" id="{208B3EDA-1207-8143-6F61-884D54D3E641}"/>
              </a:ext>
            </a:extLst>
          </p:cNvPr>
          <p:cNvSpPr txBox="1"/>
          <p:nvPr/>
        </p:nvSpPr>
        <p:spPr>
          <a:xfrm>
            <a:off x="9651034" y="4310674"/>
            <a:ext cx="1895489" cy="2308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07495E"/>
                </a:solidFill>
                <a:effectLst/>
                <a:uLnTx/>
                <a:uFillTx/>
                <a:latin typeface="Roboto"/>
                <a:ea typeface="+mn-ea"/>
                <a:cs typeface="+mn-cs"/>
              </a:rPr>
              <a:t>From DALL-E/</a:t>
            </a:r>
            <a:r>
              <a:rPr kumimoji="0" lang="en-US" sz="900" b="0" i="0" u="none" strike="noStrike" kern="1200" cap="none" spc="0" normalizeH="0" baseline="0" noProof="0" dirty="0" err="1">
                <a:ln>
                  <a:noFill/>
                </a:ln>
                <a:solidFill>
                  <a:srgbClr val="07495E"/>
                </a:solidFill>
                <a:effectLst/>
                <a:uLnTx/>
                <a:uFillTx/>
                <a:latin typeface="Roboto"/>
                <a:ea typeface="+mn-ea"/>
                <a:cs typeface="+mn-cs"/>
              </a:rPr>
              <a:t>OpenAI</a:t>
            </a:r>
            <a:endParaRPr kumimoji="0" lang="en-US" sz="900" b="0" i="0" u="none" strike="noStrike" kern="1200" cap="none" spc="0" normalizeH="0" baseline="0" noProof="0" dirty="0">
              <a:ln>
                <a:noFill/>
              </a:ln>
              <a:solidFill>
                <a:srgbClr val="07495E"/>
              </a:solidFill>
              <a:effectLst/>
              <a:uLnTx/>
              <a:uFillTx/>
              <a:latin typeface="Roboto"/>
              <a:ea typeface="+mn-ea"/>
              <a:cs typeface="+mn-cs"/>
            </a:endParaRPr>
          </a:p>
        </p:txBody>
      </p:sp>
      <p:sp>
        <p:nvSpPr>
          <p:cNvPr id="198" name="TextBox 197">
            <a:extLst>
              <a:ext uri="{FF2B5EF4-FFF2-40B4-BE49-F238E27FC236}">
                <a16:creationId xmlns:a16="http://schemas.microsoft.com/office/drawing/2014/main" id="{313FE493-1A5D-1BA4-5797-31F453F30392}"/>
              </a:ext>
            </a:extLst>
          </p:cNvPr>
          <p:cNvSpPr txBox="1"/>
          <p:nvPr/>
        </p:nvSpPr>
        <p:spPr>
          <a:xfrm>
            <a:off x="3099585" y="4078384"/>
            <a:ext cx="1895489" cy="2308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07495E"/>
                </a:solidFill>
                <a:effectLst/>
                <a:uLnTx/>
                <a:uFillTx/>
                <a:latin typeface="Roboto"/>
                <a:ea typeface="+mn-ea"/>
                <a:cs typeface="+mn-cs"/>
              </a:rPr>
              <a:t>From DALL-E/</a:t>
            </a:r>
            <a:r>
              <a:rPr kumimoji="0" lang="en-US" sz="900" b="0" i="0" u="none" strike="noStrike" kern="1200" cap="none" spc="0" normalizeH="0" baseline="0" noProof="0" dirty="0" err="1">
                <a:ln>
                  <a:noFill/>
                </a:ln>
                <a:solidFill>
                  <a:srgbClr val="07495E"/>
                </a:solidFill>
                <a:effectLst/>
                <a:uLnTx/>
                <a:uFillTx/>
                <a:latin typeface="Roboto"/>
                <a:ea typeface="+mn-ea"/>
                <a:cs typeface="+mn-cs"/>
              </a:rPr>
              <a:t>OpenAI</a:t>
            </a:r>
            <a:endParaRPr kumimoji="0" lang="en-US" sz="900" b="0" i="0" u="none" strike="noStrike" kern="1200" cap="none" spc="0" normalizeH="0" baseline="0" noProof="0" dirty="0">
              <a:ln>
                <a:noFill/>
              </a:ln>
              <a:solidFill>
                <a:srgbClr val="07495E"/>
              </a:solidFill>
              <a:effectLst/>
              <a:uLnTx/>
              <a:uFillTx/>
              <a:latin typeface="Roboto"/>
              <a:ea typeface="+mn-ea"/>
              <a:cs typeface="+mn-cs"/>
            </a:endParaRPr>
          </a:p>
        </p:txBody>
      </p:sp>
    </p:spTree>
    <p:extLst>
      <p:ext uri="{BB962C8B-B14F-4D97-AF65-F5344CB8AC3E}">
        <p14:creationId xmlns:p14="http://schemas.microsoft.com/office/powerpoint/2010/main" val="37970486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93"/>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9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97"/>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9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9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7" grpId="0"/>
      <p:bldP spid="19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63922A1-BE49-39E5-F6FF-AC99A0770DC9}"/>
              </a:ext>
            </a:extLst>
          </p:cNvPr>
          <p:cNvSpPr>
            <a:spLocks noGrp="1"/>
          </p:cNvSpPr>
          <p:nvPr>
            <p:ph type="title"/>
          </p:nvPr>
        </p:nvSpPr>
        <p:spPr/>
        <p:txBody>
          <a:bodyPr/>
          <a:lstStyle/>
          <a:p>
            <a:r>
              <a:rPr lang="en-US" dirty="0"/>
              <a:t>Semantic Communications: further gains</a:t>
            </a:r>
          </a:p>
        </p:txBody>
      </p:sp>
      <p:sp>
        <p:nvSpPr>
          <p:cNvPr id="5" name="Footer Placeholder 4">
            <a:extLst>
              <a:ext uri="{FF2B5EF4-FFF2-40B4-BE49-F238E27FC236}">
                <a16:creationId xmlns:a16="http://schemas.microsoft.com/office/drawing/2014/main" id="{4465C95C-4EB9-D031-6FB5-7B3222D7CFEF}"/>
              </a:ext>
            </a:extLst>
          </p:cNvPr>
          <p:cNvSpPr>
            <a:spLocks noGrp="1"/>
          </p:cNvSpPr>
          <p:nvPr>
            <p:ph type="ft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15C3CC"/>
                </a:solidFill>
                <a:effectLst/>
                <a:uLnTx/>
                <a:uFillTx/>
                <a:latin typeface="Roboto" panose="02000000000000000000" pitchFamily="2" charset="0"/>
                <a:ea typeface="Roboto" panose="02000000000000000000" pitchFamily="2" charset="0"/>
                <a:cs typeface="+mn-cs"/>
              </a:rPr>
              <a:t>© 2023 Picocom</a:t>
            </a:r>
          </a:p>
        </p:txBody>
      </p:sp>
      <p:sp>
        <p:nvSpPr>
          <p:cNvPr id="7" name="Rectangle 6">
            <a:extLst>
              <a:ext uri="{FF2B5EF4-FFF2-40B4-BE49-F238E27FC236}">
                <a16:creationId xmlns:a16="http://schemas.microsoft.com/office/drawing/2014/main" id="{A398A22B-540E-FB95-D00A-6C53C81EBAF4}"/>
              </a:ext>
            </a:extLst>
          </p:cNvPr>
          <p:cNvSpPr/>
          <p:nvPr/>
        </p:nvSpPr>
        <p:spPr>
          <a:xfrm>
            <a:off x="369621" y="2274570"/>
            <a:ext cx="11459596" cy="2007025"/>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11" name="Right Arrow 10">
            <a:extLst>
              <a:ext uri="{FF2B5EF4-FFF2-40B4-BE49-F238E27FC236}">
                <a16:creationId xmlns:a16="http://schemas.microsoft.com/office/drawing/2014/main" id="{C9D6F43F-E064-4266-BA68-0E3553F9EB4E}"/>
              </a:ext>
            </a:extLst>
          </p:cNvPr>
          <p:cNvSpPr/>
          <p:nvPr/>
        </p:nvSpPr>
        <p:spPr>
          <a:xfrm>
            <a:off x="4854925" y="2741572"/>
            <a:ext cx="2538360" cy="1124131"/>
          </a:xfrm>
          <a:prstGeom prst="rightArrow">
            <a:avLst>
              <a:gd name="adj1" fmla="val 50000"/>
              <a:gd name="adj2" fmla="val 32715"/>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FEFFFF"/>
                </a:solidFill>
                <a:effectLst/>
                <a:uLnTx/>
                <a:uFillTx/>
                <a:latin typeface="Roboto"/>
                <a:ea typeface="Roboto Medium" panose="02000000000000000000" pitchFamily="2" charset="0"/>
                <a:cs typeface="+mn-cs"/>
              </a:rPr>
              <a:t>Transmit “meaning”</a:t>
            </a:r>
          </a:p>
        </p:txBody>
      </p:sp>
      <p:sp>
        <p:nvSpPr>
          <p:cNvPr id="132" name="TextBox 131">
            <a:extLst>
              <a:ext uri="{FF2B5EF4-FFF2-40B4-BE49-F238E27FC236}">
                <a16:creationId xmlns:a16="http://schemas.microsoft.com/office/drawing/2014/main" id="{50AC7F4A-752C-7D55-4234-0688EA65CED5}"/>
              </a:ext>
            </a:extLst>
          </p:cNvPr>
          <p:cNvSpPr txBox="1"/>
          <p:nvPr/>
        </p:nvSpPr>
        <p:spPr>
          <a:xfrm>
            <a:off x="2567587" y="5964335"/>
            <a:ext cx="7113035" cy="46166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07495E"/>
                </a:solidFill>
                <a:effectLst/>
                <a:uLnTx/>
                <a:uFillTx/>
                <a:latin typeface="Roboto Light"/>
                <a:ea typeface="+mn-ea"/>
                <a:cs typeface="+mn-cs"/>
              </a:rPr>
              <a:t>e.g. H. </a:t>
            </a:r>
            <a:r>
              <a:rPr kumimoji="0" lang="en-GB" sz="1200" b="0" i="0" u="none" strike="noStrike" kern="1200" cap="none" spc="0" normalizeH="0" baseline="0" noProof="0" dirty="0" err="1">
                <a:ln>
                  <a:noFill/>
                </a:ln>
                <a:solidFill>
                  <a:srgbClr val="07495E"/>
                </a:solidFill>
                <a:effectLst/>
                <a:uLnTx/>
                <a:uFillTx/>
                <a:latin typeface="Roboto Light"/>
                <a:ea typeface="+mn-ea"/>
                <a:cs typeface="+mn-cs"/>
              </a:rPr>
              <a:t>Xie</a:t>
            </a:r>
            <a:r>
              <a:rPr kumimoji="0" lang="en-GB" sz="1200" b="0" i="0" u="none" strike="noStrike" kern="1200" cap="none" spc="0" normalizeH="0" baseline="0" noProof="0" dirty="0">
                <a:ln>
                  <a:noFill/>
                </a:ln>
                <a:solidFill>
                  <a:srgbClr val="07495E"/>
                </a:solidFill>
                <a:effectLst/>
                <a:uLnTx/>
                <a:uFillTx/>
                <a:latin typeface="Roboto Light"/>
                <a:ea typeface="+mn-ea"/>
                <a:cs typeface="+mn-cs"/>
              </a:rPr>
              <a:t>, Z. Qin, G. Y. Li, and B.-H. </a:t>
            </a:r>
            <a:r>
              <a:rPr kumimoji="0" lang="en-GB" sz="1200" b="0" i="0" u="none" strike="noStrike" kern="1200" cap="none" spc="0" normalizeH="0" baseline="0" noProof="0" dirty="0" err="1">
                <a:ln>
                  <a:noFill/>
                </a:ln>
                <a:solidFill>
                  <a:srgbClr val="07495E"/>
                </a:solidFill>
                <a:effectLst/>
                <a:uLnTx/>
                <a:uFillTx/>
                <a:latin typeface="Roboto Light"/>
                <a:ea typeface="+mn-ea"/>
                <a:cs typeface="+mn-cs"/>
              </a:rPr>
              <a:t>Juang</a:t>
            </a:r>
            <a:r>
              <a:rPr kumimoji="0" lang="en-GB" sz="1200" b="0" i="0" u="none" strike="noStrike" kern="1200" cap="none" spc="0" normalizeH="0" baseline="0" noProof="0" dirty="0">
                <a:ln>
                  <a:noFill/>
                </a:ln>
                <a:solidFill>
                  <a:srgbClr val="07495E"/>
                </a:solidFill>
                <a:effectLst/>
                <a:uLnTx/>
                <a:uFillTx/>
                <a:latin typeface="Roboto Light"/>
                <a:ea typeface="+mn-ea"/>
                <a:cs typeface="+mn-cs"/>
              </a:rPr>
              <a:t>, ‘Deep Learning Enabled Semantic Communication Systems’,</a:t>
            </a:r>
            <a:br>
              <a:rPr kumimoji="0" lang="en-GB" sz="1200" b="0" i="0" u="none" strike="noStrike" kern="1200" cap="none" spc="0" normalizeH="0" baseline="0" noProof="0" dirty="0">
                <a:ln>
                  <a:noFill/>
                </a:ln>
                <a:solidFill>
                  <a:srgbClr val="07495E"/>
                </a:solidFill>
                <a:effectLst/>
                <a:uLnTx/>
                <a:uFillTx/>
                <a:latin typeface="Roboto Light"/>
                <a:ea typeface="+mn-ea"/>
                <a:cs typeface="+mn-cs"/>
              </a:rPr>
            </a:br>
            <a:r>
              <a:rPr kumimoji="0" lang="en-GB" sz="1200" b="0" i="0" u="none" strike="noStrike" kern="1200" cap="none" spc="0" normalizeH="0" baseline="0" noProof="0" dirty="0">
                <a:ln>
                  <a:noFill/>
                </a:ln>
                <a:solidFill>
                  <a:srgbClr val="07495E"/>
                </a:solidFill>
                <a:effectLst/>
                <a:uLnTx/>
                <a:uFillTx/>
                <a:latin typeface="Roboto Light"/>
                <a:ea typeface="+mn-ea"/>
                <a:cs typeface="+mn-cs"/>
              </a:rPr>
              <a:t>        </a:t>
            </a:r>
            <a:r>
              <a:rPr kumimoji="0" lang="en-GB" sz="1200" b="0" i="1" u="none" strike="noStrike" kern="1200" cap="none" spc="0" normalizeH="0" baseline="0" noProof="0" dirty="0">
                <a:ln>
                  <a:noFill/>
                </a:ln>
                <a:solidFill>
                  <a:srgbClr val="07495E"/>
                </a:solidFill>
                <a:effectLst/>
                <a:uLnTx/>
                <a:uFillTx/>
                <a:latin typeface="Roboto Light"/>
                <a:ea typeface="+mn-ea"/>
                <a:cs typeface="+mn-cs"/>
              </a:rPr>
              <a:t>IEEE Trans. Signal Process.</a:t>
            </a:r>
            <a:r>
              <a:rPr kumimoji="0" lang="en-GB" sz="1200" b="0" i="0" u="none" strike="noStrike" kern="1200" cap="none" spc="0" normalizeH="0" baseline="0" noProof="0" dirty="0">
                <a:ln>
                  <a:noFill/>
                </a:ln>
                <a:solidFill>
                  <a:srgbClr val="07495E"/>
                </a:solidFill>
                <a:effectLst/>
                <a:uLnTx/>
                <a:uFillTx/>
                <a:latin typeface="Roboto Light"/>
                <a:ea typeface="+mn-ea"/>
                <a:cs typeface="+mn-cs"/>
              </a:rPr>
              <a:t>, vol. 69, pp. 2663–2675, 2021, </a:t>
            </a:r>
            <a:r>
              <a:rPr kumimoji="0" lang="en-GB" sz="1200" b="0" i="0" u="none" strike="noStrike" kern="1200" cap="none" spc="0" normalizeH="0" baseline="0" noProof="0" dirty="0" err="1">
                <a:ln>
                  <a:noFill/>
                </a:ln>
                <a:solidFill>
                  <a:srgbClr val="07495E"/>
                </a:solidFill>
                <a:effectLst/>
                <a:uLnTx/>
                <a:uFillTx/>
                <a:latin typeface="Roboto Light"/>
                <a:ea typeface="+mn-ea"/>
                <a:cs typeface="+mn-cs"/>
              </a:rPr>
              <a:t>doi</a:t>
            </a:r>
            <a:r>
              <a:rPr kumimoji="0" lang="en-GB" sz="1200" b="0" i="0" u="none" strike="noStrike" kern="1200" cap="none" spc="0" normalizeH="0" baseline="0" noProof="0" dirty="0">
                <a:ln>
                  <a:noFill/>
                </a:ln>
                <a:solidFill>
                  <a:srgbClr val="07495E"/>
                </a:solidFill>
                <a:effectLst/>
                <a:uLnTx/>
                <a:uFillTx/>
                <a:latin typeface="Roboto Light"/>
                <a:ea typeface="+mn-ea"/>
                <a:cs typeface="+mn-cs"/>
              </a:rPr>
              <a:t>: </a:t>
            </a:r>
            <a:r>
              <a:rPr kumimoji="0" lang="en-GB" sz="1200" b="0" i="0" u="none" strike="noStrike" kern="1200" cap="none" spc="0" normalizeH="0" baseline="0" noProof="0" dirty="0">
                <a:ln>
                  <a:noFill/>
                </a:ln>
                <a:solidFill>
                  <a:srgbClr val="07495E"/>
                </a:solidFill>
                <a:effectLst/>
                <a:uLnTx/>
                <a:uFillTx/>
                <a:latin typeface="Roboto Light"/>
                <a:ea typeface="+mn-ea"/>
                <a:cs typeface="+mn-cs"/>
                <a:hlinkClick r:id="rId2"/>
              </a:rPr>
              <a:t>10.1109/TSP.2021.3071210</a:t>
            </a:r>
            <a:r>
              <a:rPr kumimoji="0" lang="en-GB" sz="1200" b="0" i="0" u="none" strike="noStrike" kern="1200" cap="none" spc="0" normalizeH="0" baseline="0" noProof="0" dirty="0">
                <a:ln>
                  <a:noFill/>
                </a:ln>
                <a:solidFill>
                  <a:srgbClr val="07495E"/>
                </a:solidFill>
                <a:effectLst/>
                <a:uLnTx/>
                <a:uFillTx/>
                <a:latin typeface="Roboto Light"/>
                <a:ea typeface="+mn-ea"/>
                <a:cs typeface="+mn-cs"/>
              </a:rPr>
              <a:t>.</a:t>
            </a:r>
          </a:p>
        </p:txBody>
      </p:sp>
      <p:grpSp>
        <p:nvGrpSpPr>
          <p:cNvPr id="191" name="Group 190">
            <a:extLst>
              <a:ext uri="{FF2B5EF4-FFF2-40B4-BE49-F238E27FC236}">
                <a16:creationId xmlns:a16="http://schemas.microsoft.com/office/drawing/2014/main" id="{561083DB-377B-F5EA-F757-9AAEBE2F571E}"/>
              </a:ext>
            </a:extLst>
          </p:cNvPr>
          <p:cNvGrpSpPr/>
          <p:nvPr/>
        </p:nvGrpSpPr>
        <p:grpSpPr>
          <a:xfrm>
            <a:off x="2661189" y="2534502"/>
            <a:ext cx="2163881" cy="1538055"/>
            <a:chOff x="2746428" y="2534502"/>
            <a:chExt cx="2163881" cy="1538055"/>
          </a:xfrm>
        </p:grpSpPr>
        <p:sp>
          <p:nvSpPr>
            <p:cNvPr id="133" name="TextBox 132">
              <a:extLst>
                <a:ext uri="{FF2B5EF4-FFF2-40B4-BE49-F238E27FC236}">
                  <a16:creationId xmlns:a16="http://schemas.microsoft.com/office/drawing/2014/main" id="{49A58042-475A-AC26-F5AE-0E28FE7D2DAB}"/>
                </a:ext>
              </a:extLst>
            </p:cNvPr>
            <p:cNvSpPr txBox="1"/>
            <p:nvPr/>
          </p:nvSpPr>
          <p:spPr>
            <a:xfrm>
              <a:off x="2746428" y="2534502"/>
              <a:ext cx="1627846" cy="1538055"/>
            </a:xfrm>
            <a:prstGeom prst="rect">
              <a:avLst/>
            </a:prstGeom>
            <a:solidFill>
              <a:schemeClr val="accent4"/>
            </a:solidFill>
          </p:spPr>
          <p:txBody>
            <a:bodyPr wrap="square" rtlCol="0" anchor="b" anchorCtr="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EFFFF"/>
                  </a:solidFill>
                  <a:effectLst/>
                  <a:uLnTx/>
                  <a:uFillTx/>
                  <a:latin typeface="Roboto"/>
                  <a:ea typeface="Roboto Medium" panose="02000000000000000000" pitchFamily="2" charset="0"/>
                  <a:cs typeface="+mn-cs"/>
                </a:rPr>
                <a:t>Semantic and channel encoding</a:t>
              </a:r>
            </a:p>
          </p:txBody>
        </p:sp>
        <p:sp>
          <p:nvSpPr>
            <p:cNvPr id="12" name="TextBox 11">
              <a:extLst>
                <a:ext uri="{FF2B5EF4-FFF2-40B4-BE49-F238E27FC236}">
                  <a16:creationId xmlns:a16="http://schemas.microsoft.com/office/drawing/2014/main" id="{836678B2-C48D-5C63-9ED7-3C61D2F176A8}"/>
                </a:ext>
              </a:extLst>
            </p:cNvPr>
            <p:cNvSpPr txBox="1"/>
            <p:nvPr/>
          </p:nvSpPr>
          <p:spPr>
            <a:xfrm>
              <a:off x="3117285" y="2682002"/>
              <a:ext cx="886244" cy="871381"/>
            </a:xfrm>
            <a:prstGeom prst="rect">
              <a:avLst/>
            </a:prstGeom>
            <a:solidFill>
              <a:schemeClr val="accent4"/>
            </a:solidFill>
            <a:ln>
              <a:solidFill>
                <a:schemeClr val="bg1"/>
              </a:solidFill>
            </a:ln>
          </p:spPr>
          <p:txBody>
            <a:bodyPr wrap="square" rtlCol="0" anchor="t" anchorCtr="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EFFFF"/>
                  </a:solidFill>
                  <a:effectLst/>
                  <a:uLnTx/>
                  <a:uFillTx/>
                  <a:latin typeface="Roboto"/>
                  <a:ea typeface="Roboto Medium" panose="02000000000000000000" pitchFamily="2" charset="0"/>
                  <a:cs typeface="+mn-cs"/>
                </a:rPr>
                <a:t>Priors</a:t>
              </a:r>
            </a:p>
          </p:txBody>
        </p:sp>
        <p:grpSp>
          <p:nvGrpSpPr>
            <p:cNvPr id="16" name="Group 15">
              <a:extLst>
                <a:ext uri="{FF2B5EF4-FFF2-40B4-BE49-F238E27FC236}">
                  <a16:creationId xmlns:a16="http://schemas.microsoft.com/office/drawing/2014/main" id="{3A1950C1-BA53-BBED-F65E-92F745B370BB}"/>
                </a:ext>
              </a:extLst>
            </p:cNvPr>
            <p:cNvGrpSpPr>
              <a:grpSpLocks noChangeAspect="1"/>
            </p:cNvGrpSpPr>
            <p:nvPr/>
          </p:nvGrpSpPr>
          <p:grpSpPr>
            <a:xfrm>
              <a:off x="3314585" y="3004483"/>
              <a:ext cx="479221" cy="372481"/>
              <a:chOff x="1076445" y="2898694"/>
              <a:chExt cx="760761" cy="591311"/>
            </a:xfrm>
          </p:grpSpPr>
          <p:sp>
            <p:nvSpPr>
              <p:cNvPr id="56" name="Oval 55">
                <a:extLst>
                  <a:ext uri="{FF2B5EF4-FFF2-40B4-BE49-F238E27FC236}">
                    <a16:creationId xmlns:a16="http://schemas.microsoft.com/office/drawing/2014/main" id="{AE0309C3-BDEE-EA09-6B64-C1ECB21CBD8F}"/>
                  </a:ext>
                </a:extLst>
              </p:cNvPr>
              <p:cNvSpPr/>
              <p:nvPr/>
            </p:nvSpPr>
            <p:spPr>
              <a:xfrm>
                <a:off x="1184216" y="2898694"/>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rmAutofit fontScale="25000" lnSpcReduction="20000"/>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57" name="Oval 56">
                <a:extLst>
                  <a:ext uri="{FF2B5EF4-FFF2-40B4-BE49-F238E27FC236}">
                    <a16:creationId xmlns:a16="http://schemas.microsoft.com/office/drawing/2014/main" id="{F3F8BFA7-0CC4-9FA3-003D-88DAD50E2EF5}"/>
                  </a:ext>
                </a:extLst>
              </p:cNvPr>
              <p:cNvSpPr/>
              <p:nvPr/>
            </p:nvSpPr>
            <p:spPr>
              <a:xfrm>
                <a:off x="1404912" y="2898694"/>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rmAutofit fontScale="25000" lnSpcReduction="20000"/>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58" name="Oval 57">
                <a:extLst>
                  <a:ext uri="{FF2B5EF4-FFF2-40B4-BE49-F238E27FC236}">
                    <a16:creationId xmlns:a16="http://schemas.microsoft.com/office/drawing/2014/main" id="{48E36ECF-12DF-5BE0-B437-2185F86E1F09}"/>
                  </a:ext>
                </a:extLst>
              </p:cNvPr>
              <p:cNvSpPr/>
              <p:nvPr/>
            </p:nvSpPr>
            <p:spPr>
              <a:xfrm>
                <a:off x="1625608" y="2898694"/>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rmAutofit fontScale="25000" lnSpcReduction="20000"/>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59" name="Oval 58">
                <a:extLst>
                  <a:ext uri="{FF2B5EF4-FFF2-40B4-BE49-F238E27FC236}">
                    <a16:creationId xmlns:a16="http://schemas.microsoft.com/office/drawing/2014/main" id="{D7F2833D-94EA-F5E2-29B2-74F3A3F3637D}"/>
                  </a:ext>
                </a:extLst>
              </p:cNvPr>
              <p:cNvSpPr/>
              <p:nvPr/>
            </p:nvSpPr>
            <p:spPr>
              <a:xfrm>
                <a:off x="1076445" y="3146628"/>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rmAutofit fontScale="25000" lnSpcReduction="20000"/>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60" name="Oval 59">
                <a:extLst>
                  <a:ext uri="{FF2B5EF4-FFF2-40B4-BE49-F238E27FC236}">
                    <a16:creationId xmlns:a16="http://schemas.microsoft.com/office/drawing/2014/main" id="{6835EC7B-743F-B408-63BE-835D7AB550DB}"/>
                  </a:ext>
                </a:extLst>
              </p:cNvPr>
              <p:cNvSpPr/>
              <p:nvPr/>
            </p:nvSpPr>
            <p:spPr>
              <a:xfrm>
                <a:off x="1297141" y="3146628"/>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rmAutofit fontScale="25000" lnSpcReduction="20000"/>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61" name="Oval 60">
                <a:extLst>
                  <a:ext uri="{FF2B5EF4-FFF2-40B4-BE49-F238E27FC236}">
                    <a16:creationId xmlns:a16="http://schemas.microsoft.com/office/drawing/2014/main" id="{3611A1A3-0D43-6B58-4046-BDD2140CA1D9}"/>
                  </a:ext>
                </a:extLst>
              </p:cNvPr>
              <p:cNvSpPr/>
              <p:nvPr/>
            </p:nvSpPr>
            <p:spPr>
              <a:xfrm>
                <a:off x="1517837" y="3146628"/>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rmAutofit fontScale="25000" lnSpcReduction="20000"/>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62" name="Oval 61">
                <a:extLst>
                  <a:ext uri="{FF2B5EF4-FFF2-40B4-BE49-F238E27FC236}">
                    <a16:creationId xmlns:a16="http://schemas.microsoft.com/office/drawing/2014/main" id="{87BDB26A-3847-C88E-104D-18F5B0CAB9BE}"/>
                  </a:ext>
                </a:extLst>
              </p:cNvPr>
              <p:cNvSpPr/>
              <p:nvPr/>
            </p:nvSpPr>
            <p:spPr>
              <a:xfrm>
                <a:off x="1738533" y="3146628"/>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rmAutofit fontScale="25000" lnSpcReduction="20000"/>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63" name="Oval 62">
                <a:extLst>
                  <a:ext uri="{FF2B5EF4-FFF2-40B4-BE49-F238E27FC236}">
                    <a16:creationId xmlns:a16="http://schemas.microsoft.com/office/drawing/2014/main" id="{3B1DDE3A-B00C-B3EE-A441-AC16FBA35948}"/>
                  </a:ext>
                </a:extLst>
              </p:cNvPr>
              <p:cNvSpPr/>
              <p:nvPr/>
            </p:nvSpPr>
            <p:spPr>
              <a:xfrm>
                <a:off x="1184216" y="3386191"/>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rmAutofit fontScale="25000" lnSpcReduction="20000"/>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64" name="Oval 63">
                <a:extLst>
                  <a:ext uri="{FF2B5EF4-FFF2-40B4-BE49-F238E27FC236}">
                    <a16:creationId xmlns:a16="http://schemas.microsoft.com/office/drawing/2014/main" id="{AC3AD5DC-8B66-CBE2-7EB0-EF6E9659A112}"/>
                  </a:ext>
                </a:extLst>
              </p:cNvPr>
              <p:cNvSpPr/>
              <p:nvPr/>
            </p:nvSpPr>
            <p:spPr>
              <a:xfrm>
                <a:off x="1404912" y="3386191"/>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rmAutofit fontScale="25000" lnSpcReduction="20000"/>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65" name="Oval 64">
                <a:extLst>
                  <a:ext uri="{FF2B5EF4-FFF2-40B4-BE49-F238E27FC236}">
                    <a16:creationId xmlns:a16="http://schemas.microsoft.com/office/drawing/2014/main" id="{DB66FF2F-6D7D-242B-EFC6-4DF956DF57FA}"/>
                  </a:ext>
                </a:extLst>
              </p:cNvPr>
              <p:cNvSpPr/>
              <p:nvPr/>
            </p:nvSpPr>
            <p:spPr>
              <a:xfrm>
                <a:off x="1625608" y="3386191"/>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rmAutofit fontScale="25000" lnSpcReduction="20000"/>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cxnSp>
            <p:nvCxnSpPr>
              <p:cNvPr id="66" name="Straight Connector 65">
                <a:extLst>
                  <a:ext uri="{FF2B5EF4-FFF2-40B4-BE49-F238E27FC236}">
                    <a16:creationId xmlns:a16="http://schemas.microsoft.com/office/drawing/2014/main" id="{32628651-20BB-37CE-091F-6D3DA52D79D9}"/>
                  </a:ext>
                </a:extLst>
              </p:cNvPr>
              <p:cNvCxnSpPr>
                <a:cxnSpLocks/>
                <a:stCxn id="56" idx="4"/>
                <a:endCxn id="59" idx="0"/>
              </p:cNvCxnSpPr>
              <p:nvPr/>
            </p:nvCxnSpPr>
            <p:spPr>
              <a:xfrm flipH="1">
                <a:off x="1125782" y="3002508"/>
                <a:ext cx="107771"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7" name="Straight Connector 66">
                <a:extLst>
                  <a:ext uri="{FF2B5EF4-FFF2-40B4-BE49-F238E27FC236}">
                    <a16:creationId xmlns:a16="http://schemas.microsoft.com/office/drawing/2014/main" id="{A568FFC0-345D-2AE0-22F4-0A320F4C9A42}"/>
                  </a:ext>
                </a:extLst>
              </p:cNvPr>
              <p:cNvCxnSpPr>
                <a:cxnSpLocks/>
                <a:stCxn id="56" idx="4"/>
                <a:endCxn id="60" idx="0"/>
              </p:cNvCxnSpPr>
              <p:nvPr/>
            </p:nvCxnSpPr>
            <p:spPr>
              <a:xfrm>
                <a:off x="1233553" y="3002508"/>
                <a:ext cx="112925"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a16="http://schemas.microsoft.com/office/drawing/2014/main" id="{3F00C313-F452-57FF-BDA3-31D1EEB0E6BC}"/>
                  </a:ext>
                </a:extLst>
              </p:cNvPr>
              <p:cNvCxnSpPr>
                <a:cxnSpLocks/>
                <a:stCxn id="57" idx="4"/>
                <a:endCxn id="60" idx="0"/>
              </p:cNvCxnSpPr>
              <p:nvPr/>
            </p:nvCxnSpPr>
            <p:spPr>
              <a:xfrm flipH="1">
                <a:off x="1346478" y="3002508"/>
                <a:ext cx="107771"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9" name="Straight Connector 68">
                <a:extLst>
                  <a:ext uri="{FF2B5EF4-FFF2-40B4-BE49-F238E27FC236}">
                    <a16:creationId xmlns:a16="http://schemas.microsoft.com/office/drawing/2014/main" id="{BCBD077D-DEDA-20EF-8B50-59A444FDBAB4}"/>
                  </a:ext>
                </a:extLst>
              </p:cNvPr>
              <p:cNvCxnSpPr>
                <a:cxnSpLocks/>
                <a:stCxn id="57" idx="4"/>
                <a:endCxn id="61" idx="0"/>
              </p:cNvCxnSpPr>
              <p:nvPr/>
            </p:nvCxnSpPr>
            <p:spPr>
              <a:xfrm>
                <a:off x="1454249" y="3002508"/>
                <a:ext cx="112925"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0" name="Straight Connector 69">
                <a:extLst>
                  <a:ext uri="{FF2B5EF4-FFF2-40B4-BE49-F238E27FC236}">
                    <a16:creationId xmlns:a16="http://schemas.microsoft.com/office/drawing/2014/main" id="{3802CFB5-0249-0A5D-B886-333EDF9B9AE6}"/>
                  </a:ext>
                </a:extLst>
              </p:cNvPr>
              <p:cNvCxnSpPr>
                <a:cxnSpLocks/>
              </p:cNvCxnSpPr>
              <p:nvPr/>
            </p:nvCxnSpPr>
            <p:spPr>
              <a:xfrm flipH="1">
                <a:off x="1560047" y="3002508"/>
                <a:ext cx="107771"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1" name="Straight Connector 70">
                <a:extLst>
                  <a:ext uri="{FF2B5EF4-FFF2-40B4-BE49-F238E27FC236}">
                    <a16:creationId xmlns:a16="http://schemas.microsoft.com/office/drawing/2014/main" id="{74BE8E14-374B-1F17-21A0-C1DCE3176736}"/>
                  </a:ext>
                </a:extLst>
              </p:cNvPr>
              <p:cNvCxnSpPr>
                <a:cxnSpLocks/>
              </p:cNvCxnSpPr>
              <p:nvPr/>
            </p:nvCxnSpPr>
            <p:spPr>
              <a:xfrm>
                <a:off x="1667818" y="3002508"/>
                <a:ext cx="112925"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2" name="Straight Connector 71">
                <a:extLst>
                  <a:ext uri="{FF2B5EF4-FFF2-40B4-BE49-F238E27FC236}">
                    <a16:creationId xmlns:a16="http://schemas.microsoft.com/office/drawing/2014/main" id="{E46CA0AA-93AA-6C0C-81BB-357209F91C3B}"/>
                  </a:ext>
                </a:extLst>
              </p:cNvPr>
              <p:cNvCxnSpPr>
                <a:cxnSpLocks/>
              </p:cNvCxnSpPr>
              <p:nvPr/>
            </p:nvCxnSpPr>
            <p:spPr>
              <a:xfrm flipH="1">
                <a:off x="1233552" y="3242071"/>
                <a:ext cx="107771"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3" name="Straight Connector 72">
                <a:extLst>
                  <a:ext uri="{FF2B5EF4-FFF2-40B4-BE49-F238E27FC236}">
                    <a16:creationId xmlns:a16="http://schemas.microsoft.com/office/drawing/2014/main" id="{9484FADE-8286-B2E3-9B89-F3D6919B2C04}"/>
                  </a:ext>
                </a:extLst>
              </p:cNvPr>
              <p:cNvCxnSpPr>
                <a:cxnSpLocks/>
              </p:cNvCxnSpPr>
              <p:nvPr/>
            </p:nvCxnSpPr>
            <p:spPr>
              <a:xfrm>
                <a:off x="1341323" y="3242071"/>
                <a:ext cx="112925"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4" name="Straight Connector 73">
                <a:extLst>
                  <a:ext uri="{FF2B5EF4-FFF2-40B4-BE49-F238E27FC236}">
                    <a16:creationId xmlns:a16="http://schemas.microsoft.com/office/drawing/2014/main" id="{34690E30-A3A8-1083-0A80-215D8E338473}"/>
                  </a:ext>
                </a:extLst>
              </p:cNvPr>
              <p:cNvCxnSpPr>
                <a:cxnSpLocks/>
                <a:stCxn id="56" idx="4"/>
                <a:endCxn id="61" idx="0"/>
              </p:cNvCxnSpPr>
              <p:nvPr/>
            </p:nvCxnSpPr>
            <p:spPr>
              <a:xfrm>
                <a:off x="1233553" y="3002508"/>
                <a:ext cx="333621"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5" name="Straight Connector 74">
                <a:extLst>
                  <a:ext uri="{FF2B5EF4-FFF2-40B4-BE49-F238E27FC236}">
                    <a16:creationId xmlns:a16="http://schemas.microsoft.com/office/drawing/2014/main" id="{2592034C-538A-4EA6-EE81-2FA95775BACC}"/>
                  </a:ext>
                </a:extLst>
              </p:cNvPr>
              <p:cNvCxnSpPr>
                <a:cxnSpLocks/>
                <a:stCxn id="56" idx="4"/>
                <a:endCxn id="62" idx="0"/>
              </p:cNvCxnSpPr>
              <p:nvPr/>
            </p:nvCxnSpPr>
            <p:spPr>
              <a:xfrm>
                <a:off x="1233553" y="3002508"/>
                <a:ext cx="554317"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6" name="Straight Connector 75">
                <a:extLst>
                  <a:ext uri="{FF2B5EF4-FFF2-40B4-BE49-F238E27FC236}">
                    <a16:creationId xmlns:a16="http://schemas.microsoft.com/office/drawing/2014/main" id="{C16781D1-CA9A-1EFC-2C33-DCA39A6AEB67}"/>
                  </a:ext>
                </a:extLst>
              </p:cNvPr>
              <p:cNvCxnSpPr>
                <a:cxnSpLocks/>
                <a:stCxn id="57" idx="4"/>
                <a:endCxn id="62" idx="0"/>
              </p:cNvCxnSpPr>
              <p:nvPr/>
            </p:nvCxnSpPr>
            <p:spPr>
              <a:xfrm>
                <a:off x="1454249" y="3002508"/>
                <a:ext cx="333621"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7" name="Straight Connector 76">
                <a:extLst>
                  <a:ext uri="{FF2B5EF4-FFF2-40B4-BE49-F238E27FC236}">
                    <a16:creationId xmlns:a16="http://schemas.microsoft.com/office/drawing/2014/main" id="{E743329D-3CC4-B7EA-79D0-74E9FA1AC9E5}"/>
                  </a:ext>
                </a:extLst>
              </p:cNvPr>
              <p:cNvCxnSpPr>
                <a:cxnSpLocks/>
                <a:stCxn id="57" idx="4"/>
                <a:endCxn id="59" idx="0"/>
              </p:cNvCxnSpPr>
              <p:nvPr/>
            </p:nvCxnSpPr>
            <p:spPr>
              <a:xfrm flipH="1">
                <a:off x="1125782" y="3002508"/>
                <a:ext cx="328467"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8" name="Straight Connector 77">
                <a:extLst>
                  <a:ext uri="{FF2B5EF4-FFF2-40B4-BE49-F238E27FC236}">
                    <a16:creationId xmlns:a16="http://schemas.microsoft.com/office/drawing/2014/main" id="{9F20CD8B-F970-67AC-0173-E24CA71F4397}"/>
                  </a:ext>
                </a:extLst>
              </p:cNvPr>
              <p:cNvCxnSpPr>
                <a:cxnSpLocks/>
                <a:stCxn id="60" idx="0"/>
                <a:endCxn id="58" idx="4"/>
              </p:cNvCxnSpPr>
              <p:nvPr/>
            </p:nvCxnSpPr>
            <p:spPr>
              <a:xfrm flipV="1">
                <a:off x="1346478" y="3002508"/>
                <a:ext cx="328467"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9" name="Straight Connector 78">
                <a:extLst>
                  <a:ext uri="{FF2B5EF4-FFF2-40B4-BE49-F238E27FC236}">
                    <a16:creationId xmlns:a16="http://schemas.microsoft.com/office/drawing/2014/main" id="{3A751072-3B5E-4BAE-C6E5-9F28DE178E24}"/>
                  </a:ext>
                </a:extLst>
              </p:cNvPr>
              <p:cNvCxnSpPr>
                <a:cxnSpLocks/>
                <a:stCxn id="59" idx="0"/>
                <a:endCxn id="58" idx="4"/>
              </p:cNvCxnSpPr>
              <p:nvPr/>
            </p:nvCxnSpPr>
            <p:spPr>
              <a:xfrm flipV="1">
                <a:off x="1125782" y="3002508"/>
                <a:ext cx="549163"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0" name="Straight Connector 79">
                <a:extLst>
                  <a:ext uri="{FF2B5EF4-FFF2-40B4-BE49-F238E27FC236}">
                    <a16:creationId xmlns:a16="http://schemas.microsoft.com/office/drawing/2014/main" id="{35DCC476-8AAC-B0B9-9699-D84412114C44}"/>
                  </a:ext>
                </a:extLst>
              </p:cNvPr>
              <p:cNvCxnSpPr>
                <a:cxnSpLocks/>
                <a:stCxn id="64" idx="0"/>
                <a:endCxn id="61" idx="4"/>
              </p:cNvCxnSpPr>
              <p:nvPr/>
            </p:nvCxnSpPr>
            <p:spPr>
              <a:xfrm flipV="1">
                <a:off x="1454249" y="3250442"/>
                <a:ext cx="112925"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1" name="Straight Connector 80">
                <a:extLst>
                  <a:ext uri="{FF2B5EF4-FFF2-40B4-BE49-F238E27FC236}">
                    <a16:creationId xmlns:a16="http://schemas.microsoft.com/office/drawing/2014/main" id="{99CF2ED5-1234-1A4F-3C0F-1A690497019D}"/>
                  </a:ext>
                </a:extLst>
              </p:cNvPr>
              <p:cNvCxnSpPr>
                <a:cxnSpLocks/>
                <a:stCxn id="64" idx="0"/>
                <a:endCxn id="62" idx="4"/>
              </p:cNvCxnSpPr>
              <p:nvPr/>
            </p:nvCxnSpPr>
            <p:spPr>
              <a:xfrm flipV="1">
                <a:off x="1454249" y="3250442"/>
                <a:ext cx="333621"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2" name="Straight Connector 81">
                <a:extLst>
                  <a:ext uri="{FF2B5EF4-FFF2-40B4-BE49-F238E27FC236}">
                    <a16:creationId xmlns:a16="http://schemas.microsoft.com/office/drawing/2014/main" id="{75CEC5BF-A0B8-40F8-87CF-CA4739B068ED}"/>
                  </a:ext>
                </a:extLst>
              </p:cNvPr>
              <p:cNvCxnSpPr>
                <a:cxnSpLocks/>
                <a:stCxn id="59" idx="4"/>
                <a:endCxn id="64" idx="0"/>
              </p:cNvCxnSpPr>
              <p:nvPr/>
            </p:nvCxnSpPr>
            <p:spPr>
              <a:xfrm>
                <a:off x="1125782" y="3250442"/>
                <a:ext cx="328467"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3" name="Straight Connector 82">
                <a:extLst>
                  <a:ext uri="{FF2B5EF4-FFF2-40B4-BE49-F238E27FC236}">
                    <a16:creationId xmlns:a16="http://schemas.microsoft.com/office/drawing/2014/main" id="{E0B9AB44-84E4-9247-F906-B3ABB1D46504}"/>
                  </a:ext>
                </a:extLst>
              </p:cNvPr>
              <p:cNvCxnSpPr>
                <a:cxnSpLocks/>
                <a:stCxn id="65" idx="0"/>
                <a:endCxn id="62" idx="4"/>
              </p:cNvCxnSpPr>
              <p:nvPr/>
            </p:nvCxnSpPr>
            <p:spPr>
              <a:xfrm flipV="1">
                <a:off x="1674945" y="3250442"/>
                <a:ext cx="112925"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4" name="Straight Connector 83">
                <a:extLst>
                  <a:ext uri="{FF2B5EF4-FFF2-40B4-BE49-F238E27FC236}">
                    <a16:creationId xmlns:a16="http://schemas.microsoft.com/office/drawing/2014/main" id="{3151B24F-D039-0B6B-E6C6-198EB21FAEC0}"/>
                  </a:ext>
                </a:extLst>
              </p:cNvPr>
              <p:cNvCxnSpPr>
                <a:cxnSpLocks/>
                <a:stCxn id="61" idx="4"/>
                <a:endCxn id="65" idx="0"/>
              </p:cNvCxnSpPr>
              <p:nvPr/>
            </p:nvCxnSpPr>
            <p:spPr>
              <a:xfrm>
                <a:off x="1567174" y="3250442"/>
                <a:ext cx="107771"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5" name="Straight Connector 84">
                <a:extLst>
                  <a:ext uri="{FF2B5EF4-FFF2-40B4-BE49-F238E27FC236}">
                    <a16:creationId xmlns:a16="http://schemas.microsoft.com/office/drawing/2014/main" id="{BEFFF8E4-39C7-BE69-EF34-2B2B09CB84FB}"/>
                  </a:ext>
                </a:extLst>
              </p:cNvPr>
              <p:cNvCxnSpPr>
                <a:cxnSpLocks/>
                <a:stCxn id="60" idx="4"/>
                <a:endCxn id="65" idx="0"/>
              </p:cNvCxnSpPr>
              <p:nvPr/>
            </p:nvCxnSpPr>
            <p:spPr>
              <a:xfrm>
                <a:off x="1346478" y="3250442"/>
                <a:ext cx="328467"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6" name="Straight Connector 85">
                <a:extLst>
                  <a:ext uri="{FF2B5EF4-FFF2-40B4-BE49-F238E27FC236}">
                    <a16:creationId xmlns:a16="http://schemas.microsoft.com/office/drawing/2014/main" id="{C40C0546-CA7E-C603-EEEB-6FE8DBAA1548}"/>
                  </a:ext>
                </a:extLst>
              </p:cNvPr>
              <p:cNvCxnSpPr>
                <a:cxnSpLocks/>
                <a:stCxn id="59" idx="4"/>
                <a:endCxn id="63" idx="0"/>
              </p:cNvCxnSpPr>
              <p:nvPr/>
            </p:nvCxnSpPr>
            <p:spPr>
              <a:xfrm>
                <a:off x="1125782" y="3250442"/>
                <a:ext cx="107771"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7" name="Straight Connector 86">
                <a:extLst>
                  <a:ext uri="{FF2B5EF4-FFF2-40B4-BE49-F238E27FC236}">
                    <a16:creationId xmlns:a16="http://schemas.microsoft.com/office/drawing/2014/main" id="{0A4EA1BC-F4A8-3FAB-BD1A-C4FB0FF653AC}"/>
                  </a:ext>
                </a:extLst>
              </p:cNvPr>
              <p:cNvCxnSpPr>
                <a:cxnSpLocks/>
                <a:stCxn id="59" idx="4"/>
                <a:endCxn id="65" idx="0"/>
              </p:cNvCxnSpPr>
              <p:nvPr/>
            </p:nvCxnSpPr>
            <p:spPr>
              <a:xfrm>
                <a:off x="1125782" y="3250442"/>
                <a:ext cx="549163"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8" name="Straight Connector 87">
                <a:extLst>
                  <a:ext uri="{FF2B5EF4-FFF2-40B4-BE49-F238E27FC236}">
                    <a16:creationId xmlns:a16="http://schemas.microsoft.com/office/drawing/2014/main" id="{514C3697-D4BD-9F59-22A4-FAD7BC852261}"/>
                  </a:ext>
                </a:extLst>
              </p:cNvPr>
              <p:cNvCxnSpPr>
                <a:cxnSpLocks/>
                <a:stCxn id="63" idx="0"/>
                <a:endCxn id="62" idx="4"/>
              </p:cNvCxnSpPr>
              <p:nvPr/>
            </p:nvCxnSpPr>
            <p:spPr>
              <a:xfrm flipV="1">
                <a:off x="1233553" y="3250442"/>
                <a:ext cx="554317"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9" name="Straight Connector 88">
                <a:extLst>
                  <a:ext uri="{FF2B5EF4-FFF2-40B4-BE49-F238E27FC236}">
                    <a16:creationId xmlns:a16="http://schemas.microsoft.com/office/drawing/2014/main" id="{CF3EFB8F-84CF-D719-9BB3-B0DFA18DF2F2}"/>
                  </a:ext>
                </a:extLst>
              </p:cNvPr>
              <p:cNvCxnSpPr>
                <a:cxnSpLocks/>
                <a:stCxn id="63" idx="0"/>
                <a:endCxn id="61" idx="4"/>
              </p:cNvCxnSpPr>
              <p:nvPr/>
            </p:nvCxnSpPr>
            <p:spPr>
              <a:xfrm flipV="1">
                <a:off x="1233553" y="3250442"/>
                <a:ext cx="333621"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36" name="Trapezium 135">
              <a:extLst>
                <a:ext uri="{FF2B5EF4-FFF2-40B4-BE49-F238E27FC236}">
                  <a16:creationId xmlns:a16="http://schemas.microsoft.com/office/drawing/2014/main" id="{85B62569-6536-DC81-E515-B856A7A47ECB}"/>
                </a:ext>
              </a:extLst>
            </p:cNvPr>
            <p:cNvSpPr/>
            <p:nvPr/>
          </p:nvSpPr>
          <p:spPr>
            <a:xfrm rot="5400000">
              <a:off x="3891181" y="3053429"/>
              <a:ext cx="1523906" cy="514350"/>
            </a:xfrm>
            <a:prstGeom prst="trapezoid">
              <a:avLst>
                <a:gd name="adj" fmla="val 9388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grpSp>
      <p:sp>
        <p:nvSpPr>
          <p:cNvPr id="137" name="TextBox 136">
            <a:extLst>
              <a:ext uri="{FF2B5EF4-FFF2-40B4-BE49-F238E27FC236}">
                <a16:creationId xmlns:a16="http://schemas.microsoft.com/office/drawing/2014/main" id="{EFE60C9C-2663-75D0-1A1B-609847917C61}"/>
              </a:ext>
            </a:extLst>
          </p:cNvPr>
          <p:cNvSpPr txBox="1"/>
          <p:nvPr/>
        </p:nvSpPr>
        <p:spPr>
          <a:xfrm>
            <a:off x="5151117" y="3645249"/>
            <a:ext cx="1783731" cy="338554"/>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7495E"/>
                </a:solidFill>
                <a:effectLst/>
                <a:uLnTx/>
                <a:uFillTx/>
                <a:latin typeface="Roboto"/>
                <a:ea typeface="+mn-ea"/>
                <a:cs typeface="+mn-cs"/>
              </a:rPr>
              <a:t>Wireless Channel</a:t>
            </a:r>
          </a:p>
        </p:txBody>
      </p:sp>
      <p:grpSp>
        <p:nvGrpSpPr>
          <p:cNvPr id="192" name="Group 191">
            <a:extLst>
              <a:ext uri="{FF2B5EF4-FFF2-40B4-BE49-F238E27FC236}">
                <a16:creationId xmlns:a16="http://schemas.microsoft.com/office/drawing/2014/main" id="{349E6663-F1E7-4F61-93B6-B9E7758C1E96}"/>
              </a:ext>
            </a:extLst>
          </p:cNvPr>
          <p:cNvGrpSpPr/>
          <p:nvPr/>
        </p:nvGrpSpPr>
        <p:grpSpPr>
          <a:xfrm>
            <a:off x="7411332" y="2541576"/>
            <a:ext cx="2172037" cy="1539020"/>
            <a:chOff x="7496571" y="2541576"/>
            <a:chExt cx="2172037" cy="1539020"/>
          </a:xfrm>
        </p:grpSpPr>
        <p:grpSp>
          <p:nvGrpSpPr>
            <p:cNvPr id="95" name="Group 94">
              <a:extLst>
                <a:ext uri="{FF2B5EF4-FFF2-40B4-BE49-F238E27FC236}">
                  <a16:creationId xmlns:a16="http://schemas.microsoft.com/office/drawing/2014/main" id="{CB36DF5F-A183-EFB4-0428-F913F8357DC3}"/>
                </a:ext>
              </a:extLst>
            </p:cNvPr>
            <p:cNvGrpSpPr>
              <a:grpSpLocks noChangeAspect="1"/>
            </p:cNvGrpSpPr>
            <p:nvPr/>
          </p:nvGrpSpPr>
          <p:grpSpPr>
            <a:xfrm>
              <a:off x="8585620" y="2919727"/>
              <a:ext cx="479221" cy="372481"/>
              <a:chOff x="1076445" y="2898694"/>
              <a:chExt cx="760761" cy="591311"/>
            </a:xfrm>
          </p:grpSpPr>
          <p:sp>
            <p:nvSpPr>
              <p:cNvPr id="96" name="Oval 95">
                <a:extLst>
                  <a:ext uri="{FF2B5EF4-FFF2-40B4-BE49-F238E27FC236}">
                    <a16:creationId xmlns:a16="http://schemas.microsoft.com/office/drawing/2014/main" id="{0FC8C4B1-9949-7FBE-3879-3A8BB7B2C4E1}"/>
                  </a:ext>
                </a:extLst>
              </p:cNvPr>
              <p:cNvSpPr/>
              <p:nvPr/>
            </p:nvSpPr>
            <p:spPr>
              <a:xfrm>
                <a:off x="1184216" y="2898694"/>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rmAutofit fontScale="25000" lnSpcReduction="20000"/>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97" name="Oval 96">
                <a:extLst>
                  <a:ext uri="{FF2B5EF4-FFF2-40B4-BE49-F238E27FC236}">
                    <a16:creationId xmlns:a16="http://schemas.microsoft.com/office/drawing/2014/main" id="{63C369FA-A0FD-0EFA-1BE0-0FBF613669BB}"/>
                  </a:ext>
                </a:extLst>
              </p:cNvPr>
              <p:cNvSpPr/>
              <p:nvPr/>
            </p:nvSpPr>
            <p:spPr>
              <a:xfrm>
                <a:off x="1404912" y="2898694"/>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rmAutofit fontScale="25000" lnSpcReduction="20000"/>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98" name="Oval 97">
                <a:extLst>
                  <a:ext uri="{FF2B5EF4-FFF2-40B4-BE49-F238E27FC236}">
                    <a16:creationId xmlns:a16="http://schemas.microsoft.com/office/drawing/2014/main" id="{54A5C93B-05A4-C5B8-87BE-D345D9AAC962}"/>
                  </a:ext>
                </a:extLst>
              </p:cNvPr>
              <p:cNvSpPr/>
              <p:nvPr/>
            </p:nvSpPr>
            <p:spPr>
              <a:xfrm>
                <a:off x="1625608" y="2898694"/>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rmAutofit fontScale="25000" lnSpcReduction="20000"/>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99" name="Oval 98">
                <a:extLst>
                  <a:ext uri="{FF2B5EF4-FFF2-40B4-BE49-F238E27FC236}">
                    <a16:creationId xmlns:a16="http://schemas.microsoft.com/office/drawing/2014/main" id="{26BCA766-822D-B845-F6CD-BAA6C6A2D8CC}"/>
                  </a:ext>
                </a:extLst>
              </p:cNvPr>
              <p:cNvSpPr/>
              <p:nvPr/>
            </p:nvSpPr>
            <p:spPr>
              <a:xfrm>
                <a:off x="1076445" y="3146628"/>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rmAutofit fontScale="25000" lnSpcReduction="20000"/>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100" name="Oval 99">
                <a:extLst>
                  <a:ext uri="{FF2B5EF4-FFF2-40B4-BE49-F238E27FC236}">
                    <a16:creationId xmlns:a16="http://schemas.microsoft.com/office/drawing/2014/main" id="{F319766E-50C0-5DA1-D314-ED40999D4E3B}"/>
                  </a:ext>
                </a:extLst>
              </p:cNvPr>
              <p:cNvSpPr/>
              <p:nvPr/>
            </p:nvSpPr>
            <p:spPr>
              <a:xfrm>
                <a:off x="1297141" y="3146628"/>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rmAutofit fontScale="25000" lnSpcReduction="20000"/>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101" name="Oval 100">
                <a:extLst>
                  <a:ext uri="{FF2B5EF4-FFF2-40B4-BE49-F238E27FC236}">
                    <a16:creationId xmlns:a16="http://schemas.microsoft.com/office/drawing/2014/main" id="{AB4428E2-869B-B4DD-821A-A14B205FAE08}"/>
                  </a:ext>
                </a:extLst>
              </p:cNvPr>
              <p:cNvSpPr/>
              <p:nvPr/>
            </p:nvSpPr>
            <p:spPr>
              <a:xfrm>
                <a:off x="1517837" y="3146628"/>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rmAutofit fontScale="25000" lnSpcReduction="20000"/>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102" name="Oval 101">
                <a:extLst>
                  <a:ext uri="{FF2B5EF4-FFF2-40B4-BE49-F238E27FC236}">
                    <a16:creationId xmlns:a16="http://schemas.microsoft.com/office/drawing/2014/main" id="{49ADF90F-A12F-EBF4-B787-53B92CB929C7}"/>
                  </a:ext>
                </a:extLst>
              </p:cNvPr>
              <p:cNvSpPr/>
              <p:nvPr/>
            </p:nvSpPr>
            <p:spPr>
              <a:xfrm>
                <a:off x="1738533" y="3146628"/>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rmAutofit fontScale="25000" lnSpcReduction="20000"/>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103" name="Oval 102">
                <a:extLst>
                  <a:ext uri="{FF2B5EF4-FFF2-40B4-BE49-F238E27FC236}">
                    <a16:creationId xmlns:a16="http://schemas.microsoft.com/office/drawing/2014/main" id="{D256D959-162A-C2DB-2269-B9ACA00C083E}"/>
                  </a:ext>
                </a:extLst>
              </p:cNvPr>
              <p:cNvSpPr/>
              <p:nvPr/>
            </p:nvSpPr>
            <p:spPr>
              <a:xfrm>
                <a:off x="1184216" y="3386191"/>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rmAutofit fontScale="25000" lnSpcReduction="20000"/>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104" name="Oval 103">
                <a:extLst>
                  <a:ext uri="{FF2B5EF4-FFF2-40B4-BE49-F238E27FC236}">
                    <a16:creationId xmlns:a16="http://schemas.microsoft.com/office/drawing/2014/main" id="{4EA2F647-30E3-01E1-58DE-7F71D31C66DF}"/>
                  </a:ext>
                </a:extLst>
              </p:cNvPr>
              <p:cNvSpPr/>
              <p:nvPr/>
            </p:nvSpPr>
            <p:spPr>
              <a:xfrm>
                <a:off x="1404912" y="3386191"/>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rmAutofit fontScale="25000" lnSpcReduction="20000"/>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105" name="Oval 104">
                <a:extLst>
                  <a:ext uri="{FF2B5EF4-FFF2-40B4-BE49-F238E27FC236}">
                    <a16:creationId xmlns:a16="http://schemas.microsoft.com/office/drawing/2014/main" id="{F401473C-1E65-AB9C-514C-134D6710ED86}"/>
                  </a:ext>
                </a:extLst>
              </p:cNvPr>
              <p:cNvSpPr/>
              <p:nvPr/>
            </p:nvSpPr>
            <p:spPr>
              <a:xfrm>
                <a:off x="1625608" y="3386191"/>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rmAutofit fontScale="25000" lnSpcReduction="20000"/>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cxnSp>
            <p:nvCxnSpPr>
              <p:cNvPr id="106" name="Straight Connector 105">
                <a:extLst>
                  <a:ext uri="{FF2B5EF4-FFF2-40B4-BE49-F238E27FC236}">
                    <a16:creationId xmlns:a16="http://schemas.microsoft.com/office/drawing/2014/main" id="{ED55E459-BC6A-7B9A-3113-D47C9C30F465}"/>
                  </a:ext>
                </a:extLst>
              </p:cNvPr>
              <p:cNvCxnSpPr>
                <a:cxnSpLocks/>
                <a:stCxn id="96" idx="4"/>
                <a:endCxn id="99" idx="0"/>
              </p:cNvCxnSpPr>
              <p:nvPr/>
            </p:nvCxnSpPr>
            <p:spPr>
              <a:xfrm flipH="1">
                <a:off x="1125782" y="3002508"/>
                <a:ext cx="107771"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7" name="Straight Connector 106">
                <a:extLst>
                  <a:ext uri="{FF2B5EF4-FFF2-40B4-BE49-F238E27FC236}">
                    <a16:creationId xmlns:a16="http://schemas.microsoft.com/office/drawing/2014/main" id="{A67B4C90-BB5A-A94A-25EE-F854C2482B57}"/>
                  </a:ext>
                </a:extLst>
              </p:cNvPr>
              <p:cNvCxnSpPr>
                <a:cxnSpLocks/>
                <a:stCxn id="96" idx="4"/>
                <a:endCxn id="100" idx="0"/>
              </p:cNvCxnSpPr>
              <p:nvPr/>
            </p:nvCxnSpPr>
            <p:spPr>
              <a:xfrm>
                <a:off x="1233553" y="3002508"/>
                <a:ext cx="112925"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8" name="Straight Connector 107">
                <a:extLst>
                  <a:ext uri="{FF2B5EF4-FFF2-40B4-BE49-F238E27FC236}">
                    <a16:creationId xmlns:a16="http://schemas.microsoft.com/office/drawing/2014/main" id="{F2E70A08-A02F-6643-9354-7BB3B9C99D6C}"/>
                  </a:ext>
                </a:extLst>
              </p:cNvPr>
              <p:cNvCxnSpPr>
                <a:cxnSpLocks/>
                <a:stCxn id="97" idx="4"/>
                <a:endCxn id="100" idx="0"/>
              </p:cNvCxnSpPr>
              <p:nvPr/>
            </p:nvCxnSpPr>
            <p:spPr>
              <a:xfrm flipH="1">
                <a:off x="1346478" y="3002508"/>
                <a:ext cx="107771"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9" name="Straight Connector 108">
                <a:extLst>
                  <a:ext uri="{FF2B5EF4-FFF2-40B4-BE49-F238E27FC236}">
                    <a16:creationId xmlns:a16="http://schemas.microsoft.com/office/drawing/2014/main" id="{AFB79228-1773-898D-6AD4-F5CF6D4099A0}"/>
                  </a:ext>
                </a:extLst>
              </p:cNvPr>
              <p:cNvCxnSpPr>
                <a:cxnSpLocks/>
                <a:stCxn id="97" idx="4"/>
                <a:endCxn id="101" idx="0"/>
              </p:cNvCxnSpPr>
              <p:nvPr/>
            </p:nvCxnSpPr>
            <p:spPr>
              <a:xfrm>
                <a:off x="1454249" y="3002508"/>
                <a:ext cx="112925"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0" name="Straight Connector 109">
                <a:extLst>
                  <a:ext uri="{FF2B5EF4-FFF2-40B4-BE49-F238E27FC236}">
                    <a16:creationId xmlns:a16="http://schemas.microsoft.com/office/drawing/2014/main" id="{87743540-C69E-5915-12A6-9301083A1B16}"/>
                  </a:ext>
                </a:extLst>
              </p:cNvPr>
              <p:cNvCxnSpPr>
                <a:cxnSpLocks/>
              </p:cNvCxnSpPr>
              <p:nvPr/>
            </p:nvCxnSpPr>
            <p:spPr>
              <a:xfrm flipH="1">
                <a:off x="1560047" y="3002508"/>
                <a:ext cx="107771"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1" name="Straight Connector 110">
                <a:extLst>
                  <a:ext uri="{FF2B5EF4-FFF2-40B4-BE49-F238E27FC236}">
                    <a16:creationId xmlns:a16="http://schemas.microsoft.com/office/drawing/2014/main" id="{7A995EB2-AD05-3A34-0653-AB42A0B3A4AB}"/>
                  </a:ext>
                </a:extLst>
              </p:cNvPr>
              <p:cNvCxnSpPr>
                <a:cxnSpLocks/>
              </p:cNvCxnSpPr>
              <p:nvPr/>
            </p:nvCxnSpPr>
            <p:spPr>
              <a:xfrm>
                <a:off x="1667818" y="3002508"/>
                <a:ext cx="112925"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2" name="Straight Connector 111">
                <a:extLst>
                  <a:ext uri="{FF2B5EF4-FFF2-40B4-BE49-F238E27FC236}">
                    <a16:creationId xmlns:a16="http://schemas.microsoft.com/office/drawing/2014/main" id="{72D4443C-2350-60D9-D8F4-C3CE187D958E}"/>
                  </a:ext>
                </a:extLst>
              </p:cNvPr>
              <p:cNvCxnSpPr>
                <a:cxnSpLocks/>
              </p:cNvCxnSpPr>
              <p:nvPr/>
            </p:nvCxnSpPr>
            <p:spPr>
              <a:xfrm flipH="1">
                <a:off x="1233552" y="3242071"/>
                <a:ext cx="107771"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3" name="Straight Connector 112">
                <a:extLst>
                  <a:ext uri="{FF2B5EF4-FFF2-40B4-BE49-F238E27FC236}">
                    <a16:creationId xmlns:a16="http://schemas.microsoft.com/office/drawing/2014/main" id="{B80AEC88-BC1F-D376-C1CB-8F14955F7853}"/>
                  </a:ext>
                </a:extLst>
              </p:cNvPr>
              <p:cNvCxnSpPr>
                <a:cxnSpLocks/>
              </p:cNvCxnSpPr>
              <p:nvPr/>
            </p:nvCxnSpPr>
            <p:spPr>
              <a:xfrm>
                <a:off x="1341323" y="3242071"/>
                <a:ext cx="112925"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4" name="Straight Connector 113">
                <a:extLst>
                  <a:ext uri="{FF2B5EF4-FFF2-40B4-BE49-F238E27FC236}">
                    <a16:creationId xmlns:a16="http://schemas.microsoft.com/office/drawing/2014/main" id="{D22357F3-FC57-52CD-48A5-AA98298548F6}"/>
                  </a:ext>
                </a:extLst>
              </p:cNvPr>
              <p:cNvCxnSpPr>
                <a:cxnSpLocks/>
                <a:stCxn id="96" idx="4"/>
                <a:endCxn id="101" idx="0"/>
              </p:cNvCxnSpPr>
              <p:nvPr/>
            </p:nvCxnSpPr>
            <p:spPr>
              <a:xfrm>
                <a:off x="1233553" y="3002508"/>
                <a:ext cx="333621"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5" name="Straight Connector 114">
                <a:extLst>
                  <a:ext uri="{FF2B5EF4-FFF2-40B4-BE49-F238E27FC236}">
                    <a16:creationId xmlns:a16="http://schemas.microsoft.com/office/drawing/2014/main" id="{17A64EB7-27C3-CA7C-F48F-673EE2B5EC5E}"/>
                  </a:ext>
                </a:extLst>
              </p:cNvPr>
              <p:cNvCxnSpPr>
                <a:cxnSpLocks/>
                <a:stCxn id="96" idx="4"/>
                <a:endCxn id="102" idx="0"/>
              </p:cNvCxnSpPr>
              <p:nvPr/>
            </p:nvCxnSpPr>
            <p:spPr>
              <a:xfrm>
                <a:off x="1233553" y="3002508"/>
                <a:ext cx="554317"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6" name="Straight Connector 115">
                <a:extLst>
                  <a:ext uri="{FF2B5EF4-FFF2-40B4-BE49-F238E27FC236}">
                    <a16:creationId xmlns:a16="http://schemas.microsoft.com/office/drawing/2014/main" id="{C6B80D52-00A9-5621-C4E4-3E92696F82B9}"/>
                  </a:ext>
                </a:extLst>
              </p:cNvPr>
              <p:cNvCxnSpPr>
                <a:cxnSpLocks/>
                <a:stCxn id="97" idx="4"/>
                <a:endCxn id="102" idx="0"/>
              </p:cNvCxnSpPr>
              <p:nvPr/>
            </p:nvCxnSpPr>
            <p:spPr>
              <a:xfrm>
                <a:off x="1454249" y="3002508"/>
                <a:ext cx="333621"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7" name="Straight Connector 116">
                <a:extLst>
                  <a:ext uri="{FF2B5EF4-FFF2-40B4-BE49-F238E27FC236}">
                    <a16:creationId xmlns:a16="http://schemas.microsoft.com/office/drawing/2014/main" id="{0673A72E-7E5B-4053-65E3-34D459EF84B7}"/>
                  </a:ext>
                </a:extLst>
              </p:cNvPr>
              <p:cNvCxnSpPr>
                <a:cxnSpLocks/>
                <a:stCxn id="97" idx="4"/>
                <a:endCxn id="99" idx="0"/>
              </p:cNvCxnSpPr>
              <p:nvPr/>
            </p:nvCxnSpPr>
            <p:spPr>
              <a:xfrm flipH="1">
                <a:off x="1125782" y="3002508"/>
                <a:ext cx="328467"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8" name="Straight Connector 117">
                <a:extLst>
                  <a:ext uri="{FF2B5EF4-FFF2-40B4-BE49-F238E27FC236}">
                    <a16:creationId xmlns:a16="http://schemas.microsoft.com/office/drawing/2014/main" id="{54FF0ECC-8C98-DB89-1409-C2E3743C2C2B}"/>
                  </a:ext>
                </a:extLst>
              </p:cNvPr>
              <p:cNvCxnSpPr>
                <a:cxnSpLocks/>
                <a:stCxn id="100" idx="0"/>
                <a:endCxn id="98" idx="4"/>
              </p:cNvCxnSpPr>
              <p:nvPr/>
            </p:nvCxnSpPr>
            <p:spPr>
              <a:xfrm flipV="1">
                <a:off x="1346478" y="3002508"/>
                <a:ext cx="328467"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9" name="Straight Connector 118">
                <a:extLst>
                  <a:ext uri="{FF2B5EF4-FFF2-40B4-BE49-F238E27FC236}">
                    <a16:creationId xmlns:a16="http://schemas.microsoft.com/office/drawing/2014/main" id="{4D3B9E80-3C6B-FE9C-05B7-833DFE433979}"/>
                  </a:ext>
                </a:extLst>
              </p:cNvPr>
              <p:cNvCxnSpPr>
                <a:cxnSpLocks/>
                <a:stCxn id="99" idx="0"/>
                <a:endCxn id="98" idx="4"/>
              </p:cNvCxnSpPr>
              <p:nvPr/>
            </p:nvCxnSpPr>
            <p:spPr>
              <a:xfrm flipV="1">
                <a:off x="1125782" y="3002508"/>
                <a:ext cx="549163"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0" name="Straight Connector 119">
                <a:extLst>
                  <a:ext uri="{FF2B5EF4-FFF2-40B4-BE49-F238E27FC236}">
                    <a16:creationId xmlns:a16="http://schemas.microsoft.com/office/drawing/2014/main" id="{EF8753DB-AC70-F831-8533-0FC6CDEDBA67}"/>
                  </a:ext>
                </a:extLst>
              </p:cNvPr>
              <p:cNvCxnSpPr>
                <a:cxnSpLocks/>
                <a:stCxn id="104" idx="0"/>
                <a:endCxn id="101" idx="4"/>
              </p:cNvCxnSpPr>
              <p:nvPr/>
            </p:nvCxnSpPr>
            <p:spPr>
              <a:xfrm flipV="1">
                <a:off x="1454249" y="3250442"/>
                <a:ext cx="112925"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1" name="Straight Connector 120">
                <a:extLst>
                  <a:ext uri="{FF2B5EF4-FFF2-40B4-BE49-F238E27FC236}">
                    <a16:creationId xmlns:a16="http://schemas.microsoft.com/office/drawing/2014/main" id="{86814C4A-CD9A-6E1F-88E0-B78C04E691E7}"/>
                  </a:ext>
                </a:extLst>
              </p:cNvPr>
              <p:cNvCxnSpPr>
                <a:cxnSpLocks/>
                <a:stCxn id="104" idx="0"/>
                <a:endCxn id="102" idx="4"/>
              </p:cNvCxnSpPr>
              <p:nvPr/>
            </p:nvCxnSpPr>
            <p:spPr>
              <a:xfrm flipV="1">
                <a:off x="1454249" y="3250442"/>
                <a:ext cx="333621"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2" name="Straight Connector 121">
                <a:extLst>
                  <a:ext uri="{FF2B5EF4-FFF2-40B4-BE49-F238E27FC236}">
                    <a16:creationId xmlns:a16="http://schemas.microsoft.com/office/drawing/2014/main" id="{67B06C20-A6E9-DDFC-A760-F6DDAEE48D0F}"/>
                  </a:ext>
                </a:extLst>
              </p:cNvPr>
              <p:cNvCxnSpPr>
                <a:cxnSpLocks/>
                <a:stCxn id="99" idx="4"/>
                <a:endCxn id="104" idx="0"/>
              </p:cNvCxnSpPr>
              <p:nvPr/>
            </p:nvCxnSpPr>
            <p:spPr>
              <a:xfrm>
                <a:off x="1125782" y="3250442"/>
                <a:ext cx="328467"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3" name="Straight Connector 122">
                <a:extLst>
                  <a:ext uri="{FF2B5EF4-FFF2-40B4-BE49-F238E27FC236}">
                    <a16:creationId xmlns:a16="http://schemas.microsoft.com/office/drawing/2014/main" id="{19246E04-E1F0-B59D-A697-383A9FA2F6F6}"/>
                  </a:ext>
                </a:extLst>
              </p:cNvPr>
              <p:cNvCxnSpPr>
                <a:cxnSpLocks/>
                <a:stCxn id="105" idx="0"/>
                <a:endCxn id="102" idx="4"/>
              </p:cNvCxnSpPr>
              <p:nvPr/>
            </p:nvCxnSpPr>
            <p:spPr>
              <a:xfrm flipV="1">
                <a:off x="1674945" y="3250442"/>
                <a:ext cx="112925"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4" name="Straight Connector 123">
                <a:extLst>
                  <a:ext uri="{FF2B5EF4-FFF2-40B4-BE49-F238E27FC236}">
                    <a16:creationId xmlns:a16="http://schemas.microsoft.com/office/drawing/2014/main" id="{837D27CE-6C8F-4AF7-75DD-95FD6E00C4C9}"/>
                  </a:ext>
                </a:extLst>
              </p:cNvPr>
              <p:cNvCxnSpPr>
                <a:cxnSpLocks/>
                <a:stCxn id="101" idx="4"/>
                <a:endCxn id="105" idx="0"/>
              </p:cNvCxnSpPr>
              <p:nvPr/>
            </p:nvCxnSpPr>
            <p:spPr>
              <a:xfrm>
                <a:off x="1567174" y="3250442"/>
                <a:ext cx="107771"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5" name="Straight Connector 124">
                <a:extLst>
                  <a:ext uri="{FF2B5EF4-FFF2-40B4-BE49-F238E27FC236}">
                    <a16:creationId xmlns:a16="http://schemas.microsoft.com/office/drawing/2014/main" id="{36FB45A5-0D53-4CBE-3089-C00B09672AB3}"/>
                  </a:ext>
                </a:extLst>
              </p:cNvPr>
              <p:cNvCxnSpPr>
                <a:cxnSpLocks/>
                <a:stCxn id="100" idx="4"/>
                <a:endCxn id="105" idx="0"/>
              </p:cNvCxnSpPr>
              <p:nvPr/>
            </p:nvCxnSpPr>
            <p:spPr>
              <a:xfrm>
                <a:off x="1346478" y="3250442"/>
                <a:ext cx="328467"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6" name="Straight Connector 125">
                <a:extLst>
                  <a:ext uri="{FF2B5EF4-FFF2-40B4-BE49-F238E27FC236}">
                    <a16:creationId xmlns:a16="http://schemas.microsoft.com/office/drawing/2014/main" id="{6E34D92E-41A0-1DB4-FA0D-6CB823BF6B53}"/>
                  </a:ext>
                </a:extLst>
              </p:cNvPr>
              <p:cNvCxnSpPr>
                <a:cxnSpLocks/>
                <a:stCxn id="99" idx="4"/>
                <a:endCxn id="103" idx="0"/>
              </p:cNvCxnSpPr>
              <p:nvPr/>
            </p:nvCxnSpPr>
            <p:spPr>
              <a:xfrm>
                <a:off x="1125782" y="3250442"/>
                <a:ext cx="107771"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7" name="Straight Connector 126">
                <a:extLst>
                  <a:ext uri="{FF2B5EF4-FFF2-40B4-BE49-F238E27FC236}">
                    <a16:creationId xmlns:a16="http://schemas.microsoft.com/office/drawing/2014/main" id="{938F2238-7284-718E-E9C1-0CA578F40AD3}"/>
                  </a:ext>
                </a:extLst>
              </p:cNvPr>
              <p:cNvCxnSpPr>
                <a:cxnSpLocks/>
                <a:stCxn id="99" idx="4"/>
                <a:endCxn id="105" idx="0"/>
              </p:cNvCxnSpPr>
              <p:nvPr/>
            </p:nvCxnSpPr>
            <p:spPr>
              <a:xfrm>
                <a:off x="1125782" y="3250442"/>
                <a:ext cx="549163"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8" name="Straight Connector 127">
                <a:extLst>
                  <a:ext uri="{FF2B5EF4-FFF2-40B4-BE49-F238E27FC236}">
                    <a16:creationId xmlns:a16="http://schemas.microsoft.com/office/drawing/2014/main" id="{4624A966-A92F-3781-162D-6D5498CD6B53}"/>
                  </a:ext>
                </a:extLst>
              </p:cNvPr>
              <p:cNvCxnSpPr>
                <a:cxnSpLocks/>
                <a:stCxn id="103" idx="0"/>
                <a:endCxn id="102" idx="4"/>
              </p:cNvCxnSpPr>
              <p:nvPr/>
            </p:nvCxnSpPr>
            <p:spPr>
              <a:xfrm flipV="1">
                <a:off x="1233553" y="3250442"/>
                <a:ext cx="554317"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9" name="Straight Connector 128">
                <a:extLst>
                  <a:ext uri="{FF2B5EF4-FFF2-40B4-BE49-F238E27FC236}">
                    <a16:creationId xmlns:a16="http://schemas.microsoft.com/office/drawing/2014/main" id="{5E8D7A07-472E-D682-9E5F-75AF3D4E57FE}"/>
                  </a:ext>
                </a:extLst>
              </p:cNvPr>
              <p:cNvCxnSpPr>
                <a:cxnSpLocks/>
                <a:stCxn id="103" idx="0"/>
                <a:endCxn id="101" idx="4"/>
              </p:cNvCxnSpPr>
              <p:nvPr/>
            </p:nvCxnSpPr>
            <p:spPr>
              <a:xfrm flipV="1">
                <a:off x="1233553" y="3250442"/>
                <a:ext cx="333621"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38" name="TextBox 137">
              <a:extLst>
                <a:ext uri="{FF2B5EF4-FFF2-40B4-BE49-F238E27FC236}">
                  <a16:creationId xmlns:a16="http://schemas.microsoft.com/office/drawing/2014/main" id="{A8E93ECA-1641-9134-7F60-60BA92A7CF38}"/>
                </a:ext>
              </a:extLst>
            </p:cNvPr>
            <p:cNvSpPr txBox="1"/>
            <p:nvPr/>
          </p:nvSpPr>
          <p:spPr>
            <a:xfrm>
              <a:off x="8040762" y="2542541"/>
              <a:ext cx="1627846" cy="1538055"/>
            </a:xfrm>
            <a:prstGeom prst="rect">
              <a:avLst/>
            </a:prstGeom>
            <a:solidFill>
              <a:schemeClr val="accent4"/>
            </a:solidFill>
          </p:spPr>
          <p:txBody>
            <a:bodyPr wrap="square" rtlCol="0" anchor="b" anchorCtr="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EFFFF"/>
                  </a:solidFill>
                  <a:effectLst/>
                  <a:uLnTx/>
                  <a:uFillTx/>
                  <a:latin typeface="Roboto"/>
                  <a:ea typeface="Roboto Medium" panose="02000000000000000000" pitchFamily="2" charset="0"/>
                  <a:cs typeface="+mn-cs"/>
                </a:rPr>
                <a:t>Semantic and channel decoding</a:t>
              </a:r>
            </a:p>
          </p:txBody>
        </p:sp>
        <p:sp>
          <p:nvSpPr>
            <p:cNvPr id="139" name="TextBox 138">
              <a:extLst>
                <a:ext uri="{FF2B5EF4-FFF2-40B4-BE49-F238E27FC236}">
                  <a16:creationId xmlns:a16="http://schemas.microsoft.com/office/drawing/2014/main" id="{00C62A2C-B701-F430-443D-C10A2AFFF19D}"/>
                </a:ext>
              </a:extLst>
            </p:cNvPr>
            <p:cNvSpPr txBox="1"/>
            <p:nvPr/>
          </p:nvSpPr>
          <p:spPr>
            <a:xfrm>
              <a:off x="8411619" y="2690041"/>
              <a:ext cx="886244" cy="871381"/>
            </a:xfrm>
            <a:prstGeom prst="rect">
              <a:avLst/>
            </a:prstGeom>
            <a:solidFill>
              <a:schemeClr val="accent4"/>
            </a:solidFill>
            <a:ln>
              <a:solidFill>
                <a:schemeClr val="bg1"/>
              </a:solidFill>
            </a:ln>
          </p:spPr>
          <p:txBody>
            <a:bodyPr wrap="square" rtlCol="0" anchor="t" anchorCtr="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EFFFF"/>
                  </a:solidFill>
                  <a:effectLst/>
                  <a:uLnTx/>
                  <a:uFillTx/>
                  <a:latin typeface="Roboto"/>
                  <a:ea typeface="Roboto Medium" panose="02000000000000000000" pitchFamily="2" charset="0"/>
                  <a:cs typeface="+mn-cs"/>
                </a:rPr>
                <a:t>Priors</a:t>
              </a:r>
            </a:p>
          </p:txBody>
        </p:sp>
        <p:grpSp>
          <p:nvGrpSpPr>
            <p:cNvPr id="140" name="Group 139">
              <a:extLst>
                <a:ext uri="{FF2B5EF4-FFF2-40B4-BE49-F238E27FC236}">
                  <a16:creationId xmlns:a16="http://schemas.microsoft.com/office/drawing/2014/main" id="{3CC2C793-2EE3-11B7-D3B0-C9559832D43C}"/>
                </a:ext>
              </a:extLst>
            </p:cNvPr>
            <p:cNvGrpSpPr>
              <a:grpSpLocks noChangeAspect="1"/>
            </p:cNvGrpSpPr>
            <p:nvPr/>
          </p:nvGrpSpPr>
          <p:grpSpPr>
            <a:xfrm>
              <a:off x="8608919" y="3012522"/>
              <a:ext cx="479221" cy="372481"/>
              <a:chOff x="1076445" y="2898694"/>
              <a:chExt cx="760761" cy="591311"/>
            </a:xfrm>
          </p:grpSpPr>
          <p:sp>
            <p:nvSpPr>
              <p:cNvPr id="141" name="Oval 140">
                <a:extLst>
                  <a:ext uri="{FF2B5EF4-FFF2-40B4-BE49-F238E27FC236}">
                    <a16:creationId xmlns:a16="http://schemas.microsoft.com/office/drawing/2014/main" id="{DF645F23-C575-8ED8-823B-337A1DDFF3C3}"/>
                  </a:ext>
                </a:extLst>
              </p:cNvPr>
              <p:cNvSpPr/>
              <p:nvPr/>
            </p:nvSpPr>
            <p:spPr>
              <a:xfrm>
                <a:off x="1184216" y="2898694"/>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rmAutofit fontScale="25000" lnSpcReduction="20000"/>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142" name="Oval 141">
                <a:extLst>
                  <a:ext uri="{FF2B5EF4-FFF2-40B4-BE49-F238E27FC236}">
                    <a16:creationId xmlns:a16="http://schemas.microsoft.com/office/drawing/2014/main" id="{D930FC77-6F06-E97A-E198-BA261C400D64}"/>
                  </a:ext>
                </a:extLst>
              </p:cNvPr>
              <p:cNvSpPr/>
              <p:nvPr/>
            </p:nvSpPr>
            <p:spPr>
              <a:xfrm>
                <a:off x="1404912" y="2898694"/>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rmAutofit fontScale="25000" lnSpcReduction="20000"/>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143" name="Oval 142">
                <a:extLst>
                  <a:ext uri="{FF2B5EF4-FFF2-40B4-BE49-F238E27FC236}">
                    <a16:creationId xmlns:a16="http://schemas.microsoft.com/office/drawing/2014/main" id="{D371216C-B743-F73A-7F68-0CB051586E8D}"/>
                  </a:ext>
                </a:extLst>
              </p:cNvPr>
              <p:cNvSpPr/>
              <p:nvPr/>
            </p:nvSpPr>
            <p:spPr>
              <a:xfrm>
                <a:off x="1625608" y="2898694"/>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rmAutofit fontScale="25000" lnSpcReduction="20000"/>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144" name="Oval 143">
                <a:extLst>
                  <a:ext uri="{FF2B5EF4-FFF2-40B4-BE49-F238E27FC236}">
                    <a16:creationId xmlns:a16="http://schemas.microsoft.com/office/drawing/2014/main" id="{C3A2739F-3462-F559-0436-AF301E6582DB}"/>
                  </a:ext>
                </a:extLst>
              </p:cNvPr>
              <p:cNvSpPr/>
              <p:nvPr/>
            </p:nvSpPr>
            <p:spPr>
              <a:xfrm>
                <a:off x="1076445" y="3146628"/>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rmAutofit fontScale="25000" lnSpcReduction="20000"/>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145" name="Oval 144">
                <a:extLst>
                  <a:ext uri="{FF2B5EF4-FFF2-40B4-BE49-F238E27FC236}">
                    <a16:creationId xmlns:a16="http://schemas.microsoft.com/office/drawing/2014/main" id="{318EB512-BC9A-3AA7-F22B-8B373EB4AD8A}"/>
                  </a:ext>
                </a:extLst>
              </p:cNvPr>
              <p:cNvSpPr/>
              <p:nvPr/>
            </p:nvSpPr>
            <p:spPr>
              <a:xfrm>
                <a:off x="1297141" y="3146628"/>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rmAutofit fontScale="25000" lnSpcReduction="20000"/>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146" name="Oval 145">
                <a:extLst>
                  <a:ext uri="{FF2B5EF4-FFF2-40B4-BE49-F238E27FC236}">
                    <a16:creationId xmlns:a16="http://schemas.microsoft.com/office/drawing/2014/main" id="{2862DAF5-D936-A5BA-5DF5-380BEF7DB8FE}"/>
                  </a:ext>
                </a:extLst>
              </p:cNvPr>
              <p:cNvSpPr/>
              <p:nvPr/>
            </p:nvSpPr>
            <p:spPr>
              <a:xfrm>
                <a:off x="1517837" y="3146628"/>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rmAutofit fontScale="25000" lnSpcReduction="20000"/>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147" name="Oval 146">
                <a:extLst>
                  <a:ext uri="{FF2B5EF4-FFF2-40B4-BE49-F238E27FC236}">
                    <a16:creationId xmlns:a16="http://schemas.microsoft.com/office/drawing/2014/main" id="{11D8117E-0AAE-9B7E-6D92-173C1E0726B6}"/>
                  </a:ext>
                </a:extLst>
              </p:cNvPr>
              <p:cNvSpPr/>
              <p:nvPr/>
            </p:nvSpPr>
            <p:spPr>
              <a:xfrm>
                <a:off x="1738533" y="3146628"/>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rmAutofit fontScale="25000" lnSpcReduction="20000"/>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148" name="Oval 147">
                <a:extLst>
                  <a:ext uri="{FF2B5EF4-FFF2-40B4-BE49-F238E27FC236}">
                    <a16:creationId xmlns:a16="http://schemas.microsoft.com/office/drawing/2014/main" id="{C3D83C58-476C-3B0C-2FBE-9413895FC15E}"/>
                  </a:ext>
                </a:extLst>
              </p:cNvPr>
              <p:cNvSpPr/>
              <p:nvPr/>
            </p:nvSpPr>
            <p:spPr>
              <a:xfrm>
                <a:off x="1184216" y="3386191"/>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rmAutofit fontScale="25000" lnSpcReduction="20000"/>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149" name="Oval 148">
                <a:extLst>
                  <a:ext uri="{FF2B5EF4-FFF2-40B4-BE49-F238E27FC236}">
                    <a16:creationId xmlns:a16="http://schemas.microsoft.com/office/drawing/2014/main" id="{5C1E16BB-E10D-02AC-BD6C-22CA57B7B335}"/>
                  </a:ext>
                </a:extLst>
              </p:cNvPr>
              <p:cNvSpPr/>
              <p:nvPr/>
            </p:nvSpPr>
            <p:spPr>
              <a:xfrm>
                <a:off x="1404912" y="3386191"/>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rmAutofit fontScale="25000" lnSpcReduction="20000"/>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150" name="Oval 149">
                <a:extLst>
                  <a:ext uri="{FF2B5EF4-FFF2-40B4-BE49-F238E27FC236}">
                    <a16:creationId xmlns:a16="http://schemas.microsoft.com/office/drawing/2014/main" id="{6B7D2DE5-6606-2A7D-A052-A0B1175D9AB1}"/>
                  </a:ext>
                </a:extLst>
              </p:cNvPr>
              <p:cNvSpPr/>
              <p:nvPr/>
            </p:nvSpPr>
            <p:spPr>
              <a:xfrm>
                <a:off x="1625608" y="3386191"/>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rmAutofit fontScale="25000" lnSpcReduction="20000"/>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cxnSp>
            <p:nvCxnSpPr>
              <p:cNvPr id="151" name="Straight Connector 150">
                <a:extLst>
                  <a:ext uri="{FF2B5EF4-FFF2-40B4-BE49-F238E27FC236}">
                    <a16:creationId xmlns:a16="http://schemas.microsoft.com/office/drawing/2014/main" id="{B51FA396-79A1-C8A9-1372-AA2BC6EA1C52}"/>
                  </a:ext>
                </a:extLst>
              </p:cNvPr>
              <p:cNvCxnSpPr>
                <a:cxnSpLocks/>
                <a:stCxn id="141" idx="4"/>
                <a:endCxn id="144" idx="0"/>
              </p:cNvCxnSpPr>
              <p:nvPr/>
            </p:nvCxnSpPr>
            <p:spPr>
              <a:xfrm flipH="1">
                <a:off x="1125782" y="3002508"/>
                <a:ext cx="107771"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2" name="Straight Connector 151">
                <a:extLst>
                  <a:ext uri="{FF2B5EF4-FFF2-40B4-BE49-F238E27FC236}">
                    <a16:creationId xmlns:a16="http://schemas.microsoft.com/office/drawing/2014/main" id="{ADEA9A3C-CC61-87A1-030F-19688CEE5EF2}"/>
                  </a:ext>
                </a:extLst>
              </p:cNvPr>
              <p:cNvCxnSpPr>
                <a:cxnSpLocks/>
                <a:stCxn id="141" idx="4"/>
                <a:endCxn id="145" idx="0"/>
              </p:cNvCxnSpPr>
              <p:nvPr/>
            </p:nvCxnSpPr>
            <p:spPr>
              <a:xfrm>
                <a:off x="1233553" y="3002508"/>
                <a:ext cx="112925"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3" name="Straight Connector 152">
                <a:extLst>
                  <a:ext uri="{FF2B5EF4-FFF2-40B4-BE49-F238E27FC236}">
                    <a16:creationId xmlns:a16="http://schemas.microsoft.com/office/drawing/2014/main" id="{7A9AA39E-DA72-C299-FA1F-C47CA6FB08FB}"/>
                  </a:ext>
                </a:extLst>
              </p:cNvPr>
              <p:cNvCxnSpPr>
                <a:cxnSpLocks/>
                <a:stCxn id="142" idx="4"/>
                <a:endCxn id="145" idx="0"/>
              </p:cNvCxnSpPr>
              <p:nvPr/>
            </p:nvCxnSpPr>
            <p:spPr>
              <a:xfrm flipH="1">
                <a:off x="1346478" y="3002508"/>
                <a:ext cx="107771"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4" name="Straight Connector 153">
                <a:extLst>
                  <a:ext uri="{FF2B5EF4-FFF2-40B4-BE49-F238E27FC236}">
                    <a16:creationId xmlns:a16="http://schemas.microsoft.com/office/drawing/2014/main" id="{901A0949-E623-C9AD-8B54-EFD9D5BD887F}"/>
                  </a:ext>
                </a:extLst>
              </p:cNvPr>
              <p:cNvCxnSpPr>
                <a:cxnSpLocks/>
                <a:stCxn id="142" idx="4"/>
                <a:endCxn id="146" idx="0"/>
              </p:cNvCxnSpPr>
              <p:nvPr/>
            </p:nvCxnSpPr>
            <p:spPr>
              <a:xfrm>
                <a:off x="1454249" y="3002508"/>
                <a:ext cx="112925"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5" name="Straight Connector 154">
                <a:extLst>
                  <a:ext uri="{FF2B5EF4-FFF2-40B4-BE49-F238E27FC236}">
                    <a16:creationId xmlns:a16="http://schemas.microsoft.com/office/drawing/2014/main" id="{F5BB43FC-0330-F57B-3AE4-943CD550DF7B}"/>
                  </a:ext>
                </a:extLst>
              </p:cNvPr>
              <p:cNvCxnSpPr>
                <a:cxnSpLocks/>
              </p:cNvCxnSpPr>
              <p:nvPr/>
            </p:nvCxnSpPr>
            <p:spPr>
              <a:xfrm flipH="1">
                <a:off x="1560047" y="3002508"/>
                <a:ext cx="107771"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6" name="Straight Connector 155">
                <a:extLst>
                  <a:ext uri="{FF2B5EF4-FFF2-40B4-BE49-F238E27FC236}">
                    <a16:creationId xmlns:a16="http://schemas.microsoft.com/office/drawing/2014/main" id="{91CEA8C1-6094-537C-A1CD-50B49D40D637}"/>
                  </a:ext>
                </a:extLst>
              </p:cNvPr>
              <p:cNvCxnSpPr>
                <a:cxnSpLocks/>
              </p:cNvCxnSpPr>
              <p:nvPr/>
            </p:nvCxnSpPr>
            <p:spPr>
              <a:xfrm>
                <a:off x="1667818" y="3002508"/>
                <a:ext cx="112925"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7" name="Straight Connector 156">
                <a:extLst>
                  <a:ext uri="{FF2B5EF4-FFF2-40B4-BE49-F238E27FC236}">
                    <a16:creationId xmlns:a16="http://schemas.microsoft.com/office/drawing/2014/main" id="{119A2873-546F-4EF3-BADB-436126681969}"/>
                  </a:ext>
                </a:extLst>
              </p:cNvPr>
              <p:cNvCxnSpPr>
                <a:cxnSpLocks/>
              </p:cNvCxnSpPr>
              <p:nvPr/>
            </p:nvCxnSpPr>
            <p:spPr>
              <a:xfrm flipH="1">
                <a:off x="1233552" y="3242071"/>
                <a:ext cx="107771"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8" name="Straight Connector 157">
                <a:extLst>
                  <a:ext uri="{FF2B5EF4-FFF2-40B4-BE49-F238E27FC236}">
                    <a16:creationId xmlns:a16="http://schemas.microsoft.com/office/drawing/2014/main" id="{345AC6D7-21F5-73BB-8E03-7EC5BEE48A88}"/>
                  </a:ext>
                </a:extLst>
              </p:cNvPr>
              <p:cNvCxnSpPr>
                <a:cxnSpLocks/>
              </p:cNvCxnSpPr>
              <p:nvPr/>
            </p:nvCxnSpPr>
            <p:spPr>
              <a:xfrm>
                <a:off x="1341323" y="3242071"/>
                <a:ext cx="112925"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9" name="Straight Connector 158">
                <a:extLst>
                  <a:ext uri="{FF2B5EF4-FFF2-40B4-BE49-F238E27FC236}">
                    <a16:creationId xmlns:a16="http://schemas.microsoft.com/office/drawing/2014/main" id="{60C81939-2E5C-00A5-C832-9259D8F57C01}"/>
                  </a:ext>
                </a:extLst>
              </p:cNvPr>
              <p:cNvCxnSpPr>
                <a:cxnSpLocks/>
                <a:stCxn id="141" idx="4"/>
                <a:endCxn id="146" idx="0"/>
              </p:cNvCxnSpPr>
              <p:nvPr/>
            </p:nvCxnSpPr>
            <p:spPr>
              <a:xfrm>
                <a:off x="1233553" y="3002508"/>
                <a:ext cx="333621"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0" name="Straight Connector 159">
                <a:extLst>
                  <a:ext uri="{FF2B5EF4-FFF2-40B4-BE49-F238E27FC236}">
                    <a16:creationId xmlns:a16="http://schemas.microsoft.com/office/drawing/2014/main" id="{383679D7-BCED-3360-F76A-CC17E06FC662}"/>
                  </a:ext>
                </a:extLst>
              </p:cNvPr>
              <p:cNvCxnSpPr>
                <a:cxnSpLocks/>
                <a:stCxn id="141" idx="4"/>
                <a:endCxn id="147" idx="0"/>
              </p:cNvCxnSpPr>
              <p:nvPr/>
            </p:nvCxnSpPr>
            <p:spPr>
              <a:xfrm>
                <a:off x="1233553" y="3002508"/>
                <a:ext cx="554317"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1" name="Straight Connector 160">
                <a:extLst>
                  <a:ext uri="{FF2B5EF4-FFF2-40B4-BE49-F238E27FC236}">
                    <a16:creationId xmlns:a16="http://schemas.microsoft.com/office/drawing/2014/main" id="{8AD404D8-0D09-6A7E-0AD9-A2B80D89FE44}"/>
                  </a:ext>
                </a:extLst>
              </p:cNvPr>
              <p:cNvCxnSpPr>
                <a:cxnSpLocks/>
                <a:stCxn id="142" idx="4"/>
                <a:endCxn id="147" idx="0"/>
              </p:cNvCxnSpPr>
              <p:nvPr/>
            </p:nvCxnSpPr>
            <p:spPr>
              <a:xfrm>
                <a:off x="1454249" y="3002508"/>
                <a:ext cx="333621"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2" name="Straight Connector 161">
                <a:extLst>
                  <a:ext uri="{FF2B5EF4-FFF2-40B4-BE49-F238E27FC236}">
                    <a16:creationId xmlns:a16="http://schemas.microsoft.com/office/drawing/2014/main" id="{93BA4FE2-E5BB-3769-ABF8-F61BA372E9A8}"/>
                  </a:ext>
                </a:extLst>
              </p:cNvPr>
              <p:cNvCxnSpPr>
                <a:cxnSpLocks/>
                <a:stCxn id="142" idx="4"/>
                <a:endCxn id="144" idx="0"/>
              </p:cNvCxnSpPr>
              <p:nvPr/>
            </p:nvCxnSpPr>
            <p:spPr>
              <a:xfrm flipH="1">
                <a:off x="1125782" y="3002508"/>
                <a:ext cx="328467"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3" name="Straight Connector 162">
                <a:extLst>
                  <a:ext uri="{FF2B5EF4-FFF2-40B4-BE49-F238E27FC236}">
                    <a16:creationId xmlns:a16="http://schemas.microsoft.com/office/drawing/2014/main" id="{E6E7E384-8CCC-A464-738B-998BD9FB6864}"/>
                  </a:ext>
                </a:extLst>
              </p:cNvPr>
              <p:cNvCxnSpPr>
                <a:cxnSpLocks/>
                <a:stCxn id="145" idx="0"/>
                <a:endCxn id="143" idx="4"/>
              </p:cNvCxnSpPr>
              <p:nvPr/>
            </p:nvCxnSpPr>
            <p:spPr>
              <a:xfrm flipV="1">
                <a:off x="1346478" y="3002508"/>
                <a:ext cx="328467"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4" name="Straight Connector 163">
                <a:extLst>
                  <a:ext uri="{FF2B5EF4-FFF2-40B4-BE49-F238E27FC236}">
                    <a16:creationId xmlns:a16="http://schemas.microsoft.com/office/drawing/2014/main" id="{8AE36FCC-592E-F9E4-D92D-F73AD9406E19}"/>
                  </a:ext>
                </a:extLst>
              </p:cNvPr>
              <p:cNvCxnSpPr>
                <a:cxnSpLocks/>
                <a:stCxn id="144" idx="0"/>
                <a:endCxn id="143" idx="4"/>
              </p:cNvCxnSpPr>
              <p:nvPr/>
            </p:nvCxnSpPr>
            <p:spPr>
              <a:xfrm flipV="1">
                <a:off x="1125782" y="3002508"/>
                <a:ext cx="549163"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5" name="Straight Connector 164">
                <a:extLst>
                  <a:ext uri="{FF2B5EF4-FFF2-40B4-BE49-F238E27FC236}">
                    <a16:creationId xmlns:a16="http://schemas.microsoft.com/office/drawing/2014/main" id="{FDF9CA16-377F-084A-028F-F9BE35EB2F0A}"/>
                  </a:ext>
                </a:extLst>
              </p:cNvPr>
              <p:cNvCxnSpPr>
                <a:cxnSpLocks/>
                <a:stCxn id="149" idx="0"/>
                <a:endCxn id="146" idx="4"/>
              </p:cNvCxnSpPr>
              <p:nvPr/>
            </p:nvCxnSpPr>
            <p:spPr>
              <a:xfrm flipV="1">
                <a:off x="1454249" y="3250442"/>
                <a:ext cx="112925"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6" name="Straight Connector 165">
                <a:extLst>
                  <a:ext uri="{FF2B5EF4-FFF2-40B4-BE49-F238E27FC236}">
                    <a16:creationId xmlns:a16="http://schemas.microsoft.com/office/drawing/2014/main" id="{B29FB9CB-A49C-791D-8B44-2A9C60AB473B}"/>
                  </a:ext>
                </a:extLst>
              </p:cNvPr>
              <p:cNvCxnSpPr>
                <a:cxnSpLocks/>
                <a:stCxn id="149" idx="0"/>
                <a:endCxn id="147" idx="4"/>
              </p:cNvCxnSpPr>
              <p:nvPr/>
            </p:nvCxnSpPr>
            <p:spPr>
              <a:xfrm flipV="1">
                <a:off x="1454249" y="3250442"/>
                <a:ext cx="333621"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7" name="Straight Connector 166">
                <a:extLst>
                  <a:ext uri="{FF2B5EF4-FFF2-40B4-BE49-F238E27FC236}">
                    <a16:creationId xmlns:a16="http://schemas.microsoft.com/office/drawing/2014/main" id="{96569B95-B1BF-4FFD-FE3C-AA98759D680F}"/>
                  </a:ext>
                </a:extLst>
              </p:cNvPr>
              <p:cNvCxnSpPr>
                <a:cxnSpLocks/>
                <a:stCxn id="144" idx="4"/>
                <a:endCxn id="149" idx="0"/>
              </p:cNvCxnSpPr>
              <p:nvPr/>
            </p:nvCxnSpPr>
            <p:spPr>
              <a:xfrm>
                <a:off x="1125782" y="3250442"/>
                <a:ext cx="328467"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8" name="Straight Connector 167">
                <a:extLst>
                  <a:ext uri="{FF2B5EF4-FFF2-40B4-BE49-F238E27FC236}">
                    <a16:creationId xmlns:a16="http://schemas.microsoft.com/office/drawing/2014/main" id="{AD1E295D-922A-D66D-A1C3-8FE602103695}"/>
                  </a:ext>
                </a:extLst>
              </p:cNvPr>
              <p:cNvCxnSpPr>
                <a:cxnSpLocks/>
                <a:stCxn id="150" idx="0"/>
                <a:endCxn id="147" idx="4"/>
              </p:cNvCxnSpPr>
              <p:nvPr/>
            </p:nvCxnSpPr>
            <p:spPr>
              <a:xfrm flipV="1">
                <a:off x="1674945" y="3250442"/>
                <a:ext cx="112925"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9" name="Straight Connector 168">
                <a:extLst>
                  <a:ext uri="{FF2B5EF4-FFF2-40B4-BE49-F238E27FC236}">
                    <a16:creationId xmlns:a16="http://schemas.microsoft.com/office/drawing/2014/main" id="{753CDFDB-3244-B5A6-C6D3-E474190C4F2F}"/>
                  </a:ext>
                </a:extLst>
              </p:cNvPr>
              <p:cNvCxnSpPr>
                <a:cxnSpLocks/>
                <a:stCxn id="146" idx="4"/>
                <a:endCxn id="150" idx="0"/>
              </p:cNvCxnSpPr>
              <p:nvPr/>
            </p:nvCxnSpPr>
            <p:spPr>
              <a:xfrm>
                <a:off x="1567174" y="3250442"/>
                <a:ext cx="107771"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0" name="Straight Connector 169">
                <a:extLst>
                  <a:ext uri="{FF2B5EF4-FFF2-40B4-BE49-F238E27FC236}">
                    <a16:creationId xmlns:a16="http://schemas.microsoft.com/office/drawing/2014/main" id="{1EB30F7F-A67C-4AE4-398A-4526C1FB2F06}"/>
                  </a:ext>
                </a:extLst>
              </p:cNvPr>
              <p:cNvCxnSpPr>
                <a:cxnSpLocks/>
                <a:stCxn id="145" idx="4"/>
                <a:endCxn id="150" idx="0"/>
              </p:cNvCxnSpPr>
              <p:nvPr/>
            </p:nvCxnSpPr>
            <p:spPr>
              <a:xfrm>
                <a:off x="1346478" y="3250442"/>
                <a:ext cx="328467"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1" name="Straight Connector 170">
                <a:extLst>
                  <a:ext uri="{FF2B5EF4-FFF2-40B4-BE49-F238E27FC236}">
                    <a16:creationId xmlns:a16="http://schemas.microsoft.com/office/drawing/2014/main" id="{A771D0BE-AC47-FC85-48E3-E9D400751D65}"/>
                  </a:ext>
                </a:extLst>
              </p:cNvPr>
              <p:cNvCxnSpPr>
                <a:cxnSpLocks/>
                <a:stCxn id="144" idx="4"/>
                <a:endCxn id="148" idx="0"/>
              </p:cNvCxnSpPr>
              <p:nvPr/>
            </p:nvCxnSpPr>
            <p:spPr>
              <a:xfrm>
                <a:off x="1125782" y="3250442"/>
                <a:ext cx="107771"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2" name="Straight Connector 171">
                <a:extLst>
                  <a:ext uri="{FF2B5EF4-FFF2-40B4-BE49-F238E27FC236}">
                    <a16:creationId xmlns:a16="http://schemas.microsoft.com/office/drawing/2014/main" id="{CC3F4401-FA38-5378-B073-544EBE0D60E7}"/>
                  </a:ext>
                </a:extLst>
              </p:cNvPr>
              <p:cNvCxnSpPr>
                <a:cxnSpLocks/>
                <a:stCxn id="144" idx="4"/>
                <a:endCxn id="150" idx="0"/>
              </p:cNvCxnSpPr>
              <p:nvPr/>
            </p:nvCxnSpPr>
            <p:spPr>
              <a:xfrm>
                <a:off x="1125782" y="3250442"/>
                <a:ext cx="549163"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3" name="Straight Connector 172">
                <a:extLst>
                  <a:ext uri="{FF2B5EF4-FFF2-40B4-BE49-F238E27FC236}">
                    <a16:creationId xmlns:a16="http://schemas.microsoft.com/office/drawing/2014/main" id="{FD1FF641-AFC8-1A41-4A7A-98CB8A98E87B}"/>
                  </a:ext>
                </a:extLst>
              </p:cNvPr>
              <p:cNvCxnSpPr>
                <a:cxnSpLocks/>
                <a:stCxn id="148" idx="0"/>
                <a:endCxn id="147" idx="4"/>
              </p:cNvCxnSpPr>
              <p:nvPr/>
            </p:nvCxnSpPr>
            <p:spPr>
              <a:xfrm flipV="1">
                <a:off x="1233553" y="3250442"/>
                <a:ext cx="554317"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4" name="Straight Connector 173">
                <a:extLst>
                  <a:ext uri="{FF2B5EF4-FFF2-40B4-BE49-F238E27FC236}">
                    <a16:creationId xmlns:a16="http://schemas.microsoft.com/office/drawing/2014/main" id="{8940ACB6-AD2E-B883-A7B7-71461015CBF5}"/>
                  </a:ext>
                </a:extLst>
              </p:cNvPr>
              <p:cNvCxnSpPr>
                <a:cxnSpLocks/>
                <a:stCxn id="148" idx="0"/>
                <a:endCxn id="146" idx="4"/>
              </p:cNvCxnSpPr>
              <p:nvPr/>
            </p:nvCxnSpPr>
            <p:spPr>
              <a:xfrm flipV="1">
                <a:off x="1233553" y="3250442"/>
                <a:ext cx="333621"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75" name="Trapezium 174">
              <a:extLst>
                <a:ext uri="{FF2B5EF4-FFF2-40B4-BE49-F238E27FC236}">
                  <a16:creationId xmlns:a16="http://schemas.microsoft.com/office/drawing/2014/main" id="{05204EAB-215D-512B-EDED-381CDE093DE0}"/>
                </a:ext>
              </a:extLst>
            </p:cNvPr>
            <p:cNvSpPr/>
            <p:nvPr/>
          </p:nvSpPr>
          <p:spPr>
            <a:xfrm rot="16200000" flipH="1">
              <a:off x="6991793" y="3046354"/>
              <a:ext cx="1523906" cy="514350"/>
            </a:xfrm>
            <a:prstGeom prst="trapezoid">
              <a:avLst>
                <a:gd name="adj" fmla="val 9388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grpSp>
      <p:grpSp>
        <p:nvGrpSpPr>
          <p:cNvPr id="193" name="Group 192">
            <a:extLst>
              <a:ext uri="{FF2B5EF4-FFF2-40B4-BE49-F238E27FC236}">
                <a16:creationId xmlns:a16="http://schemas.microsoft.com/office/drawing/2014/main" id="{7617A77B-1D0A-0978-25B7-E2F3DE66B505}"/>
              </a:ext>
            </a:extLst>
          </p:cNvPr>
          <p:cNvGrpSpPr/>
          <p:nvPr/>
        </p:nvGrpSpPr>
        <p:grpSpPr>
          <a:xfrm>
            <a:off x="9548784" y="2924028"/>
            <a:ext cx="2305760" cy="387541"/>
            <a:chOff x="9608696" y="2924028"/>
            <a:chExt cx="2305760" cy="387541"/>
          </a:xfrm>
        </p:grpSpPr>
        <p:sp>
          <p:nvSpPr>
            <p:cNvPr id="130" name="TextBox 129">
              <a:extLst>
                <a:ext uri="{FF2B5EF4-FFF2-40B4-BE49-F238E27FC236}">
                  <a16:creationId xmlns:a16="http://schemas.microsoft.com/office/drawing/2014/main" id="{228FC392-CCA4-AE71-11EA-C4D9D4ECB640}"/>
                </a:ext>
              </a:extLst>
            </p:cNvPr>
            <p:cNvSpPr txBox="1"/>
            <p:nvPr/>
          </p:nvSpPr>
          <p:spPr>
            <a:xfrm>
              <a:off x="9608696" y="2924028"/>
              <a:ext cx="2305760" cy="338554"/>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7495E"/>
                  </a:solidFill>
                  <a:effectLst/>
                  <a:uLnTx/>
                  <a:uFillTx/>
                  <a:latin typeface="Roboto"/>
                  <a:ea typeface="+mn-ea"/>
                  <a:cs typeface="+mn-cs"/>
                </a:rPr>
                <a:t>“Mary had a little lamb”</a:t>
              </a:r>
            </a:p>
          </p:txBody>
        </p:sp>
        <p:cxnSp>
          <p:nvCxnSpPr>
            <p:cNvPr id="177" name="Straight Arrow Connector 176">
              <a:extLst>
                <a:ext uri="{FF2B5EF4-FFF2-40B4-BE49-F238E27FC236}">
                  <a16:creationId xmlns:a16="http://schemas.microsoft.com/office/drawing/2014/main" id="{914F3A88-1464-9CA8-BB39-FF48914AD980}"/>
                </a:ext>
              </a:extLst>
            </p:cNvPr>
            <p:cNvCxnSpPr>
              <a:cxnSpLocks/>
            </p:cNvCxnSpPr>
            <p:nvPr/>
          </p:nvCxnSpPr>
          <p:spPr>
            <a:xfrm flipV="1">
              <a:off x="9641119" y="3310604"/>
              <a:ext cx="1920823" cy="965"/>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grpSp>
      <p:cxnSp>
        <p:nvCxnSpPr>
          <p:cNvPr id="178" name="Straight Arrow Connector 177">
            <a:extLst>
              <a:ext uri="{FF2B5EF4-FFF2-40B4-BE49-F238E27FC236}">
                <a16:creationId xmlns:a16="http://schemas.microsoft.com/office/drawing/2014/main" id="{B742767F-0CE6-D373-A870-B33760186CCD}"/>
              </a:ext>
            </a:extLst>
          </p:cNvPr>
          <p:cNvCxnSpPr/>
          <p:nvPr/>
        </p:nvCxnSpPr>
        <p:spPr>
          <a:xfrm flipV="1">
            <a:off x="729010" y="3312350"/>
            <a:ext cx="1920823" cy="965"/>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79" name="TextBox 178">
            <a:extLst>
              <a:ext uri="{FF2B5EF4-FFF2-40B4-BE49-F238E27FC236}">
                <a16:creationId xmlns:a16="http://schemas.microsoft.com/office/drawing/2014/main" id="{8C1FBEAE-BE22-70BB-4425-DE9A24ABF8A6}"/>
              </a:ext>
            </a:extLst>
          </p:cNvPr>
          <p:cNvSpPr txBox="1"/>
          <p:nvPr/>
        </p:nvSpPr>
        <p:spPr>
          <a:xfrm>
            <a:off x="357187" y="2961381"/>
            <a:ext cx="2303460" cy="338554"/>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7495E"/>
                </a:solidFill>
                <a:effectLst/>
                <a:uLnTx/>
                <a:uFillTx/>
                <a:latin typeface="Roboto"/>
                <a:ea typeface="+mn-ea"/>
                <a:cs typeface="+mn-cs"/>
              </a:rPr>
              <a:t>“Mary had a little lamb”</a:t>
            </a:r>
          </a:p>
        </p:txBody>
      </p:sp>
      <p:grpSp>
        <p:nvGrpSpPr>
          <p:cNvPr id="194" name="Group 193">
            <a:extLst>
              <a:ext uri="{FF2B5EF4-FFF2-40B4-BE49-F238E27FC236}">
                <a16:creationId xmlns:a16="http://schemas.microsoft.com/office/drawing/2014/main" id="{EEB0F448-D2C9-0437-6576-F3F820EBFB7B}"/>
              </a:ext>
            </a:extLst>
          </p:cNvPr>
          <p:cNvGrpSpPr/>
          <p:nvPr/>
        </p:nvGrpSpPr>
        <p:grpSpPr>
          <a:xfrm>
            <a:off x="3475112" y="1568264"/>
            <a:ext cx="5294333" cy="974277"/>
            <a:chOff x="3475123" y="1568264"/>
            <a:chExt cx="5294333" cy="974277"/>
          </a:xfrm>
        </p:grpSpPr>
        <p:sp>
          <p:nvSpPr>
            <p:cNvPr id="180" name="TextBox 179">
              <a:extLst>
                <a:ext uri="{FF2B5EF4-FFF2-40B4-BE49-F238E27FC236}">
                  <a16:creationId xmlns:a16="http://schemas.microsoft.com/office/drawing/2014/main" id="{B1098208-DE08-A303-5CA8-06EF46F8E64A}"/>
                </a:ext>
              </a:extLst>
            </p:cNvPr>
            <p:cNvSpPr txBox="1"/>
            <p:nvPr/>
          </p:nvSpPr>
          <p:spPr>
            <a:xfrm>
              <a:off x="5314299" y="1568264"/>
              <a:ext cx="1627846" cy="461665"/>
            </a:xfrm>
            <a:prstGeom prst="rect">
              <a:avLst/>
            </a:prstGeom>
            <a:solidFill>
              <a:schemeClr val="accent4"/>
            </a:solidFill>
          </p:spPr>
          <p:txBody>
            <a:bodyPr wrap="square" rtlCol="0" anchor="ctr" anchorCtr="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FEFFFF"/>
                  </a:solidFill>
                  <a:effectLst/>
                  <a:uLnTx/>
                  <a:uFillTx/>
                  <a:latin typeface="Roboto"/>
                  <a:ea typeface="Roboto Medium" panose="02000000000000000000" pitchFamily="2" charset="0"/>
                  <a:cs typeface="+mn-cs"/>
                </a:rPr>
                <a:t>Autoencoder</a:t>
              </a:r>
            </a:p>
          </p:txBody>
        </p:sp>
        <p:cxnSp>
          <p:nvCxnSpPr>
            <p:cNvPr id="187" name="Elbow Connector 186">
              <a:extLst>
                <a:ext uri="{FF2B5EF4-FFF2-40B4-BE49-F238E27FC236}">
                  <a16:creationId xmlns:a16="http://schemas.microsoft.com/office/drawing/2014/main" id="{970D87B3-C668-FD45-AC0B-62CC17D6FDA8}"/>
                </a:ext>
              </a:extLst>
            </p:cNvPr>
            <p:cNvCxnSpPr>
              <a:stCxn id="180" idx="3"/>
              <a:endCxn id="138" idx="0"/>
            </p:cNvCxnSpPr>
            <p:nvPr/>
          </p:nvCxnSpPr>
          <p:spPr>
            <a:xfrm>
              <a:off x="6942145" y="1799097"/>
              <a:ext cx="1827311" cy="743444"/>
            </a:xfrm>
            <a:prstGeom prst="bentConnector2">
              <a:avLst/>
            </a:prstGeom>
            <a:ln w="15875">
              <a:solidFill>
                <a:schemeClr val="accent4"/>
              </a:solidFill>
              <a:prstDash val="lgDash"/>
            </a:ln>
          </p:spPr>
          <p:style>
            <a:lnRef idx="1">
              <a:schemeClr val="accent1"/>
            </a:lnRef>
            <a:fillRef idx="0">
              <a:schemeClr val="accent1"/>
            </a:fillRef>
            <a:effectRef idx="0">
              <a:schemeClr val="accent1"/>
            </a:effectRef>
            <a:fontRef idx="minor">
              <a:schemeClr val="tx1"/>
            </a:fontRef>
          </p:style>
        </p:cxnSp>
        <p:cxnSp>
          <p:nvCxnSpPr>
            <p:cNvPr id="189" name="Elbow Connector 188">
              <a:extLst>
                <a:ext uri="{FF2B5EF4-FFF2-40B4-BE49-F238E27FC236}">
                  <a16:creationId xmlns:a16="http://schemas.microsoft.com/office/drawing/2014/main" id="{B7994510-587B-026B-8444-544EC60B40B6}"/>
                </a:ext>
              </a:extLst>
            </p:cNvPr>
            <p:cNvCxnSpPr>
              <a:stCxn id="180" idx="1"/>
              <a:endCxn id="133" idx="0"/>
            </p:cNvCxnSpPr>
            <p:nvPr/>
          </p:nvCxnSpPr>
          <p:spPr>
            <a:xfrm rot="10800000" flipV="1">
              <a:off x="3475123" y="1799096"/>
              <a:ext cx="1839177" cy="735405"/>
            </a:xfrm>
            <a:prstGeom prst="bentConnector2">
              <a:avLst/>
            </a:prstGeom>
            <a:ln w="15875">
              <a:solidFill>
                <a:schemeClr val="accent4"/>
              </a:solidFill>
              <a:prstDash val="lgDash"/>
            </a:ln>
          </p:spPr>
          <p:style>
            <a:lnRef idx="1">
              <a:schemeClr val="accent1"/>
            </a:lnRef>
            <a:fillRef idx="0">
              <a:schemeClr val="accent1"/>
            </a:fillRef>
            <a:effectRef idx="0">
              <a:schemeClr val="accent1"/>
            </a:effectRef>
            <a:fontRef idx="minor">
              <a:schemeClr val="tx1"/>
            </a:fontRef>
          </p:style>
        </p:cxnSp>
      </p:grpSp>
      <p:sp>
        <p:nvSpPr>
          <p:cNvPr id="190" name="TextBox 189">
            <a:extLst>
              <a:ext uri="{FF2B5EF4-FFF2-40B4-BE49-F238E27FC236}">
                <a16:creationId xmlns:a16="http://schemas.microsoft.com/office/drawing/2014/main" id="{F3311BCB-C093-1F27-88C0-3582742D17D2}"/>
              </a:ext>
            </a:extLst>
          </p:cNvPr>
          <p:cNvSpPr txBox="1"/>
          <p:nvPr/>
        </p:nvSpPr>
        <p:spPr>
          <a:xfrm>
            <a:off x="2660648" y="4887480"/>
            <a:ext cx="6920560" cy="533306"/>
          </a:xfrm>
          <a:prstGeom prst="rect">
            <a:avLst/>
          </a:prstGeom>
          <a:solidFill>
            <a:schemeClr val="tx1"/>
          </a:solidFill>
        </p:spPr>
        <p:txBody>
          <a:bodyPr wrap="square" lIns="0" tIns="0" rIns="0" bIns="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E7CF1A"/>
                </a:solidFill>
                <a:effectLst/>
                <a:uLnTx/>
                <a:uFillTx/>
                <a:latin typeface="Roboto Light"/>
                <a:ea typeface="+mn-ea"/>
                <a:cs typeface="+mn-cs"/>
              </a:rPr>
              <a:t>More robust conveyance, less energy expended</a:t>
            </a:r>
          </a:p>
        </p:txBody>
      </p:sp>
    </p:spTree>
    <p:extLst>
      <p:ext uri="{BB962C8B-B14F-4D97-AF65-F5344CB8AC3E}">
        <p14:creationId xmlns:p14="http://schemas.microsoft.com/office/powerpoint/2010/main" val="19396258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78"/>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9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37"/>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92"/>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93"/>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194"/>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32"/>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19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1" grpId="0" animBg="1"/>
      <p:bldP spid="132" grpId="0"/>
      <p:bldP spid="137" grpId="0"/>
      <p:bldP spid="179" grpId="0"/>
      <p:bldP spid="190"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7595FD2-2357-F9F3-9EEC-0017B369ECE3}"/>
              </a:ext>
            </a:extLst>
          </p:cNvPr>
          <p:cNvPicPr>
            <a:picLocks noChangeAspect="1"/>
          </p:cNvPicPr>
          <p:nvPr/>
        </p:nvPicPr>
        <p:blipFill rotWithShape="1">
          <a:blip r:embed="rId2"/>
          <a:srcRect b="1342"/>
          <a:stretch/>
        </p:blipFill>
        <p:spPr>
          <a:xfrm>
            <a:off x="1563038" y="1249691"/>
            <a:ext cx="9065925" cy="5287617"/>
          </a:xfrm>
          <a:prstGeom prst="rect">
            <a:avLst/>
          </a:prstGeom>
        </p:spPr>
      </p:pic>
    </p:spTree>
    <p:extLst>
      <p:ext uri="{BB962C8B-B14F-4D97-AF65-F5344CB8AC3E}">
        <p14:creationId xmlns:p14="http://schemas.microsoft.com/office/powerpoint/2010/main" val="259575351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546B112-DEE8-A366-76E7-48B97691B072}"/>
              </a:ext>
            </a:extLst>
          </p:cNvPr>
          <p:cNvSpPr>
            <a:spLocks noGrp="1"/>
          </p:cNvSpPr>
          <p:nvPr>
            <p:ph type="title"/>
          </p:nvPr>
        </p:nvSpPr>
        <p:spPr/>
        <p:txBody>
          <a:bodyPr/>
          <a:lstStyle/>
          <a:p>
            <a:r>
              <a:rPr lang="en-US" dirty="0"/>
              <a:t>AI everywhere in the network</a:t>
            </a:r>
          </a:p>
        </p:txBody>
      </p:sp>
      <p:sp>
        <p:nvSpPr>
          <p:cNvPr id="5" name="Footer Placeholder 4">
            <a:extLst>
              <a:ext uri="{FF2B5EF4-FFF2-40B4-BE49-F238E27FC236}">
                <a16:creationId xmlns:a16="http://schemas.microsoft.com/office/drawing/2014/main" id="{023C0431-8613-BFDD-1291-A150BD07E5F0}"/>
              </a:ext>
            </a:extLst>
          </p:cNvPr>
          <p:cNvSpPr>
            <a:spLocks noGrp="1"/>
          </p:cNvSpPr>
          <p:nvPr>
            <p:ph type="ft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15C3CC"/>
                </a:solidFill>
                <a:effectLst/>
                <a:uLnTx/>
                <a:uFillTx/>
                <a:latin typeface="Roboto" panose="02000000000000000000" pitchFamily="2" charset="0"/>
                <a:ea typeface="Roboto" panose="02000000000000000000" pitchFamily="2" charset="0"/>
                <a:cs typeface="+mn-cs"/>
              </a:rPr>
              <a:t>© 2023 Picocom</a:t>
            </a:r>
          </a:p>
        </p:txBody>
      </p:sp>
      <p:sp>
        <p:nvSpPr>
          <p:cNvPr id="51" name="Rectangle 50">
            <a:extLst>
              <a:ext uri="{FF2B5EF4-FFF2-40B4-BE49-F238E27FC236}">
                <a16:creationId xmlns:a16="http://schemas.microsoft.com/office/drawing/2014/main" id="{FDE1E0C3-39BF-C263-5FC4-17BFC85C583B}"/>
              </a:ext>
            </a:extLst>
          </p:cNvPr>
          <p:cNvSpPr>
            <a:spLocks/>
          </p:cNvSpPr>
          <p:nvPr/>
        </p:nvSpPr>
        <p:spPr>
          <a:xfrm>
            <a:off x="600510" y="1130538"/>
            <a:ext cx="2530800" cy="3933215"/>
          </a:xfrm>
          <a:prstGeom prst="rect">
            <a:avLst/>
          </a:prstGeom>
          <a:solidFill>
            <a:srgbClr val="07495E">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7" name="TextBox 6">
            <a:extLst>
              <a:ext uri="{FF2B5EF4-FFF2-40B4-BE49-F238E27FC236}">
                <a16:creationId xmlns:a16="http://schemas.microsoft.com/office/drawing/2014/main" id="{9B39BD93-340A-6908-1544-C00260E4EFC7}"/>
              </a:ext>
            </a:extLst>
          </p:cNvPr>
          <p:cNvSpPr txBox="1"/>
          <p:nvPr/>
        </p:nvSpPr>
        <p:spPr>
          <a:xfrm>
            <a:off x="600510" y="5079252"/>
            <a:ext cx="2530800" cy="1000800"/>
          </a:xfrm>
          <a:prstGeom prst="rect">
            <a:avLst/>
          </a:prstGeom>
          <a:solidFill>
            <a:schemeClr val="tx1"/>
          </a:solidFill>
          <a:ln w="28575">
            <a:noFill/>
          </a:ln>
        </p:spPr>
        <p:txBody>
          <a:bodyPr wrap="square" lIns="72000" tIns="108000" rIns="72000" bIns="36000" anchor="t"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FEFFFF"/>
                </a:solidFill>
                <a:effectLst/>
                <a:uLnTx/>
                <a:uFillTx/>
                <a:latin typeface="Roboto"/>
                <a:ea typeface="+mn-ea"/>
                <a:cs typeface="+mn-cs"/>
              </a:rPr>
              <a:t>RAN Automation</a:t>
            </a:r>
            <a:endParaRPr kumimoji="0" lang="en-US" sz="1600" b="0" i="0" u="none" strike="noStrike" kern="1200" cap="none" spc="0" normalizeH="0" baseline="0" noProof="0" dirty="0">
              <a:ln>
                <a:noFill/>
              </a:ln>
              <a:solidFill>
                <a:srgbClr val="C8C8C8"/>
              </a:solidFill>
              <a:effectLst/>
              <a:uLnTx/>
              <a:uFillTx/>
              <a:latin typeface="Roboto"/>
              <a:ea typeface="+mn-ea"/>
              <a:cs typeface="+mn-cs"/>
            </a:endParaRPr>
          </a:p>
        </p:txBody>
      </p:sp>
      <p:pic>
        <p:nvPicPr>
          <p:cNvPr id="15" name="Graphic 14" descr="Cell Tower with solid fill">
            <a:extLst>
              <a:ext uri="{FF2B5EF4-FFF2-40B4-BE49-F238E27FC236}">
                <a16:creationId xmlns:a16="http://schemas.microsoft.com/office/drawing/2014/main" id="{EAFC2393-A763-1AF8-4F7D-12C02CC17E3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433673" y="3812982"/>
            <a:ext cx="914400" cy="914400"/>
          </a:xfrm>
          <a:prstGeom prst="rect">
            <a:avLst/>
          </a:prstGeom>
        </p:spPr>
      </p:pic>
      <p:grpSp>
        <p:nvGrpSpPr>
          <p:cNvPr id="50" name="Group 49">
            <a:extLst>
              <a:ext uri="{FF2B5EF4-FFF2-40B4-BE49-F238E27FC236}">
                <a16:creationId xmlns:a16="http://schemas.microsoft.com/office/drawing/2014/main" id="{4ABCDA14-3827-DDA9-4C61-B2E03D819350}"/>
              </a:ext>
            </a:extLst>
          </p:cNvPr>
          <p:cNvGrpSpPr/>
          <p:nvPr/>
        </p:nvGrpSpPr>
        <p:grpSpPr>
          <a:xfrm>
            <a:off x="1510493" y="1402108"/>
            <a:ext cx="760761" cy="591311"/>
            <a:chOff x="1076445" y="2898694"/>
            <a:chExt cx="760761" cy="591311"/>
          </a:xfrm>
        </p:grpSpPr>
        <p:sp>
          <p:nvSpPr>
            <p:cNvPr id="16" name="Oval 15">
              <a:extLst>
                <a:ext uri="{FF2B5EF4-FFF2-40B4-BE49-F238E27FC236}">
                  <a16:creationId xmlns:a16="http://schemas.microsoft.com/office/drawing/2014/main" id="{C4DB4811-3520-CB0E-12AE-B6678D46C775}"/>
                </a:ext>
              </a:extLst>
            </p:cNvPr>
            <p:cNvSpPr/>
            <p:nvPr/>
          </p:nvSpPr>
          <p:spPr>
            <a:xfrm>
              <a:off x="1184216" y="2898694"/>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rmAutofit fontScale="25000" lnSpcReduction="20000"/>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17" name="Oval 16">
              <a:extLst>
                <a:ext uri="{FF2B5EF4-FFF2-40B4-BE49-F238E27FC236}">
                  <a16:creationId xmlns:a16="http://schemas.microsoft.com/office/drawing/2014/main" id="{0FEEE4C2-0016-C30B-D92E-1EC0AC8938E5}"/>
                </a:ext>
              </a:extLst>
            </p:cNvPr>
            <p:cNvSpPr/>
            <p:nvPr/>
          </p:nvSpPr>
          <p:spPr>
            <a:xfrm>
              <a:off x="1404912" y="2898694"/>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rmAutofit fontScale="25000" lnSpcReduction="20000"/>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18" name="Oval 17">
              <a:extLst>
                <a:ext uri="{FF2B5EF4-FFF2-40B4-BE49-F238E27FC236}">
                  <a16:creationId xmlns:a16="http://schemas.microsoft.com/office/drawing/2014/main" id="{FED0035E-84BD-E7C1-D3FB-CDDCFEB22DA6}"/>
                </a:ext>
              </a:extLst>
            </p:cNvPr>
            <p:cNvSpPr/>
            <p:nvPr/>
          </p:nvSpPr>
          <p:spPr>
            <a:xfrm>
              <a:off x="1625608" y="2898694"/>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rmAutofit fontScale="25000" lnSpcReduction="20000"/>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19" name="Oval 18">
              <a:extLst>
                <a:ext uri="{FF2B5EF4-FFF2-40B4-BE49-F238E27FC236}">
                  <a16:creationId xmlns:a16="http://schemas.microsoft.com/office/drawing/2014/main" id="{3663E465-A200-5015-7D28-279287851FF7}"/>
                </a:ext>
              </a:extLst>
            </p:cNvPr>
            <p:cNvSpPr/>
            <p:nvPr/>
          </p:nvSpPr>
          <p:spPr>
            <a:xfrm>
              <a:off x="1076445" y="3146628"/>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rmAutofit fontScale="25000" lnSpcReduction="20000"/>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20" name="Oval 19">
              <a:extLst>
                <a:ext uri="{FF2B5EF4-FFF2-40B4-BE49-F238E27FC236}">
                  <a16:creationId xmlns:a16="http://schemas.microsoft.com/office/drawing/2014/main" id="{4CB83480-7608-62CA-CC4B-CE3314D6175E}"/>
                </a:ext>
              </a:extLst>
            </p:cNvPr>
            <p:cNvSpPr/>
            <p:nvPr/>
          </p:nvSpPr>
          <p:spPr>
            <a:xfrm>
              <a:off x="1297141" y="3146628"/>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rmAutofit fontScale="25000" lnSpcReduction="20000"/>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21" name="Oval 20">
              <a:extLst>
                <a:ext uri="{FF2B5EF4-FFF2-40B4-BE49-F238E27FC236}">
                  <a16:creationId xmlns:a16="http://schemas.microsoft.com/office/drawing/2014/main" id="{0208DBEF-D780-4457-8C78-6836C6273600}"/>
                </a:ext>
              </a:extLst>
            </p:cNvPr>
            <p:cNvSpPr/>
            <p:nvPr/>
          </p:nvSpPr>
          <p:spPr>
            <a:xfrm>
              <a:off x="1517837" y="3146628"/>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rmAutofit fontScale="25000" lnSpcReduction="20000"/>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22" name="Oval 21">
              <a:extLst>
                <a:ext uri="{FF2B5EF4-FFF2-40B4-BE49-F238E27FC236}">
                  <a16:creationId xmlns:a16="http://schemas.microsoft.com/office/drawing/2014/main" id="{56008F2F-C482-5808-B6CE-E8C38036445C}"/>
                </a:ext>
              </a:extLst>
            </p:cNvPr>
            <p:cNvSpPr/>
            <p:nvPr/>
          </p:nvSpPr>
          <p:spPr>
            <a:xfrm>
              <a:off x="1738533" y="3146628"/>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rmAutofit fontScale="25000" lnSpcReduction="20000"/>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23" name="Oval 22">
              <a:extLst>
                <a:ext uri="{FF2B5EF4-FFF2-40B4-BE49-F238E27FC236}">
                  <a16:creationId xmlns:a16="http://schemas.microsoft.com/office/drawing/2014/main" id="{012877AA-5CB1-D480-27B4-6A47F877DDFA}"/>
                </a:ext>
              </a:extLst>
            </p:cNvPr>
            <p:cNvSpPr/>
            <p:nvPr/>
          </p:nvSpPr>
          <p:spPr>
            <a:xfrm>
              <a:off x="1184216" y="3386191"/>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rmAutofit fontScale="25000" lnSpcReduction="20000"/>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24" name="Oval 23">
              <a:extLst>
                <a:ext uri="{FF2B5EF4-FFF2-40B4-BE49-F238E27FC236}">
                  <a16:creationId xmlns:a16="http://schemas.microsoft.com/office/drawing/2014/main" id="{8C96AA20-F888-CCF2-D269-3A40C22C5356}"/>
                </a:ext>
              </a:extLst>
            </p:cNvPr>
            <p:cNvSpPr/>
            <p:nvPr/>
          </p:nvSpPr>
          <p:spPr>
            <a:xfrm>
              <a:off x="1404912" y="3386191"/>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rmAutofit fontScale="25000" lnSpcReduction="20000"/>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25" name="Oval 24">
              <a:extLst>
                <a:ext uri="{FF2B5EF4-FFF2-40B4-BE49-F238E27FC236}">
                  <a16:creationId xmlns:a16="http://schemas.microsoft.com/office/drawing/2014/main" id="{9FD15A70-42A4-EAAD-B493-A6E81FB63030}"/>
                </a:ext>
              </a:extLst>
            </p:cNvPr>
            <p:cNvSpPr/>
            <p:nvPr/>
          </p:nvSpPr>
          <p:spPr>
            <a:xfrm>
              <a:off x="1625608" y="3386191"/>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rmAutofit fontScale="25000" lnSpcReduction="20000"/>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cxnSp>
          <p:nvCxnSpPr>
            <p:cNvPr id="26" name="Straight Connector 25">
              <a:extLst>
                <a:ext uri="{FF2B5EF4-FFF2-40B4-BE49-F238E27FC236}">
                  <a16:creationId xmlns:a16="http://schemas.microsoft.com/office/drawing/2014/main" id="{A6D64339-BDFA-F8E3-4370-DC9A56E9075E}"/>
                </a:ext>
              </a:extLst>
            </p:cNvPr>
            <p:cNvCxnSpPr>
              <a:cxnSpLocks/>
              <a:stCxn id="16" idx="4"/>
              <a:endCxn id="19" idx="0"/>
            </p:cNvCxnSpPr>
            <p:nvPr/>
          </p:nvCxnSpPr>
          <p:spPr>
            <a:xfrm flipH="1">
              <a:off x="1125782" y="3002508"/>
              <a:ext cx="107771"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896CC461-2015-5811-C4FF-451DE08F75A6}"/>
                </a:ext>
              </a:extLst>
            </p:cNvPr>
            <p:cNvCxnSpPr>
              <a:cxnSpLocks/>
              <a:stCxn id="16" idx="4"/>
              <a:endCxn id="20" idx="0"/>
            </p:cNvCxnSpPr>
            <p:nvPr/>
          </p:nvCxnSpPr>
          <p:spPr>
            <a:xfrm>
              <a:off x="1233553" y="3002508"/>
              <a:ext cx="112925"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EBA2E4A6-4FAB-25FC-CE3A-66799C80A665}"/>
                </a:ext>
              </a:extLst>
            </p:cNvPr>
            <p:cNvCxnSpPr>
              <a:cxnSpLocks/>
              <a:stCxn id="17" idx="4"/>
              <a:endCxn id="20" idx="0"/>
            </p:cNvCxnSpPr>
            <p:nvPr/>
          </p:nvCxnSpPr>
          <p:spPr>
            <a:xfrm flipH="1">
              <a:off x="1346478" y="3002508"/>
              <a:ext cx="107771"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43F9D0C0-8502-5690-9E8B-376AEF61B6FF}"/>
                </a:ext>
              </a:extLst>
            </p:cNvPr>
            <p:cNvCxnSpPr>
              <a:cxnSpLocks/>
              <a:stCxn id="17" idx="4"/>
              <a:endCxn id="21" idx="0"/>
            </p:cNvCxnSpPr>
            <p:nvPr/>
          </p:nvCxnSpPr>
          <p:spPr>
            <a:xfrm>
              <a:off x="1454249" y="3002508"/>
              <a:ext cx="112925"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6F93FBEB-EA6B-CCD4-E462-99A3298CA075}"/>
                </a:ext>
              </a:extLst>
            </p:cNvPr>
            <p:cNvCxnSpPr>
              <a:cxnSpLocks/>
            </p:cNvCxnSpPr>
            <p:nvPr/>
          </p:nvCxnSpPr>
          <p:spPr>
            <a:xfrm flipH="1">
              <a:off x="1560047" y="3002508"/>
              <a:ext cx="107771"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AAA331F4-03A1-5EAE-7DB8-1C08A59FDB92}"/>
                </a:ext>
              </a:extLst>
            </p:cNvPr>
            <p:cNvCxnSpPr>
              <a:cxnSpLocks/>
            </p:cNvCxnSpPr>
            <p:nvPr/>
          </p:nvCxnSpPr>
          <p:spPr>
            <a:xfrm>
              <a:off x="1667818" y="3002508"/>
              <a:ext cx="112925"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EAC621D5-88AD-9B54-F49B-8DBE1B14A090}"/>
                </a:ext>
              </a:extLst>
            </p:cNvPr>
            <p:cNvCxnSpPr>
              <a:cxnSpLocks/>
            </p:cNvCxnSpPr>
            <p:nvPr/>
          </p:nvCxnSpPr>
          <p:spPr>
            <a:xfrm flipH="1">
              <a:off x="1233552" y="3242071"/>
              <a:ext cx="107771"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4F8D553F-F41C-DF3C-D6B6-3E0BE7F9FD44}"/>
                </a:ext>
              </a:extLst>
            </p:cNvPr>
            <p:cNvCxnSpPr>
              <a:cxnSpLocks/>
            </p:cNvCxnSpPr>
            <p:nvPr/>
          </p:nvCxnSpPr>
          <p:spPr>
            <a:xfrm>
              <a:off x="1341323" y="3242071"/>
              <a:ext cx="112925"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BF35D6A0-7FAA-A996-BB6F-2037EB88078D}"/>
                </a:ext>
              </a:extLst>
            </p:cNvPr>
            <p:cNvCxnSpPr>
              <a:cxnSpLocks/>
              <a:stCxn id="16" idx="4"/>
              <a:endCxn id="21" idx="0"/>
            </p:cNvCxnSpPr>
            <p:nvPr/>
          </p:nvCxnSpPr>
          <p:spPr>
            <a:xfrm>
              <a:off x="1233553" y="3002508"/>
              <a:ext cx="333621"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10D32338-2B84-B3AF-A641-50121861A05A}"/>
                </a:ext>
              </a:extLst>
            </p:cNvPr>
            <p:cNvCxnSpPr>
              <a:cxnSpLocks/>
              <a:stCxn id="16" idx="4"/>
              <a:endCxn id="22" idx="0"/>
            </p:cNvCxnSpPr>
            <p:nvPr/>
          </p:nvCxnSpPr>
          <p:spPr>
            <a:xfrm>
              <a:off x="1233553" y="3002508"/>
              <a:ext cx="554317"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386BAF7C-3B6A-30A7-929C-46AB5D895269}"/>
                </a:ext>
              </a:extLst>
            </p:cNvPr>
            <p:cNvCxnSpPr>
              <a:cxnSpLocks/>
              <a:stCxn id="17" idx="4"/>
              <a:endCxn id="22" idx="0"/>
            </p:cNvCxnSpPr>
            <p:nvPr/>
          </p:nvCxnSpPr>
          <p:spPr>
            <a:xfrm>
              <a:off x="1454249" y="3002508"/>
              <a:ext cx="333621"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8290CC30-BB62-0B1A-1462-B4CFE89E9540}"/>
                </a:ext>
              </a:extLst>
            </p:cNvPr>
            <p:cNvCxnSpPr>
              <a:cxnSpLocks/>
              <a:stCxn id="17" idx="4"/>
              <a:endCxn id="19" idx="0"/>
            </p:cNvCxnSpPr>
            <p:nvPr/>
          </p:nvCxnSpPr>
          <p:spPr>
            <a:xfrm flipH="1">
              <a:off x="1125782" y="3002508"/>
              <a:ext cx="328467"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51B93B6F-CD55-A93B-2DAD-1625E0A265E4}"/>
                </a:ext>
              </a:extLst>
            </p:cNvPr>
            <p:cNvCxnSpPr>
              <a:cxnSpLocks/>
              <a:stCxn id="20" idx="0"/>
              <a:endCxn id="18" idx="4"/>
            </p:cNvCxnSpPr>
            <p:nvPr/>
          </p:nvCxnSpPr>
          <p:spPr>
            <a:xfrm flipV="1">
              <a:off x="1346478" y="3002508"/>
              <a:ext cx="328467"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FDD01D28-7F8F-FE93-6605-9AE21C2CD485}"/>
                </a:ext>
              </a:extLst>
            </p:cNvPr>
            <p:cNvCxnSpPr>
              <a:cxnSpLocks/>
              <a:stCxn id="19" idx="0"/>
              <a:endCxn id="18" idx="4"/>
            </p:cNvCxnSpPr>
            <p:nvPr/>
          </p:nvCxnSpPr>
          <p:spPr>
            <a:xfrm flipV="1">
              <a:off x="1125782" y="3002508"/>
              <a:ext cx="549163"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AEDEFAB4-813D-4282-7488-07363C25839A}"/>
                </a:ext>
              </a:extLst>
            </p:cNvPr>
            <p:cNvCxnSpPr>
              <a:cxnSpLocks/>
              <a:stCxn id="24" idx="0"/>
              <a:endCxn id="21" idx="4"/>
            </p:cNvCxnSpPr>
            <p:nvPr/>
          </p:nvCxnSpPr>
          <p:spPr>
            <a:xfrm flipV="1">
              <a:off x="1454249" y="3250442"/>
              <a:ext cx="112925"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41D1773C-674C-19FA-DA7C-230F6B2F448B}"/>
                </a:ext>
              </a:extLst>
            </p:cNvPr>
            <p:cNvCxnSpPr>
              <a:cxnSpLocks/>
              <a:stCxn id="24" idx="0"/>
              <a:endCxn id="22" idx="4"/>
            </p:cNvCxnSpPr>
            <p:nvPr/>
          </p:nvCxnSpPr>
          <p:spPr>
            <a:xfrm flipV="1">
              <a:off x="1454249" y="3250442"/>
              <a:ext cx="333621"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3807DCE0-ABE5-8D93-C5B7-0BB39A7A7054}"/>
                </a:ext>
              </a:extLst>
            </p:cNvPr>
            <p:cNvCxnSpPr>
              <a:cxnSpLocks/>
              <a:stCxn id="19" idx="4"/>
              <a:endCxn id="24" idx="0"/>
            </p:cNvCxnSpPr>
            <p:nvPr/>
          </p:nvCxnSpPr>
          <p:spPr>
            <a:xfrm>
              <a:off x="1125782" y="3250442"/>
              <a:ext cx="328467"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A74D4462-61CA-4EB4-682A-1CAF08AA63FD}"/>
                </a:ext>
              </a:extLst>
            </p:cNvPr>
            <p:cNvCxnSpPr>
              <a:cxnSpLocks/>
              <a:stCxn id="25" idx="0"/>
              <a:endCxn id="22" idx="4"/>
            </p:cNvCxnSpPr>
            <p:nvPr/>
          </p:nvCxnSpPr>
          <p:spPr>
            <a:xfrm flipV="1">
              <a:off x="1674945" y="3250442"/>
              <a:ext cx="112925"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B16698AC-C3E2-FBCE-1E68-FC9716DAFA92}"/>
                </a:ext>
              </a:extLst>
            </p:cNvPr>
            <p:cNvCxnSpPr>
              <a:cxnSpLocks/>
              <a:stCxn id="21" idx="4"/>
              <a:endCxn id="25" idx="0"/>
            </p:cNvCxnSpPr>
            <p:nvPr/>
          </p:nvCxnSpPr>
          <p:spPr>
            <a:xfrm>
              <a:off x="1567174" y="3250442"/>
              <a:ext cx="107771"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7002B512-C17A-C4E2-DBCA-B45E09783AC1}"/>
                </a:ext>
              </a:extLst>
            </p:cNvPr>
            <p:cNvCxnSpPr>
              <a:cxnSpLocks/>
              <a:stCxn id="20" idx="4"/>
              <a:endCxn id="25" idx="0"/>
            </p:cNvCxnSpPr>
            <p:nvPr/>
          </p:nvCxnSpPr>
          <p:spPr>
            <a:xfrm>
              <a:off x="1346478" y="3250442"/>
              <a:ext cx="328467"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B468EF49-3144-6C00-446A-0EEC6ABB3888}"/>
                </a:ext>
              </a:extLst>
            </p:cNvPr>
            <p:cNvCxnSpPr>
              <a:cxnSpLocks/>
              <a:stCxn id="19" idx="4"/>
              <a:endCxn id="23" idx="0"/>
            </p:cNvCxnSpPr>
            <p:nvPr/>
          </p:nvCxnSpPr>
          <p:spPr>
            <a:xfrm>
              <a:off x="1125782" y="3250442"/>
              <a:ext cx="107771"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36A04672-86CA-A6F0-84C0-F726222D55A8}"/>
                </a:ext>
              </a:extLst>
            </p:cNvPr>
            <p:cNvCxnSpPr>
              <a:cxnSpLocks/>
              <a:stCxn id="19" idx="4"/>
              <a:endCxn id="25" idx="0"/>
            </p:cNvCxnSpPr>
            <p:nvPr/>
          </p:nvCxnSpPr>
          <p:spPr>
            <a:xfrm>
              <a:off x="1125782" y="3250442"/>
              <a:ext cx="549163"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18AC174D-FBA7-CDCB-7633-864F0DF06636}"/>
                </a:ext>
              </a:extLst>
            </p:cNvPr>
            <p:cNvCxnSpPr>
              <a:cxnSpLocks/>
              <a:stCxn id="23" idx="0"/>
              <a:endCxn id="22" idx="4"/>
            </p:cNvCxnSpPr>
            <p:nvPr/>
          </p:nvCxnSpPr>
          <p:spPr>
            <a:xfrm flipV="1">
              <a:off x="1233553" y="3250442"/>
              <a:ext cx="554317"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6B3EB761-B2F4-3003-FB40-31FA993DBD35}"/>
                </a:ext>
              </a:extLst>
            </p:cNvPr>
            <p:cNvCxnSpPr>
              <a:cxnSpLocks/>
              <a:stCxn id="23" idx="0"/>
              <a:endCxn id="21" idx="4"/>
            </p:cNvCxnSpPr>
            <p:nvPr/>
          </p:nvCxnSpPr>
          <p:spPr>
            <a:xfrm flipV="1">
              <a:off x="1233553" y="3250442"/>
              <a:ext cx="333621"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55" name="Rectangle 54">
            <a:extLst>
              <a:ext uri="{FF2B5EF4-FFF2-40B4-BE49-F238E27FC236}">
                <a16:creationId xmlns:a16="http://schemas.microsoft.com/office/drawing/2014/main" id="{835C0241-F2E3-DBEA-4805-5681575D3E67}"/>
              </a:ext>
            </a:extLst>
          </p:cNvPr>
          <p:cNvSpPr/>
          <p:nvPr/>
        </p:nvSpPr>
        <p:spPr>
          <a:xfrm>
            <a:off x="1277763" y="2700787"/>
            <a:ext cx="1226220" cy="1044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FEFFFF"/>
                </a:solidFill>
                <a:effectLst/>
                <a:uLnTx/>
                <a:uFillTx/>
                <a:latin typeface="Roboto Medium" panose="02000000000000000000" pitchFamily="2" charset="0"/>
                <a:ea typeface="Roboto Medium" panose="02000000000000000000" pitchFamily="2" charset="0"/>
                <a:cs typeface="+mn-cs"/>
              </a:rPr>
              <a:t>RAN</a:t>
            </a:r>
          </a:p>
        </p:txBody>
      </p:sp>
      <p:sp>
        <p:nvSpPr>
          <p:cNvPr id="56" name="Down Arrow 55">
            <a:extLst>
              <a:ext uri="{FF2B5EF4-FFF2-40B4-BE49-F238E27FC236}">
                <a16:creationId xmlns:a16="http://schemas.microsoft.com/office/drawing/2014/main" id="{FBA0F868-B1A5-C6C2-9530-A14B2B877EB0}"/>
              </a:ext>
            </a:extLst>
          </p:cNvPr>
          <p:cNvSpPr/>
          <p:nvPr/>
        </p:nvSpPr>
        <p:spPr>
          <a:xfrm>
            <a:off x="1674726" y="2121153"/>
            <a:ext cx="432294" cy="466417"/>
          </a:xfrm>
          <a:prstGeom prst="downArrow">
            <a:avLst/>
          </a:prstGeom>
          <a:solidFill>
            <a:schemeClr val="tx2">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rPr>
              <a:t>Settings</a:t>
            </a:r>
          </a:p>
        </p:txBody>
      </p:sp>
      <p:grpSp>
        <p:nvGrpSpPr>
          <p:cNvPr id="450" name="Group 449">
            <a:extLst>
              <a:ext uri="{FF2B5EF4-FFF2-40B4-BE49-F238E27FC236}">
                <a16:creationId xmlns:a16="http://schemas.microsoft.com/office/drawing/2014/main" id="{5A7E078F-F1B6-594F-B861-FCF2155E2DBC}"/>
              </a:ext>
            </a:extLst>
          </p:cNvPr>
          <p:cNvGrpSpPr/>
          <p:nvPr/>
        </p:nvGrpSpPr>
        <p:grpSpPr>
          <a:xfrm>
            <a:off x="3285111" y="1132114"/>
            <a:ext cx="2530800" cy="4955138"/>
            <a:chOff x="3285111" y="1132114"/>
            <a:chExt cx="2530800" cy="4955138"/>
          </a:xfrm>
        </p:grpSpPr>
        <p:sp>
          <p:nvSpPr>
            <p:cNvPr id="52" name="Rectangle 51">
              <a:extLst>
                <a:ext uri="{FF2B5EF4-FFF2-40B4-BE49-F238E27FC236}">
                  <a16:creationId xmlns:a16="http://schemas.microsoft.com/office/drawing/2014/main" id="{59708741-FD50-5729-FEFD-A60044045C62}"/>
                </a:ext>
              </a:extLst>
            </p:cNvPr>
            <p:cNvSpPr/>
            <p:nvPr/>
          </p:nvSpPr>
          <p:spPr>
            <a:xfrm>
              <a:off x="3289901" y="1132114"/>
              <a:ext cx="2520000" cy="3931200"/>
            </a:xfrm>
            <a:prstGeom prst="rect">
              <a:avLst/>
            </a:prstGeom>
            <a:solidFill>
              <a:srgbClr val="07495E">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8" name="TextBox 7">
              <a:extLst>
                <a:ext uri="{FF2B5EF4-FFF2-40B4-BE49-F238E27FC236}">
                  <a16:creationId xmlns:a16="http://schemas.microsoft.com/office/drawing/2014/main" id="{A00AE6AE-9200-004F-2279-54E2C43A14E5}"/>
                </a:ext>
              </a:extLst>
            </p:cNvPr>
            <p:cNvSpPr txBox="1"/>
            <p:nvPr/>
          </p:nvSpPr>
          <p:spPr>
            <a:xfrm>
              <a:off x="3285111" y="5079252"/>
              <a:ext cx="2530800" cy="1008000"/>
            </a:xfrm>
            <a:prstGeom prst="rect">
              <a:avLst/>
            </a:prstGeom>
            <a:solidFill>
              <a:schemeClr val="tx1"/>
            </a:solidFill>
            <a:ln w="28575">
              <a:noFill/>
            </a:ln>
          </p:spPr>
          <p:txBody>
            <a:bodyPr wrap="square" lIns="72000" tIns="108000" rIns="72000" bIns="36000" anchor="t"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FEFFFF"/>
                  </a:solidFill>
                  <a:effectLst/>
                  <a:uLnTx/>
                  <a:uFillTx/>
                  <a:latin typeface="Roboto"/>
                  <a:ea typeface="+mn-ea"/>
                  <a:cs typeface="+mn-cs"/>
                </a:rPr>
                <a:t>Training and Deployment</a:t>
              </a:r>
              <a:endParaRPr kumimoji="0" lang="en-US" sz="1600" b="1" i="0" u="none" strike="noStrike" kern="1200" cap="none" spc="0" normalizeH="0" baseline="0" noProof="0" dirty="0">
                <a:ln>
                  <a:noFill/>
                </a:ln>
                <a:solidFill>
                  <a:srgbClr val="C8C8C8"/>
                </a:solidFill>
                <a:effectLst/>
                <a:uLnTx/>
                <a:uFillTx/>
                <a:latin typeface="Roboto"/>
                <a:ea typeface="+mn-ea"/>
                <a:cs typeface="+mn-cs"/>
              </a:endParaRPr>
            </a:p>
          </p:txBody>
        </p:sp>
        <p:pic>
          <p:nvPicPr>
            <p:cNvPr id="57" name="Graphic 56" descr="Cell Tower with solid fill">
              <a:extLst>
                <a:ext uri="{FF2B5EF4-FFF2-40B4-BE49-F238E27FC236}">
                  <a16:creationId xmlns:a16="http://schemas.microsoft.com/office/drawing/2014/main" id="{FB8ABD4C-C53F-8F0E-3BE1-2A5A513F0ED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115648" y="3812982"/>
              <a:ext cx="914400" cy="914400"/>
            </a:xfrm>
            <a:prstGeom prst="rect">
              <a:avLst/>
            </a:prstGeom>
          </p:spPr>
        </p:pic>
        <p:sp>
          <p:nvSpPr>
            <p:cNvPr id="93" name="Rectangle 92">
              <a:extLst>
                <a:ext uri="{FF2B5EF4-FFF2-40B4-BE49-F238E27FC236}">
                  <a16:creationId xmlns:a16="http://schemas.microsoft.com/office/drawing/2014/main" id="{3AB33B22-ECA4-E8EF-706A-0ADDF9A56B16}"/>
                </a:ext>
              </a:extLst>
            </p:cNvPr>
            <p:cNvSpPr/>
            <p:nvPr/>
          </p:nvSpPr>
          <p:spPr>
            <a:xfrm>
              <a:off x="3959738" y="2700787"/>
              <a:ext cx="1226220" cy="1044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FEFFFF"/>
                  </a:solidFill>
                  <a:effectLst/>
                  <a:uLnTx/>
                  <a:uFillTx/>
                  <a:latin typeface="Roboto Medium" panose="02000000000000000000" pitchFamily="2" charset="0"/>
                  <a:ea typeface="Roboto Medium" panose="02000000000000000000" pitchFamily="2" charset="0"/>
                  <a:cs typeface="+mn-cs"/>
                </a:rPr>
                <a:t>RAN</a:t>
              </a:r>
            </a:p>
          </p:txBody>
        </p:sp>
        <p:sp>
          <p:nvSpPr>
            <p:cNvPr id="94" name="Down Arrow 93">
              <a:extLst>
                <a:ext uri="{FF2B5EF4-FFF2-40B4-BE49-F238E27FC236}">
                  <a16:creationId xmlns:a16="http://schemas.microsoft.com/office/drawing/2014/main" id="{D1A3F8DA-73A4-60D9-7A3E-8C101A51E51A}"/>
                </a:ext>
              </a:extLst>
            </p:cNvPr>
            <p:cNvSpPr/>
            <p:nvPr/>
          </p:nvSpPr>
          <p:spPr>
            <a:xfrm>
              <a:off x="4725996" y="1965251"/>
              <a:ext cx="432294" cy="673196"/>
            </a:xfrm>
            <a:prstGeom prst="downArrow">
              <a:avLst/>
            </a:prstGeom>
            <a:solidFill>
              <a:schemeClr val="tx2">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b"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rPr>
                <a:t>Models</a:t>
              </a:r>
            </a:p>
          </p:txBody>
        </p:sp>
        <p:grpSp>
          <p:nvGrpSpPr>
            <p:cNvPr id="58" name="Group 57">
              <a:extLst>
                <a:ext uri="{FF2B5EF4-FFF2-40B4-BE49-F238E27FC236}">
                  <a16:creationId xmlns:a16="http://schemas.microsoft.com/office/drawing/2014/main" id="{57300B5C-55BB-B5DC-8208-D977C870CAF9}"/>
                </a:ext>
              </a:extLst>
            </p:cNvPr>
            <p:cNvGrpSpPr>
              <a:grpSpLocks noChangeAspect="1"/>
            </p:cNvGrpSpPr>
            <p:nvPr/>
          </p:nvGrpSpPr>
          <p:grpSpPr>
            <a:xfrm>
              <a:off x="4732335" y="2727325"/>
              <a:ext cx="398543" cy="309773"/>
              <a:chOff x="1076445" y="2898694"/>
              <a:chExt cx="760761" cy="591311"/>
            </a:xfrm>
          </p:grpSpPr>
          <p:sp>
            <p:nvSpPr>
              <p:cNvPr id="59" name="Oval 58">
                <a:extLst>
                  <a:ext uri="{FF2B5EF4-FFF2-40B4-BE49-F238E27FC236}">
                    <a16:creationId xmlns:a16="http://schemas.microsoft.com/office/drawing/2014/main" id="{516EB756-7E72-9732-3A5A-32556CB58C5C}"/>
                  </a:ext>
                </a:extLst>
              </p:cNvPr>
              <p:cNvSpPr/>
              <p:nvPr/>
            </p:nvSpPr>
            <p:spPr>
              <a:xfrm>
                <a:off x="1184216" y="2898694"/>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60" name="Oval 59">
                <a:extLst>
                  <a:ext uri="{FF2B5EF4-FFF2-40B4-BE49-F238E27FC236}">
                    <a16:creationId xmlns:a16="http://schemas.microsoft.com/office/drawing/2014/main" id="{EFD754EC-6A3E-DE29-0AD4-E4EE32D7B841}"/>
                  </a:ext>
                </a:extLst>
              </p:cNvPr>
              <p:cNvSpPr/>
              <p:nvPr/>
            </p:nvSpPr>
            <p:spPr>
              <a:xfrm>
                <a:off x="1404912" y="2898694"/>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61" name="Oval 60">
                <a:extLst>
                  <a:ext uri="{FF2B5EF4-FFF2-40B4-BE49-F238E27FC236}">
                    <a16:creationId xmlns:a16="http://schemas.microsoft.com/office/drawing/2014/main" id="{C572D4B6-7ACA-4994-B9AE-68886582983D}"/>
                  </a:ext>
                </a:extLst>
              </p:cNvPr>
              <p:cNvSpPr/>
              <p:nvPr/>
            </p:nvSpPr>
            <p:spPr>
              <a:xfrm>
                <a:off x="1625608" y="2898694"/>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62" name="Oval 61">
                <a:extLst>
                  <a:ext uri="{FF2B5EF4-FFF2-40B4-BE49-F238E27FC236}">
                    <a16:creationId xmlns:a16="http://schemas.microsoft.com/office/drawing/2014/main" id="{94E92C5E-618E-E961-432C-DB56B86E8F87}"/>
                  </a:ext>
                </a:extLst>
              </p:cNvPr>
              <p:cNvSpPr/>
              <p:nvPr/>
            </p:nvSpPr>
            <p:spPr>
              <a:xfrm>
                <a:off x="1076445" y="3146628"/>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63" name="Oval 62">
                <a:extLst>
                  <a:ext uri="{FF2B5EF4-FFF2-40B4-BE49-F238E27FC236}">
                    <a16:creationId xmlns:a16="http://schemas.microsoft.com/office/drawing/2014/main" id="{F463EA34-5C09-B5F0-2951-F566416CCAFA}"/>
                  </a:ext>
                </a:extLst>
              </p:cNvPr>
              <p:cNvSpPr/>
              <p:nvPr/>
            </p:nvSpPr>
            <p:spPr>
              <a:xfrm>
                <a:off x="1297141" y="3146628"/>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64" name="Oval 63">
                <a:extLst>
                  <a:ext uri="{FF2B5EF4-FFF2-40B4-BE49-F238E27FC236}">
                    <a16:creationId xmlns:a16="http://schemas.microsoft.com/office/drawing/2014/main" id="{8133B2D5-EE51-4150-076F-0FCD95917A9D}"/>
                  </a:ext>
                </a:extLst>
              </p:cNvPr>
              <p:cNvSpPr/>
              <p:nvPr/>
            </p:nvSpPr>
            <p:spPr>
              <a:xfrm>
                <a:off x="1517837" y="3146628"/>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65" name="Oval 64">
                <a:extLst>
                  <a:ext uri="{FF2B5EF4-FFF2-40B4-BE49-F238E27FC236}">
                    <a16:creationId xmlns:a16="http://schemas.microsoft.com/office/drawing/2014/main" id="{23FF458E-820B-2C78-705A-1E50B3F42C7C}"/>
                  </a:ext>
                </a:extLst>
              </p:cNvPr>
              <p:cNvSpPr/>
              <p:nvPr/>
            </p:nvSpPr>
            <p:spPr>
              <a:xfrm>
                <a:off x="1738533" y="3146628"/>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66" name="Oval 65">
                <a:extLst>
                  <a:ext uri="{FF2B5EF4-FFF2-40B4-BE49-F238E27FC236}">
                    <a16:creationId xmlns:a16="http://schemas.microsoft.com/office/drawing/2014/main" id="{30F78DC0-0422-BCC8-BB6E-04F1ACE91AF5}"/>
                  </a:ext>
                </a:extLst>
              </p:cNvPr>
              <p:cNvSpPr/>
              <p:nvPr/>
            </p:nvSpPr>
            <p:spPr>
              <a:xfrm>
                <a:off x="1184216" y="3386191"/>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67" name="Oval 66">
                <a:extLst>
                  <a:ext uri="{FF2B5EF4-FFF2-40B4-BE49-F238E27FC236}">
                    <a16:creationId xmlns:a16="http://schemas.microsoft.com/office/drawing/2014/main" id="{79402248-288B-E048-1F12-C6AC776D485F}"/>
                  </a:ext>
                </a:extLst>
              </p:cNvPr>
              <p:cNvSpPr/>
              <p:nvPr/>
            </p:nvSpPr>
            <p:spPr>
              <a:xfrm>
                <a:off x="1404912" y="3386191"/>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68" name="Oval 67">
                <a:extLst>
                  <a:ext uri="{FF2B5EF4-FFF2-40B4-BE49-F238E27FC236}">
                    <a16:creationId xmlns:a16="http://schemas.microsoft.com/office/drawing/2014/main" id="{C45B9677-EAE4-EEB3-A918-B543DC58A9B9}"/>
                  </a:ext>
                </a:extLst>
              </p:cNvPr>
              <p:cNvSpPr/>
              <p:nvPr/>
            </p:nvSpPr>
            <p:spPr>
              <a:xfrm>
                <a:off x="1625608" y="3386191"/>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cxnSp>
            <p:nvCxnSpPr>
              <p:cNvPr id="69" name="Straight Connector 68">
                <a:extLst>
                  <a:ext uri="{FF2B5EF4-FFF2-40B4-BE49-F238E27FC236}">
                    <a16:creationId xmlns:a16="http://schemas.microsoft.com/office/drawing/2014/main" id="{DB5A7876-82DE-EAA9-BEF7-376FDE173CA5}"/>
                  </a:ext>
                </a:extLst>
              </p:cNvPr>
              <p:cNvCxnSpPr>
                <a:cxnSpLocks/>
                <a:stCxn id="59" idx="4"/>
                <a:endCxn id="62" idx="0"/>
              </p:cNvCxnSpPr>
              <p:nvPr/>
            </p:nvCxnSpPr>
            <p:spPr>
              <a:xfrm flipH="1">
                <a:off x="1125782" y="3002508"/>
                <a:ext cx="107771"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0" name="Straight Connector 69">
                <a:extLst>
                  <a:ext uri="{FF2B5EF4-FFF2-40B4-BE49-F238E27FC236}">
                    <a16:creationId xmlns:a16="http://schemas.microsoft.com/office/drawing/2014/main" id="{4D86393F-6C03-F0BF-9F5A-21E18453E7E1}"/>
                  </a:ext>
                </a:extLst>
              </p:cNvPr>
              <p:cNvCxnSpPr>
                <a:cxnSpLocks/>
                <a:stCxn id="59" idx="4"/>
                <a:endCxn id="63" idx="0"/>
              </p:cNvCxnSpPr>
              <p:nvPr/>
            </p:nvCxnSpPr>
            <p:spPr>
              <a:xfrm>
                <a:off x="1233553" y="3002508"/>
                <a:ext cx="112925"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1" name="Straight Connector 70">
                <a:extLst>
                  <a:ext uri="{FF2B5EF4-FFF2-40B4-BE49-F238E27FC236}">
                    <a16:creationId xmlns:a16="http://schemas.microsoft.com/office/drawing/2014/main" id="{0A681AFA-4B5D-EB8C-21C8-FC97F1C1BF21}"/>
                  </a:ext>
                </a:extLst>
              </p:cNvPr>
              <p:cNvCxnSpPr>
                <a:cxnSpLocks/>
                <a:stCxn id="60" idx="4"/>
                <a:endCxn id="63" idx="0"/>
              </p:cNvCxnSpPr>
              <p:nvPr/>
            </p:nvCxnSpPr>
            <p:spPr>
              <a:xfrm flipH="1">
                <a:off x="1346478" y="3002508"/>
                <a:ext cx="107771"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2" name="Straight Connector 71">
                <a:extLst>
                  <a:ext uri="{FF2B5EF4-FFF2-40B4-BE49-F238E27FC236}">
                    <a16:creationId xmlns:a16="http://schemas.microsoft.com/office/drawing/2014/main" id="{4164A2C2-97A1-12D2-AE74-36F11784BC4E}"/>
                  </a:ext>
                </a:extLst>
              </p:cNvPr>
              <p:cNvCxnSpPr>
                <a:cxnSpLocks/>
                <a:stCxn id="60" idx="4"/>
                <a:endCxn id="64" idx="0"/>
              </p:cNvCxnSpPr>
              <p:nvPr/>
            </p:nvCxnSpPr>
            <p:spPr>
              <a:xfrm>
                <a:off x="1454249" y="3002508"/>
                <a:ext cx="112925"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3" name="Straight Connector 72">
                <a:extLst>
                  <a:ext uri="{FF2B5EF4-FFF2-40B4-BE49-F238E27FC236}">
                    <a16:creationId xmlns:a16="http://schemas.microsoft.com/office/drawing/2014/main" id="{5548A1F1-CA10-D8C3-5336-A1FFD26D9087}"/>
                  </a:ext>
                </a:extLst>
              </p:cNvPr>
              <p:cNvCxnSpPr>
                <a:cxnSpLocks/>
              </p:cNvCxnSpPr>
              <p:nvPr/>
            </p:nvCxnSpPr>
            <p:spPr>
              <a:xfrm flipH="1">
                <a:off x="1560047" y="3002508"/>
                <a:ext cx="107771"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4" name="Straight Connector 73">
                <a:extLst>
                  <a:ext uri="{FF2B5EF4-FFF2-40B4-BE49-F238E27FC236}">
                    <a16:creationId xmlns:a16="http://schemas.microsoft.com/office/drawing/2014/main" id="{284FA56D-4014-28D9-8491-03953DC24ADC}"/>
                  </a:ext>
                </a:extLst>
              </p:cNvPr>
              <p:cNvCxnSpPr>
                <a:cxnSpLocks/>
              </p:cNvCxnSpPr>
              <p:nvPr/>
            </p:nvCxnSpPr>
            <p:spPr>
              <a:xfrm>
                <a:off x="1667818" y="3002508"/>
                <a:ext cx="112925"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5" name="Straight Connector 74">
                <a:extLst>
                  <a:ext uri="{FF2B5EF4-FFF2-40B4-BE49-F238E27FC236}">
                    <a16:creationId xmlns:a16="http://schemas.microsoft.com/office/drawing/2014/main" id="{4AC0914C-3195-0444-1940-0C4790A4B81F}"/>
                  </a:ext>
                </a:extLst>
              </p:cNvPr>
              <p:cNvCxnSpPr>
                <a:cxnSpLocks/>
              </p:cNvCxnSpPr>
              <p:nvPr/>
            </p:nvCxnSpPr>
            <p:spPr>
              <a:xfrm flipH="1">
                <a:off x="1233552" y="3242071"/>
                <a:ext cx="107771"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6" name="Straight Connector 75">
                <a:extLst>
                  <a:ext uri="{FF2B5EF4-FFF2-40B4-BE49-F238E27FC236}">
                    <a16:creationId xmlns:a16="http://schemas.microsoft.com/office/drawing/2014/main" id="{35CD843D-4A0E-46F8-45E3-96263D4A6E2D}"/>
                  </a:ext>
                </a:extLst>
              </p:cNvPr>
              <p:cNvCxnSpPr>
                <a:cxnSpLocks/>
              </p:cNvCxnSpPr>
              <p:nvPr/>
            </p:nvCxnSpPr>
            <p:spPr>
              <a:xfrm>
                <a:off x="1341323" y="3242071"/>
                <a:ext cx="112925"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7" name="Straight Connector 76">
                <a:extLst>
                  <a:ext uri="{FF2B5EF4-FFF2-40B4-BE49-F238E27FC236}">
                    <a16:creationId xmlns:a16="http://schemas.microsoft.com/office/drawing/2014/main" id="{9427A111-8147-CCBD-FC35-A3FB2E7692EA}"/>
                  </a:ext>
                </a:extLst>
              </p:cNvPr>
              <p:cNvCxnSpPr>
                <a:cxnSpLocks/>
                <a:stCxn id="59" idx="4"/>
                <a:endCxn id="64" idx="0"/>
              </p:cNvCxnSpPr>
              <p:nvPr/>
            </p:nvCxnSpPr>
            <p:spPr>
              <a:xfrm>
                <a:off x="1233553" y="3002508"/>
                <a:ext cx="333621"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8" name="Straight Connector 77">
                <a:extLst>
                  <a:ext uri="{FF2B5EF4-FFF2-40B4-BE49-F238E27FC236}">
                    <a16:creationId xmlns:a16="http://schemas.microsoft.com/office/drawing/2014/main" id="{AAAD3195-1711-4B02-5267-7D9B6F40D849}"/>
                  </a:ext>
                </a:extLst>
              </p:cNvPr>
              <p:cNvCxnSpPr>
                <a:cxnSpLocks/>
                <a:stCxn id="59" idx="4"/>
                <a:endCxn id="65" idx="0"/>
              </p:cNvCxnSpPr>
              <p:nvPr/>
            </p:nvCxnSpPr>
            <p:spPr>
              <a:xfrm>
                <a:off x="1233553" y="3002508"/>
                <a:ext cx="554317"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9" name="Straight Connector 78">
                <a:extLst>
                  <a:ext uri="{FF2B5EF4-FFF2-40B4-BE49-F238E27FC236}">
                    <a16:creationId xmlns:a16="http://schemas.microsoft.com/office/drawing/2014/main" id="{9DF943C4-3E60-D6A5-A92D-4EB972D1C1C2}"/>
                  </a:ext>
                </a:extLst>
              </p:cNvPr>
              <p:cNvCxnSpPr>
                <a:cxnSpLocks/>
                <a:stCxn id="60" idx="4"/>
                <a:endCxn id="65" idx="0"/>
              </p:cNvCxnSpPr>
              <p:nvPr/>
            </p:nvCxnSpPr>
            <p:spPr>
              <a:xfrm>
                <a:off x="1454249" y="3002508"/>
                <a:ext cx="333621"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0" name="Straight Connector 79">
                <a:extLst>
                  <a:ext uri="{FF2B5EF4-FFF2-40B4-BE49-F238E27FC236}">
                    <a16:creationId xmlns:a16="http://schemas.microsoft.com/office/drawing/2014/main" id="{70F2A078-6721-2974-F137-159649A8FA59}"/>
                  </a:ext>
                </a:extLst>
              </p:cNvPr>
              <p:cNvCxnSpPr>
                <a:cxnSpLocks/>
                <a:stCxn id="60" idx="4"/>
                <a:endCxn id="62" idx="0"/>
              </p:cNvCxnSpPr>
              <p:nvPr/>
            </p:nvCxnSpPr>
            <p:spPr>
              <a:xfrm flipH="1">
                <a:off x="1125782" y="3002508"/>
                <a:ext cx="328467"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1" name="Straight Connector 80">
                <a:extLst>
                  <a:ext uri="{FF2B5EF4-FFF2-40B4-BE49-F238E27FC236}">
                    <a16:creationId xmlns:a16="http://schemas.microsoft.com/office/drawing/2014/main" id="{A64538A9-B935-573C-3704-0B66FB697334}"/>
                  </a:ext>
                </a:extLst>
              </p:cNvPr>
              <p:cNvCxnSpPr>
                <a:cxnSpLocks/>
                <a:stCxn id="63" idx="0"/>
                <a:endCxn id="61" idx="4"/>
              </p:cNvCxnSpPr>
              <p:nvPr/>
            </p:nvCxnSpPr>
            <p:spPr>
              <a:xfrm flipV="1">
                <a:off x="1346478" y="3002508"/>
                <a:ext cx="328467"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2" name="Straight Connector 81">
                <a:extLst>
                  <a:ext uri="{FF2B5EF4-FFF2-40B4-BE49-F238E27FC236}">
                    <a16:creationId xmlns:a16="http://schemas.microsoft.com/office/drawing/2014/main" id="{39B17A35-8A30-FE4D-2561-F9B480AB383E}"/>
                  </a:ext>
                </a:extLst>
              </p:cNvPr>
              <p:cNvCxnSpPr>
                <a:cxnSpLocks/>
                <a:stCxn id="62" idx="0"/>
                <a:endCxn id="61" idx="4"/>
              </p:cNvCxnSpPr>
              <p:nvPr/>
            </p:nvCxnSpPr>
            <p:spPr>
              <a:xfrm flipV="1">
                <a:off x="1125782" y="3002508"/>
                <a:ext cx="549163"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3" name="Straight Connector 82">
                <a:extLst>
                  <a:ext uri="{FF2B5EF4-FFF2-40B4-BE49-F238E27FC236}">
                    <a16:creationId xmlns:a16="http://schemas.microsoft.com/office/drawing/2014/main" id="{282A9232-1568-86A4-1AC6-7B7B92060B17}"/>
                  </a:ext>
                </a:extLst>
              </p:cNvPr>
              <p:cNvCxnSpPr>
                <a:cxnSpLocks/>
                <a:stCxn id="67" idx="0"/>
                <a:endCxn id="64" idx="4"/>
              </p:cNvCxnSpPr>
              <p:nvPr/>
            </p:nvCxnSpPr>
            <p:spPr>
              <a:xfrm flipV="1">
                <a:off x="1454249" y="3250442"/>
                <a:ext cx="112925"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4" name="Straight Connector 83">
                <a:extLst>
                  <a:ext uri="{FF2B5EF4-FFF2-40B4-BE49-F238E27FC236}">
                    <a16:creationId xmlns:a16="http://schemas.microsoft.com/office/drawing/2014/main" id="{0BB3E264-3E85-994D-5EE2-516EBA9E7F4D}"/>
                  </a:ext>
                </a:extLst>
              </p:cNvPr>
              <p:cNvCxnSpPr>
                <a:cxnSpLocks/>
                <a:stCxn id="67" idx="0"/>
                <a:endCxn id="65" idx="4"/>
              </p:cNvCxnSpPr>
              <p:nvPr/>
            </p:nvCxnSpPr>
            <p:spPr>
              <a:xfrm flipV="1">
                <a:off x="1454249" y="3250442"/>
                <a:ext cx="333621"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5" name="Straight Connector 84">
                <a:extLst>
                  <a:ext uri="{FF2B5EF4-FFF2-40B4-BE49-F238E27FC236}">
                    <a16:creationId xmlns:a16="http://schemas.microsoft.com/office/drawing/2014/main" id="{5D74A183-DF82-EDBB-C3BB-58A81F525494}"/>
                  </a:ext>
                </a:extLst>
              </p:cNvPr>
              <p:cNvCxnSpPr>
                <a:cxnSpLocks/>
                <a:stCxn id="62" idx="4"/>
                <a:endCxn id="67" idx="0"/>
              </p:cNvCxnSpPr>
              <p:nvPr/>
            </p:nvCxnSpPr>
            <p:spPr>
              <a:xfrm>
                <a:off x="1125782" y="3250442"/>
                <a:ext cx="328467"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6" name="Straight Connector 85">
                <a:extLst>
                  <a:ext uri="{FF2B5EF4-FFF2-40B4-BE49-F238E27FC236}">
                    <a16:creationId xmlns:a16="http://schemas.microsoft.com/office/drawing/2014/main" id="{0CEE4946-2940-41F2-2957-CD445A43CA63}"/>
                  </a:ext>
                </a:extLst>
              </p:cNvPr>
              <p:cNvCxnSpPr>
                <a:cxnSpLocks/>
                <a:stCxn id="68" idx="0"/>
                <a:endCxn id="65" idx="4"/>
              </p:cNvCxnSpPr>
              <p:nvPr/>
            </p:nvCxnSpPr>
            <p:spPr>
              <a:xfrm flipV="1">
                <a:off x="1674945" y="3250442"/>
                <a:ext cx="112925"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7" name="Straight Connector 86">
                <a:extLst>
                  <a:ext uri="{FF2B5EF4-FFF2-40B4-BE49-F238E27FC236}">
                    <a16:creationId xmlns:a16="http://schemas.microsoft.com/office/drawing/2014/main" id="{E8AA32E4-5043-4C3B-B9A6-84E4ADAA38B1}"/>
                  </a:ext>
                </a:extLst>
              </p:cNvPr>
              <p:cNvCxnSpPr>
                <a:cxnSpLocks/>
                <a:stCxn id="64" idx="4"/>
                <a:endCxn id="68" idx="0"/>
              </p:cNvCxnSpPr>
              <p:nvPr/>
            </p:nvCxnSpPr>
            <p:spPr>
              <a:xfrm>
                <a:off x="1567174" y="3250442"/>
                <a:ext cx="107771"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8" name="Straight Connector 87">
                <a:extLst>
                  <a:ext uri="{FF2B5EF4-FFF2-40B4-BE49-F238E27FC236}">
                    <a16:creationId xmlns:a16="http://schemas.microsoft.com/office/drawing/2014/main" id="{82FFD1DD-D733-2217-FB9A-1A5D59AB0C7D}"/>
                  </a:ext>
                </a:extLst>
              </p:cNvPr>
              <p:cNvCxnSpPr>
                <a:cxnSpLocks/>
                <a:stCxn id="63" idx="4"/>
                <a:endCxn id="68" idx="0"/>
              </p:cNvCxnSpPr>
              <p:nvPr/>
            </p:nvCxnSpPr>
            <p:spPr>
              <a:xfrm>
                <a:off x="1346478" y="3250442"/>
                <a:ext cx="328467"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9" name="Straight Connector 88">
                <a:extLst>
                  <a:ext uri="{FF2B5EF4-FFF2-40B4-BE49-F238E27FC236}">
                    <a16:creationId xmlns:a16="http://schemas.microsoft.com/office/drawing/2014/main" id="{A5BD861F-D632-CD62-1A61-E8BA542DFACA}"/>
                  </a:ext>
                </a:extLst>
              </p:cNvPr>
              <p:cNvCxnSpPr>
                <a:cxnSpLocks/>
                <a:stCxn id="62" idx="4"/>
                <a:endCxn id="66" idx="0"/>
              </p:cNvCxnSpPr>
              <p:nvPr/>
            </p:nvCxnSpPr>
            <p:spPr>
              <a:xfrm>
                <a:off x="1125782" y="3250442"/>
                <a:ext cx="107771"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0" name="Straight Connector 89">
                <a:extLst>
                  <a:ext uri="{FF2B5EF4-FFF2-40B4-BE49-F238E27FC236}">
                    <a16:creationId xmlns:a16="http://schemas.microsoft.com/office/drawing/2014/main" id="{BACB15A0-3B43-F44C-CF9B-17BBDD5D7984}"/>
                  </a:ext>
                </a:extLst>
              </p:cNvPr>
              <p:cNvCxnSpPr>
                <a:cxnSpLocks/>
                <a:stCxn id="62" idx="4"/>
                <a:endCxn id="68" idx="0"/>
              </p:cNvCxnSpPr>
              <p:nvPr/>
            </p:nvCxnSpPr>
            <p:spPr>
              <a:xfrm>
                <a:off x="1125782" y="3250442"/>
                <a:ext cx="549163"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1" name="Straight Connector 90">
                <a:extLst>
                  <a:ext uri="{FF2B5EF4-FFF2-40B4-BE49-F238E27FC236}">
                    <a16:creationId xmlns:a16="http://schemas.microsoft.com/office/drawing/2014/main" id="{10B42B05-135F-E6CD-43F7-DDBF1220747D}"/>
                  </a:ext>
                </a:extLst>
              </p:cNvPr>
              <p:cNvCxnSpPr>
                <a:cxnSpLocks/>
                <a:stCxn id="66" idx="0"/>
                <a:endCxn id="65" idx="4"/>
              </p:cNvCxnSpPr>
              <p:nvPr/>
            </p:nvCxnSpPr>
            <p:spPr>
              <a:xfrm flipV="1">
                <a:off x="1233553" y="3250442"/>
                <a:ext cx="554317"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2" name="Straight Connector 91">
                <a:extLst>
                  <a:ext uri="{FF2B5EF4-FFF2-40B4-BE49-F238E27FC236}">
                    <a16:creationId xmlns:a16="http://schemas.microsoft.com/office/drawing/2014/main" id="{FA9373FC-C491-6B9C-8AF4-0F2109064F96}"/>
                  </a:ext>
                </a:extLst>
              </p:cNvPr>
              <p:cNvCxnSpPr>
                <a:cxnSpLocks/>
                <a:stCxn id="66" idx="0"/>
                <a:endCxn id="64" idx="4"/>
              </p:cNvCxnSpPr>
              <p:nvPr/>
            </p:nvCxnSpPr>
            <p:spPr>
              <a:xfrm flipV="1">
                <a:off x="1233553" y="3250442"/>
                <a:ext cx="333621"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96" name="Graphic 95" descr="Server with solid fill">
              <a:extLst>
                <a:ext uri="{FF2B5EF4-FFF2-40B4-BE49-F238E27FC236}">
                  <a16:creationId xmlns:a16="http://schemas.microsoft.com/office/drawing/2014/main" id="{AC5155B1-7792-7DFC-B045-30263254A69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266959" y="1295622"/>
              <a:ext cx="611777" cy="611777"/>
            </a:xfrm>
            <a:prstGeom prst="rect">
              <a:avLst/>
            </a:prstGeom>
          </p:spPr>
        </p:pic>
        <p:sp>
          <p:nvSpPr>
            <p:cNvPr id="98" name="Up Arrow 97">
              <a:extLst>
                <a:ext uri="{FF2B5EF4-FFF2-40B4-BE49-F238E27FC236}">
                  <a16:creationId xmlns:a16="http://schemas.microsoft.com/office/drawing/2014/main" id="{5F2731EE-E827-9209-C9CD-B4A9B0732102}"/>
                </a:ext>
              </a:extLst>
            </p:cNvPr>
            <p:cNvSpPr/>
            <p:nvPr/>
          </p:nvSpPr>
          <p:spPr>
            <a:xfrm>
              <a:off x="3959738" y="1953381"/>
              <a:ext cx="419416" cy="696935"/>
            </a:xfrm>
            <a:prstGeom prst="upArrow">
              <a:avLst/>
            </a:prstGeom>
            <a:solidFill>
              <a:schemeClr val="tx2">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t"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7495E"/>
                  </a:solidFill>
                  <a:effectLst/>
                  <a:uLnTx/>
                  <a:uFillTx/>
                  <a:latin typeface="Roboto Medium" panose="02000000000000000000" pitchFamily="2" charset="0"/>
                  <a:ea typeface="Roboto Medium" panose="02000000000000000000" pitchFamily="2" charset="0"/>
                  <a:cs typeface="+mn-cs"/>
                </a:rPr>
                <a:t>Data</a:t>
              </a:r>
            </a:p>
          </p:txBody>
        </p:sp>
      </p:grpSp>
      <p:grpSp>
        <p:nvGrpSpPr>
          <p:cNvPr id="448" name="Group 447">
            <a:extLst>
              <a:ext uri="{FF2B5EF4-FFF2-40B4-BE49-F238E27FC236}">
                <a16:creationId xmlns:a16="http://schemas.microsoft.com/office/drawing/2014/main" id="{2C76BEB4-8139-C945-8875-6AFA72FB25AC}"/>
              </a:ext>
            </a:extLst>
          </p:cNvPr>
          <p:cNvGrpSpPr/>
          <p:nvPr/>
        </p:nvGrpSpPr>
        <p:grpSpPr>
          <a:xfrm>
            <a:off x="5966112" y="1132114"/>
            <a:ext cx="2530800" cy="4955138"/>
            <a:chOff x="5960123" y="1132114"/>
            <a:chExt cx="2530800" cy="4955138"/>
          </a:xfrm>
        </p:grpSpPr>
        <p:sp>
          <p:nvSpPr>
            <p:cNvPr id="53" name="Rectangle 52">
              <a:extLst>
                <a:ext uri="{FF2B5EF4-FFF2-40B4-BE49-F238E27FC236}">
                  <a16:creationId xmlns:a16="http://schemas.microsoft.com/office/drawing/2014/main" id="{BDECF88F-19D2-C748-64EE-12126F324952}"/>
                </a:ext>
              </a:extLst>
            </p:cNvPr>
            <p:cNvSpPr/>
            <p:nvPr/>
          </p:nvSpPr>
          <p:spPr>
            <a:xfrm>
              <a:off x="5964913" y="1132114"/>
              <a:ext cx="2520000" cy="3931200"/>
            </a:xfrm>
            <a:prstGeom prst="rect">
              <a:avLst/>
            </a:prstGeom>
            <a:solidFill>
              <a:srgbClr val="07495E">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10" name="TextBox 9">
              <a:extLst>
                <a:ext uri="{FF2B5EF4-FFF2-40B4-BE49-F238E27FC236}">
                  <a16:creationId xmlns:a16="http://schemas.microsoft.com/office/drawing/2014/main" id="{85221C88-C9E8-3DB7-CD8A-D771DEA6FC41}"/>
                </a:ext>
              </a:extLst>
            </p:cNvPr>
            <p:cNvSpPr txBox="1"/>
            <p:nvPr/>
          </p:nvSpPr>
          <p:spPr>
            <a:xfrm>
              <a:off x="5960123" y="5079252"/>
              <a:ext cx="2530800" cy="1008000"/>
            </a:xfrm>
            <a:prstGeom prst="rect">
              <a:avLst/>
            </a:prstGeom>
            <a:solidFill>
              <a:schemeClr val="tx1"/>
            </a:solidFill>
            <a:ln w="28575">
              <a:noFill/>
            </a:ln>
          </p:spPr>
          <p:txBody>
            <a:bodyPr wrap="square" lIns="72000" tIns="108000" rIns="72000" bIns="36000" anchor="t"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FEFFFF"/>
                  </a:solidFill>
                  <a:effectLst/>
                  <a:uLnTx/>
                  <a:uFillTx/>
                  <a:latin typeface="Roboto"/>
                  <a:ea typeface="+mn-ea"/>
                  <a:cs typeface="+mn-cs"/>
                </a:rPr>
                <a:t>AI-Native RAN</a:t>
              </a:r>
              <a:endParaRPr kumimoji="0" lang="en-US" sz="1600" b="0" i="0" u="none" strike="noStrike" kern="1200" cap="none" spc="0" normalizeH="0" baseline="0" noProof="0" dirty="0">
                <a:ln>
                  <a:noFill/>
                </a:ln>
                <a:solidFill>
                  <a:srgbClr val="C8C8C8"/>
                </a:solidFill>
                <a:effectLst/>
                <a:uLnTx/>
                <a:uFillTx/>
                <a:latin typeface="Roboto"/>
                <a:ea typeface="+mn-ea"/>
                <a:cs typeface="+mn-cs"/>
              </a:endParaRPr>
            </a:p>
          </p:txBody>
        </p:sp>
        <p:pic>
          <p:nvPicPr>
            <p:cNvPr id="99" name="Graphic 98" descr="Cell Tower with solid fill">
              <a:extLst>
                <a:ext uri="{FF2B5EF4-FFF2-40B4-BE49-F238E27FC236}">
                  <a16:creationId xmlns:a16="http://schemas.microsoft.com/office/drawing/2014/main" id="{C9E3C239-3E2C-539C-0F6F-A6C8C3FA80A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787889" y="3806155"/>
              <a:ext cx="914400" cy="914400"/>
            </a:xfrm>
            <a:prstGeom prst="rect">
              <a:avLst/>
            </a:prstGeom>
          </p:spPr>
        </p:pic>
        <p:sp>
          <p:nvSpPr>
            <p:cNvPr id="100" name="Rectangle 99">
              <a:extLst>
                <a:ext uri="{FF2B5EF4-FFF2-40B4-BE49-F238E27FC236}">
                  <a16:creationId xmlns:a16="http://schemas.microsoft.com/office/drawing/2014/main" id="{E9923775-E140-4757-4716-4B8E37084BE0}"/>
                </a:ext>
              </a:extLst>
            </p:cNvPr>
            <p:cNvSpPr/>
            <p:nvPr/>
          </p:nvSpPr>
          <p:spPr>
            <a:xfrm>
              <a:off x="6631979" y="2693960"/>
              <a:ext cx="1226220" cy="1044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FEFFFF"/>
                  </a:solidFill>
                  <a:effectLst/>
                  <a:uLnTx/>
                  <a:uFillTx/>
                  <a:latin typeface="Roboto Medium" panose="02000000000000000000" pitchFamily="2" charset="0"/>
                  <a:ea typeface="Roboto Medium" panose="02000000000000000000" pitchFamily="2" charset="0"/>
                  <a:cs typeface="+mn-cs"/>
                </a:rPr>
                <a:t>RAN</a:t>
              </a:r>
            </a:p>
          </p:txBody>
        </p:sp>
        <p:grpSp>
          <p:nvGrpSpPr>
            <p:cNvPr id="101" name="Group 100">
              <a:extLst>
                <a:ext uri="{FF2B5EF4-FFF2-40B4-BE49-F238E27FC236}">
                  <a16:creationId xmlns:a16="http://schemas.microsoft.com/office/drawing/2014/main" id="{C0B65754-5436-B6E4-E889-D785D7E50C79}"/>
                </a:ext>
              </a:extLst>
            </p:cNvPr>
            <p:cNvGrpSpPr>
              <a:grpSpLocks noChangeAspect="1"/>
            </p:cNvGrpSpPr>
            <p:nvPr/>
          </p:nvGrpSpPr>
          <p:grpSpPr>
            <a:xfrm>
              <a:off x="7404576" y="2720498"/>
              <a:ext cx="398543" cy="309773"/>
              <a:chOff x="1076445" y="2898694"/>
              <a:chExt cx="760761" cy="591311"/>
            </a:xfrm>
          </p:grpSpPr>
          <p:sp>
            <p:nvSpPr>
              <p:cNvPr id="102" name="Oval 101">
                <a:extLst>
                  <a:ext uri="{FF2B5EF4-FFF2-40B4-BE49-F238E27FC236}">
                    <a16:creationId xmlns:a16="http://schemas.microsoft.com/office/drawing/2014/main" id="{ED5EE3A4-A4B5-7D7C-743B-03997505CA7E}"/>
                  </a:ext>
                </a:extLst>
              </p:cNvPr>
              <p:cNvSpPr/>
              <p:nvPr/>
            </p:nvSpPr>
            <p:spPr>
              <a:xfrm>
                <a:off x="1184216" y="2898694"/>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103" name="Oval 102">
                <a:extLst>
                  <a:ext uri="{FF2B5EF4-FFF2-40B4-BE49-F238E27FC236}">
                    <a16:creationId xmlns:a16="http://schemas.microsoft.com/office/drawing/2014/main" id="{2C7DA572-0B0F-FC87-0B55-35C36AA47373}"/>
                  </a:ext>
                </a:extLst>
              </p:cNvPr>
              <p:cNvSpPr/>
              <p:nvPr/>
            </p:nvSpPr>
            <p:spPr>
              <a:xfrm>
                <a:off x="1404912" y="2898694"/>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104" name="Oval 103">
                <a:extLst>
                  <a:ext uri="{FF2B5EF4-FFF2-40B4-BE49-F238E27FC236}">
                    <a16:creationId xmlns:a16="http://schemas.microsoft.com/office/drawing/2014/main" id="{61E4D173-6CFA-E87B-6A34-B983F42CDC42}"/>
                  </a:ext>
                </a:extLst>
              </p:cNvPr>
              <p:cNvSpPr/>
              <p:nvPr/>
            </p:nvSpPr>
            <p:spPr>
              <a:xfrm>
                <a:off x="1625608" y="2898694"/>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105" name="Oval 104">
                <a:extLst>
                  <a:ext uri="{FF2B5EF4-FFF2-40B4-BE49-F238E27FC236}">
                    <a16:creationId xmlns:a16="http://schemas.microsoft.com/office/drawing/2014/main" id="{14B27FF6-9B46-D6C6-4B6E-4A9CC16CA86F}"/>
                  </a:ext>
                </a:extLst>
              </p:cNvPr>
              <p:cNvSpPr/>
              <p:nvPr/>
            </p:nvSpPr>
            <p:spPr>
              <a:xfrm>
                <a:off x="1076445" y="3146628"/>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106" name="Oval 105">
                <a:extLst>
                  <a:ext uri="{FF2B5EF4-FFF2-40B4-BE49-F238E27FC236}">
                    <a16:creationId xmlns:a16="http://schemas.microsoft.com/office/drawing/2014/main" id="{B16C19E6-6919-179E-415C-0EE1A137DC0E}"/>
                  </a:ext>
                </a:extLst>
              </p:cNvPr>
              <p:cNvSpPr/>
              <p:nvPr/>
            </p:nvSpPr>
            <p:spPr>
              <a:xfrm>
                <a:off x="1297141" y="3146628"/>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107" name="Oval 106">
                <a:extLst>
                  <a:ext uri="{FF2B5EF4-FFF2-40B4-BE49-F238E27FC236}">
                    <a16:creationId xmlns:a16="http://schemas.microsoft.com/office/drawing/2014/main" id="{A99E8A39-8FB0-2FA2-6761-745500845456}"/>
                  </a:ext>
                </a:extLst>
              </p:cNvPr>
              <p:cNvSpPr/>
              <p:nvPr/>
            </p:nvSpPr>
            <p:spPr>
              <a:xfrm>
                <a:off x="1517837" y="3146628"/>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108" name="Oval 107">
                <a:extLst>
                  <a:ext uri="{FF2B5EF4-FFF2-40B4-BE49-F238E27FC236}">
                    <a16:creationId xmlns:a16="http://schemas.microsoft.com/office/drawing/2014/main" id="{11091F6E-7405-132E-F5AC-093EAE354987}"/>
                  </a:ext>
                </a:extLst>
              </p:cNvPr>
              <p:cNvSpPr/>
              <p:nvPr/>
            </p:nvSpPr>
            <p:spPr>
              <a:xfrm>
                <a:off x="1738533" y="3146628"/>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109" name="Oval 108">
                <a:extLst>
                  <a:ext uri="{FF2B5EF4-FFF2-40B4-BE49-F238E27FC236}">
                    <a16:creationId xmlns:a16="http://schemas.microsoft.com/office/drawing/2014/main" id="{1133C961-CE14-7ACA-12DB-6AE0127E6C6C}"/>
                  </a:ext>
                </a:extLst>
              </p:cNvPr>
              <p:cNvSpPr/>
              <p:nvPr/>
            </p:nvSpPr>
            <p:spPr>
              <a:xfrm>
                <a:off x="1184216" y="3386191"/>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110" name="Oval 109">
                <a:extLst>
                  <a:ext uri="{FF2B5EF4-FFF2-40B4-BE49-F238E27FC236}">
                    <a16:creationId xmlns:a16="http://schemas.microsoft.com/office/drawing/2014/main" id="{016CA47A-97AC-CEBF-6A35-87A6559D3D5C}"/>
                  </a:ext>
                </a:extLst>
              </p:cNvPr>
              <p:cNvSpPr/>
              <p:nvPr/>
            </p:nvSpPr>
            <p:spPr>
              <a:xfrm>
                <a:off x="1404912" y="3386191"/>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111" name="Oval 110">
                <a:extLst>
                  <a:ext uri="{FF2B5EF4-FFF2-40B4-BE49-F238E27FC236}">
                    <a16:creationId xmlns:a16="http://schemas.microsoft.com/office/drawing/2014/main" id="{C50E54F3-DE66-0F14-DD83-6DE3B8A8C9F0}"/>
                  </a:ext>
                </a:extLst>
              </p:cNvPr>
              <p:cNvSpPr/>
              <p:nvPr/>
            </p:nvSpPr>
            <p:spPr>
              <a:xfrm>
                <a:off x="1625608" y="3386191"/>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cxnSp>
            <p:nvCxnSpPr>
              <p:cNvPr id="112" name="Straight Connector 111">
                <a:extLst>
                  <a:ext uri="{FF2B5EF4-FFF2-40B4-BE49-F238E27FC236}">
                    <a16:creationId xmlns:a16="http://schemas.microsoft.com/office/drawing/2014/main" id="{868027C8-9909-5C99-6A1D-85F50DD67905}"/>
                  </a:ext>
                </a:extLst>
              </p:cNvPr>
              <p:cNvCxnSpPr>
                <a:cxnSpLocks/>
                <a:stCxn id="102" idx="4"/>
                <a:endCxn id="105" idx="0"/>
              </p:cNvCxnSpPr>
              <p:nvPr/>
            </p:nvCxnSpPr>
            <p:spPr>
              <a:xfrm flipH="1">
                <a:off x="1125782" y="3002508"/>
                <a:ext cx="107771"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3" name="Straight Connector 112">
                <a:extLst>
                  <a:ext uri="{FF2B5EF4-FFF2-40B4-BE49-F238E27FC236}">
                    <a16:creationId xmlns:a16="http://schemas.microsoft.com/office/drawing/2014/main" id="{F62361A2-3F6F-34FE-E2E9-4A3DE0359FA1}"/>
                  </a:ext>
                </a:extLst>
              </p:cNvPr>
              <p:cNvCxnSpPr>
                <a:cxnSpLocks/>
                <a:stCxn id="102" idx="4"/>
                <a:endCxn id="106" idx="0"/>
              </p:cNvCxnSpPr>
              <p:nvPr/>
            </p:nvCxnSpPr>
            <p:spPr>
              <a:xfrm>
                <a:off x="1233553" y="3002508"/>
                <a:ext cx="112925"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4" name="Straight Connector 113">
                <a:extLst>
                  <a:ext uri="{FF2B5EF4-FFF2-40B4-BE49-F238E27FC236}">
                    <a16:creationId xmlns:a16="http://schemas.microsoft.com/office/drawing/2014/main" id="{B3DC2F65-998D-9BDB-DEC6-B2A1F2768816}"/>
                  </a:ext>
                </a:extLst>
              </p:cNvPr>
              <p:cNvCxnSpPr>
                <a:cxnSpLocks/>
                <a:stCxn id="103" idx="4"/>
                <a:endCxn id="106" idx="0"/>
              </p:cNvCxnSpPr>
              <p:nvPr/>
            </p:nvCxnSpPr>
            <p:spPr>
              <a:xfrm flipH="1">
                <a:off x="1346478" y="3002508"/>
                <a:ext cx="107771"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5" name="Straight Connector 114">
                <a:extLst>
                  <a:ext uri="{FF2B5EF4-FFF2-40B4-BE49-F238E27FC236}">
                    <a16:creationId xmlns:a16="http://schemas.microsoft.com/office/drawing/2014/main" id="{B6C8F072-43FC-8340-1C94-02EAA88054E7}"/>
                  </a:ext>
                </a:extLst>
              </p:cNvPr>
              <p:cNvCxnSpPr>
                <a:cxnSpLocks/>
                <a:stCxn id="103" idx="4"/>
                <a:endCxn id="107" idx="0"/>
              </p:cNvCxnSpPr>
              <p:nvPr/>
            </p:nvCxnSpPr>
            <p:spPr>
              <a:xfrm>
                <a:off x="1454249" y="3002508"/>
                <a:ext cx="112925"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6" name="Straight Connector 115">
                <a:extLst>
                  <a:ext uri="{FF2B5EF4-FFF2-40B4-BE49-F238E27FC236}">
                    <a16:creationId xmlns:a16="http://schemas.microsoft.com/office/drawing/2014/main" id="{324BFC3B-25C1-5DD1-DFAD-47066C52D220}"/>
                  </a:ext>
                </a:extLst>
              </p:cNvPr>
              <p:cNvCxnSpPr>
                <a:cxnSpLocks/>
              </p:cNvCxnSpPr>
              <p:nvPr/>
            </p:nvCxnSpPr>
            <p:spPr>
              <a:xfrm flipH="1">
                <a:off x="1560047" y="3002508"/>
                <a:ext cx="107771"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7" name="Straight Connector 116">
                <a:extLst>
                  <a:ext uri="{FF2B5EF4-FFF2-40B4-BE49-F238E27FC236}">
                    <a16:creationId xmlns:a16="http://schemas.microsoft.com/office/drawing/2014/main" id="{2565F3A2-1C40-8EA6-F99D-A277DBFC63C9}"/>
                  </a:ext>
                </a:extLst>
              </p:cNvPr>
              <p:cNvCxnSpPr>
                <a:cxnSpLocks/>
              </p:cNvCxnSpPr>
              <p:nvPr/>
            </p:nvCxnSpPr>
            <p:spPr>
              <a:xfrm>
                <a:off x="1667818" y="3002508"/>
                <a:ext cx="112925"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8" name="Straight Connector 117">
                <a:extLst>
                  <a:ext uri="{FF2B5EF4-FFF2-40B4-BE49-F238E27FC236}">
                    <a16:creationId xmlns:a16="http://schemas.microsoft.com/office/drawing/2014/main" id="{555AC470-495E-335C-3F48-6A5104F38E04}"/>
                  </a:ext>
                </a:extLst>
              </p:cNvPr>
              <p:cNvCxnSpPr>
                <a:cxnSpLocks/>
              </p:cNvCxnSpPr>
              <p:nvPr/>
            </p:nvCxnSpPr>
            <p:spPr>
              <a:xfrm flipH="1">
                <a:off x="1233552" y="3242071"/>
                <a:ext cx="107771"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9" name="Straight Connector 118">
                <a:extLst>
                  <a:ext uri="{FF2B5EF4-FFF2-40B4-BE49-F238E27FC236}">
                    <a16:creationId xmlns:a16="http://schemas.microsoft.com/office/drawing/2014/main" id="{D4F21F27-5017-8199-5B14-2AE4B72EF95D}"/>
                  </a:ext>
                </a:extLst>
              </p:cNvPr>
              <p:cNvCxnSpPr>
                <a:cxnSpLocks/>
              </p:cNvCxnSpPr>
              <p:nvPr/>
            </p:nvCxnSpPr>
            <p:spPr>
              <a:xfrm>
                <a:off x="1341323" y="3242071"/>
                <a:ext cx="112925"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0" name="Straight Connector 119">
                <a:extLst>
                  <a:ext uri="{FF2B5EF4-FFF2-40B4-BE49-F238E27FC236}">
                    <a16:creationId xmlns:a16="http://schemas.microsoft.com/office/drawing/2014/main" id="{B39CBBF0-4565-0CDE-2BA7-66AD9ACA171B}"/>
                  </a:ext>
                </a:extLst>
              </p:cNvPr>
              <p:cNvCxnSpPr>
                <a:cxnSpLocks/>
                <a:stCxn id="102" idx="4"/>
                <a:endCxn id="107" idx="0"/>
              </p:cNvCxnSpPr>
              <p:nvPr/>
            </p:nvCxnSpPr>
            <p:spPr>
              <a:xfrm>
                <a:off x="1233553" y="3002508"/>
                <a:ext cx="333621"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1" name="Straight Connector 120">
                <a:extLst>
                  <a:ext uri="{FF2B5EF4-FFF2-40B4-BE49-F238E27FC236}">
                    <a16:creationId xmlns:a16="http://schemas.microsoft.com/office/drawing/2014/main" id="{87C4DAA0-BF35-D164-E8EB-11EDDE864719}"/>
                  </a:ext>
                </a:extLst>
              </p:cNvPr>
              <p:cNvCxnSpPr>
                <a:cxnSpLocks/>
                <a:stCxn id="102" idx="4"/>
                <a:endCxn id="108" idx="0"/>
              </p:cNvCxnSpPr>
              <p:nvPr/>
            </p:nvCxnSpPr>
            <p:spPr>
              <a:xfrm>
                <a:off x="1233553" y="3002508"/>
                <a:ext cx="554317"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2" name="Straight Connector 121">
                <a:extLst>
                  <a:ext uri="{FF2B5EF4-FFF2-40B4-BE49-F238E27FC236}">
                    <a16:creationId xmlns:a16="http://schemas.microsoft.com/office/drawing/2014/main" id="{E6136D9E-0730-67AB-9032-E51722AF7557}"/>
                  </a:ext>
                </a:extLst>
              </p:cNvPr>
              <p:cNvCxnSpPr>
                <a:cxnSpLocks/>
                <a:stCxn id="103" idx="4"/>
                <a:endCxn id="108" idx="0"/>
              </p:cNvCxnSpPr>
              <p:nvPr/>
            </p:nvCxnSpPr>
            <p:spPr>
              <a:xfrm>
                <a:off x="1454249" y="3002508"/>
                <a:ext cx="333621"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3" name="Straight Connector 122">
                <a:extLst>
                  <a:ext uri="{FF2B5EF4-FFF2-40B4-BE49-F238E27FC236}">
                    <a16:creationId xmlns:a16="http://schemas.microsoft.com/office/drawing/2014/main" id="{B0CFEE50-F297-CE8C-F9DB-A0431B132B36}"/>
                  </a:ext>
                </a:extLst>
              </p:cNvPr>
              <p:cNvCxnSpPr>
                <a:cxnSpLocks/>
                <a:stCxn id="103" idx="4"/>
                <a:endCxn id="105" idx="0"/>
              </p:cNvCxnSpPr>
              <p:nvPr/>
            </p:nvCxnSpPr>
            <p:spPr>
              <a:xfrm flipH="1">
                <a:off x="1125782" y="3002508"/>
                <a:ext cx="328467"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4" name="Straight Connector 123">
                <a:extLst>
                  <a:ext uri="{FF2B5EF4-FFF2-40B4-BE49-F238E27FC236}">
                    <a16:creationId xmlns:a16="http://schemas.microsoft.com/office/drawing/2014/main" id="{BC3C9F59-CD33-BDA2-6F8B-87E73755C593}"/>
                  </a:ext>
                </a:extLst>
              </p:cNvPr>
              <p:cNvCxnSpPr>
                <a:cxnSpLocks/>
                <a:stCxn id="106" idx="0"/>
                <a:endCxn id="104" idx="4"/>
              </p:cNvCxnSpPr>
              <p:nvPr/>
            </p:nvCxnSpPr>
            <p:spPr>
              <a:xfrm flipV="1">
                <a:off x="1346478" y="3002508"/>
                <a:ext cx="328467"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5" name="Straight Connector 124">
                <a:extLst>
                  <a:ext uri="{FF2B5EF4-FFF2-40B4-BE49-F238E27FC236}">
                    <a16:creationId xmlns:a16="http://schemas.microsoft.com/office/drawing/2014/main" id="{A9202938-1F7F-9614-D4E7-75095ED6BC74}"/>
                  </a:ext>
                </a:extLst>
              </p:cNvPr>
              <p:cNvCxnSpPr>
                <a:cxnSpLocks/>
                <a:stCxn id="105" idx="0"/>
                <a:endCxn id="104" idx="4"/>
              </p:cNvCxnSpPr>
              <p:nvPr/>
            </p:nvCxnSpPr>
            <p:spPr>
              <a:xfrm flipV="1">
                <a:off x="1125782" y="3002508"/>
                <a:ext cx="549163"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6" name="Straight Connector 125">
                <a:extLst>
                  <a:ext uri="{FF2B5EF4-FFF2-40B4-BE49-F238E27FC236}">
                    <a16:creationId xmlns:a16="http://schemas.microsoft.com/office/drawing/2014/main" id="{BE3E12EF-958F-6A09-0251-014350888C02}"/>
                  </a:ext>
                </a:extLst>
              </p:cNvPr>
              <p:cNvCxnSpPr>
                <a:cxnSpLocks/>
                <a:stCxn id="110" idx="0"/>
                <a:endCxn id="107" idx="4"/>
              </p:cNvCxnSpPr>
              <p:nvPr/>
            </p:nvCxnSpPr>
            <p:spPr>
              <a:xfrm flipV="1">
                <a:off x="1454249" y="3250442"/>
                <a:ext cx="112925"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7" name="Straight Connector 126">
                <a:extLst>
                  <a:ext uri="{FF2B5EF4-FFF2-40B4-BE49-F238E27FC236}">
                    <a16:creationId xmlns:a16="http://schemas.microsoft.com/office/drawing/2014/main" id="{EB54281D-39E4-89B2-98CC-870D6E6E9592}"/>
                  </a:ext>
                </a:extLst>
              </p:cNvPr>
              <p:cNvCxnSpPr>
                <a:cxnSpLocks/>
                <a:stCxn id="110" idx="0"/>
                <a:endCxn id="108" idx="4"/>
              </p:cNvCxnSpPr>
              <p:nvPr/>
            </p:nvCxnSpPr>
            <p:spPr>
              <a:xfrm flipV="1">
                <a:off x="1454249" y="3250442"/>
                <a:ext cx="333621"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8" name="Straight Connector 127">
                <a:extLst>
                  <a:ext uri="{FF2B5EF4-FFF2-40B4-BE49-F238E27FC236}">
                    <a16:creationId xmlns:a16="http://schemas.microsoft.com/office/drawing/2014/main" id="{0A1D407F-6AA9-9748-6850-05BC4E555C6B}"/>
                  </a:ext>
                </a:extLst>
              </p:cNvPr>
              <p:cNvCxnSpPr>
                <a:cxnSpLocks/>
                <a:stCxn id="105" idx="4"/>
                <a:endCxn id="110" idx="0"/>
              </p:cNvCxnSpPr>
              <p:nvPr/>
            </p:nvCxnSpPr>
            <p:spPr>
              <a:xfrm>
                <a:off x="1125782" y="3250442"/>
                <a:ext cx="328467"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9" name="Straight Connector 128">
                <a:extLst>
                  <a:ext uri="{FF2B5EF4-FFF2-40B4-BE49-F238E27FC236}">
                    <a16:creationId xmlns:a16="http://schemas.microsoft.com/office/drawing/2014/main" id="{B58BB69E-E252-231A-2B7B-679497B4F6FC}"/>
                  </a:ext>
                </a:extLst>
              </p:cNvPr>
              <p:cNvCxnSpPr>
                <a:cxnSpLocks/>
                <a:stCxn id="111" idx="0"/>
                <a:endCxn id="108" idx="4"/>
              </p:cNvCxnSpPr>
              <p:nvPr/>
            </p:nvCxnSpPr>
            <p:spPr>
              <a:xfrm flipV="1">
                <a:off x="1674945" y="3250442"/>
                <a:ext cx="112925"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0" name="Straight Connector 129">
                <a:extLst>
                  <a:ext uri="{FF2B5EF4-FFF2-40B4-BE49-F238E27FC236}">
                    <a16:creationId xmlns:a16="http://schemas.microsoft.com/office/drawing/2014/main" id="{2141DDDA-BBDD-89F5-FAF6-49B7AE10833F}"/>
                  </a:ext>
                </a:extLst>
              </p:cNvPr>
              <p:cNvCxnSpPr>
                <a:cxnSpLocks/>
                <a:stCxn id="107" idx="4"/>
                <a:endCxn id="111" idx="0"/>
              </p:cNvCxnSpPr>
              <p:nvPr/>
            </p:nvCxnSpPr>
            <p:spPr>
              <a:xfrm>
                <a:off x="1567174" y="3250442"/>
                <a:ext cx="107771"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1" name="Straight Connector 130">
                <a:extLst>
                  <a:ext uri="{FF2B5EF4-FFF2-40B4-BE49-F238E27FC236}">
                    <a16:creationId xmlns:a16="http://schemas.microsoft.com/office/drawing/2014/main" id="{62462FF5-99BC-3DF0-C154-BE22503D179A}"/>
                  </a:ext>
                </a:extLst>
              </p:cNvPr>
              <p:cNvCxnSpPr>
                <a:cxnSpLocks/>
                <a:stCxn id="106" idx="4"/>
                <a:endCxn id="111" idx="0"/>
              </p:cNvCxnSpPr>
              <p:nvPr/>
            </p:nvCxnSpPr>
            <p:spPr>
              <a:xfrm>
                <a:off x="1346478" y="3250442"/>
                <a:ext cx="328467"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2" name="Straight Connector 131">
                <a:extLst>
                  <a:ext uri="{FF2B5EF4-FFF2-40B4-BE49-F238E27FC236}">
                    <a16:creationId xmlns:a16="http://schemas.microsoft.com/office/drawing/2014/main" id="{26A309F7-6BCF-AE74-BDCB-D3D376CAD6DB}"/>
                  </a:ext>
                </a:extLst>
              </p:cNvPr>
              <p:cNvCxnSpPr>
                <a:cxnSpLocks/>
                <a:stCxn id="105" idx="4"/>
                <a:endCxn id="109" idx="0"/>
              </p:cNvCxnSpPr>
              <p:nvPr/>
            </p:nvCxnSpPr>
            <p:spPr>
              <a:xfrm>
                <a:off x="1125782" y="3250442"/>
                <a:ext cx="107771"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3" name="Straight Connector 132">
                <a:extLst>
                  <a:ext uri="{FF2B5EF4-FFF2-40B4-BE49-F238E27FC236}">
                    <a16:creationId xmlns:a16="http://schemas.microsoft.com/office/drawing/2014/main" id="{5786B21A-620B-6332-DAAE-96140EFF00B5}"/>
                  </a:ext>
                </a:extLst>
              </p:cNvPr>
              <p:cNvCxnSpPr>
                <a:cxnSpLocks/>
                <a:stCxn id="105" idx="4"/>
                <a:endCxn id="111" idx="0"/>
              </p:cNvCxnSpPr>
              <p:nvPr/>
            </p:nvCxnSpPr>
            <p:spPr>
              <a:xfrm>
                <a:off x="1125782" y="3250442"/>
                <a:ext cx="549163"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4" name="Straight Connector 133">
                <a:extLst>
                  <a:ext uri="{FF2B5EF4-FFF2-40B4-BE49-F238E27FC236}">
                    <a16:creationId xmlns:a16="http://schemas.microsoft.com/office/drawing/2014/main" id="{A99E51B6-FA09-4CC7-B90B-CF2A9B5973AF}"/>
                  </a:ext>
                </a:extLst>
              </p:cNvPr>
              <p:cNvCxnSpPr>
                <a:cxnSpLocks/>
                <a:stCxn id="109" idx="0"/>
                <a:endCxn id="108" idx="4"/>
              </p:cNvCxnSpPr>
              <p:nvPr/>
            </p:nvCxnSpPr>
            <p:spPr>
              <a:xfrm flipV="1">
                <a:off x="1233553" y="3250442"/>
                <a:ext cx="554317"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5" name="Straight Connector 134">
                <a:extLst>
                  <a:ext uri="{FF2B5EF4-FFF2-40B4-BE49-F238E27FC236}">
                    <a16:creationId xmlns:a16="http://schemas.microsoft.com/office/drawing/2014/main" id="{B9A2FCAF-3C62-BCBA-7C40-B39955CF117A}"/>
                  </a:ext>
                </a:extLst>
              </p:cNvPr>
              <p:cNvCxnSpPr>
                <a:cxnSpLocks/>
                <a:stCxn id="109" idx="0"/>
                <a:endCxn id="107" idx="4"/>
              </p:cNvCxnSpPr>
              <p:nvPr/>
            </p:nvCxnSpPr>
            <p:spPr>
              <a:xfrm flipV="1">
                <a:off x="1233553" y="3250442"/>
                <a:ext cx="333621"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37" name="Group 136">
              <a:extLst>
                <a:ext uri="{FF2B5EF4-FFF2-40B4-BE49-F238E27FC236}">
                  <a16:creationId xmlns:a16="http://schemas.microsoft.com/office/drawing/2014/main" id="{C1B987F3-255D-371C-F318-539EC1E75B71}"/>
                </a:ext>
              </a:extLst>
            </p:cNvPr>
            <p:cNvGrpSpPr>
              <a:grpSpLocks noChangeAspect="1"/>
            </p:cNvGrpSpPr>
            <p:nvPr/>
          </p:nvGrpSpPr>
          <p:grpSpPr>
            <a:xfrm>
              <a:off x="7409043" y="3377986"/>
              <a:ext cx="398543" cy="309773"/>
              <a:chOff x="1076445" y="2898694"/>
              <a:chExt cx="760761" cy="591311"/>
            </a:xfrm>
          </p:grpSpPr>
          <p:sp>
            <p:nvSpPr>
              <p:cNvPr id="138" name="Oval 137">
                <a:extLst>
                  <a:ext uri="{FF2B5EF4-FFF2-40B4-BE49-F238E27FC236}">
                    <a16:creationId xmlns:a16="http://schemas.microsoft.com/office/drawing/2014/main" id="{1689FD98-11D8-9708-A232-4775602FF97E}"/>
                  </a:ext>
                </a:extLst>
              </p:cNvPr>
              <p:cNvSpPr/>
              <p:nvPr/>
            </p:nvSpPr>
            <p:spPr>
              <a:xfrm>
                <a:off x="1184216" y="2898694"/>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139" name="Oval 138">
                <a:extLst>
                  <a:ext uri="{FF2B5EF4-FFF2-40B4-BE49-F238E27FC236}">
                    <a16:creationId xmlns:a16="http://schemas.microsoft.com/office/drawing/2014/main" id="{DC35E44D-64D9-EB6F-2774-309332ED658E}"/>
                  </a:ext>
                </a:extLst>
              </p:cNvPr>
              <p:cNvSpPr/>
              <p:nvPr/>
            </p:nvSpPr>
            <p:spPr>
              <a:xfrm>
                <a:off x="1404912" y="2898694"/>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140" name="Oval 139">
                <a:extLst>
                  <a:ext uri="{FF2B5EF4-FFF2-40B4-BE49-F238E27FC236}">
                    <a16:creationId xmlns:a16="http://schemas.microsoft.com/office/drawing/2014/main" id="{FB665273-2A6C-9716-BC98-B2F4CAAC4ABD}"/>
                  </a:ext>
                </a:extLst>
              </p:cNvPr>
              <p:cNvSpPr/>
              <p:nvPr/>
            </p:nvSpPr>
            <p:spPr>
              <a:xfrm>
                <a:off x="1625608" y="2898694"/>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141" name="Oval 140">
                <a:extLst>
                  <a:ext uri="{FF2B5EF4-FFF2-40B4-BE49-F238E27FC236}">
                    <a16:creationId xmlns:a16="http://schemas.microsoft.com/office/drawing/2014/main" id="{5D674056-1C1F-0F3D-AE68-058C9F2392CB}"/>
                  </a:ext>
                </a:extLst>
              </p:cNvPr>
              <p:cNvSpPr/>
              <p:nvPr/>
            </p:nvSpPr>
            <p:spPr>
              <a:xfrm>
                <a:off x="1076445" y="3146628"/>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142" name="Oval 141">
                <a:extLst>
                  <a:ext uri="{FF2B5EF4-FFF2-40B4-BE49-F238E27FC236}">
                    <a16:creationId xmlns:a16="http://schemas.microsoft.com/office/drawing/2014/main" id="{ECF2D37E-84A7-1E86-40F0-CB6DA0EF7752}"/>
                  </a:ext>
                </a:extLst>
              </p:cNvPr>
              <p:cNvSpPr/>
              <p:nvPr/>
            </p:nvSpPr>
            <p:spPr>
              <a:xfrm>
                <a:off x="1297141" y="3146628"/>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143" name="Oval 142">
                <a:extLst>
                  <a:ext uri="{FF2B5EF4-FFF2-40B4-BE49-F238E27FC236}">
                    <a16:creationId xmlns:a16="http://schemas.microsoft.com/office/drawing/2014/main" id="{4DFF87FD-DD5B-59A1-E03B-C38714D60D51}"/>
                  </a:ext>
                </a:extLst>
              </p:cNvPr>
              <p:cNvSpPr/>
              <p:nvPr/>
            </p:nvSpPr>
            <p:spPr>
              <a:xfrm>
                <a:off x="1517837" y="3146628"/>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144" name="Oval 143">
                <a:extLst>
                  <a:ext uri="{FF2B5EF4-FFF2-40B4-BE49-F238E27FC236}">
                    <a16:creationId xmlns:a16="http://schemas.microsoft.com/office/drawing/2014/main" id="{ADB8D26E-3041-1138-441F-703CB8BE4CC4}"/>
                  </a:ext>
                </a:extLst>
              </p:cNvPr>
              <p:cNvSpPr/>
              <p:nvPr/>
            </p:nvSpPr>
            <p:spPr>
              <a:xfrm>
                <a:off x="1738533" y="3146628"/>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145" name="Oval 144">
                <a:extLst>
                  <a:ext uri="{FF2B5EF4-FFF2-40B4-BE49-F238E27FC236}">
                    <a16:creationId xmlns:a16="http://schemas.microsoft.com/office/drawing/2014/main" id="{8BA2E3C1-7AF5-45F8-0655-080FA5D46F8D}"/>
                  </a:ext>
                </a:extLst>
              </p:cNvPr>
              <p:cNvSpPr/>
              <p:nvPr/>
            </p:nvSpPr>
            <p:spPr>
              <a:xfrm>
                <a:off x="1184216" y="3386191"/>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146" name="Oval 145">
                <a:extLst>
                  <a:ext uri="{FF2B5EF4-FFF2-40B4-BE49-F238E27FC236}">
                    <a16:creationId xmlns:a16="http://schemas.microsoft.com/office/drawing/2014/main" id="{BD34DD29-3610-72E5-FA15-A756D42B2AA0}"/>
                  </a:ext>
                </a:extLst>
              </p:cNvPr>
              <p:cNvSpPr/>
              <p:nvPr/>
            </p:nvSpPr>
            <p:spPr>
              <a:xfrm>
                <a:off x="1404912" y="3386191"/>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147" name="Oval 146">
                <a:extLst>
                  <a:ext uri="{FF2B5EF4-FFF2-40B4-BE49-F238E27FC236}">
                    <a16:creationId xmlns:a16="http://schemas.microsoft.com/office/drawing/2014/main" id="{7FC51A27-577E-56E0-66C6-A2E964E91E79}"/>
                  </a:ext>
                </a:extLst>
              </p:cNvPr>
              <p:cNvSpPr/>
              <p:nvPr/>
            </p:nvSpPr>
            <p:spPr>
              <a:xfrm>
                <a:off x="1625608" y="3386191"/>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cxnSp>
            <p:nvCxnSpPr>
              <p:cNvPr id="148" name="Straight Connector 147">
                <a:extLst>
                  <a:ext uri="{FF2B5EF4-FFF2-40B4-BE49-F238E27FC236}">
                    <a16:creationId xmlns:a16="http://schemas.microsoft.com/office/drawing/2014/main" id="{73C5CEA3-61BD-6239-6607-FBDF51E9D5B7}"/>
                  </a:ext>
                </a:extLst>
              </p:cNvPr>
              <p:cNvCxnSpPr>
                <a:cxnSpLocks/>
                <a:stCxn id="138" idx="4"/>
                <a:endCxn id="141" idx="0"/>
              </p:cNvCxnSpPr>
              <p:nvPr/>
            </p:nvCxnSpPr>
            <p:spPr>
              <a:xfrm flipH="1">
                <a:off x="1125782" y="3002508"/>
                <a:ext cx="107771"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9" name="Straight Connector 148">
                <a:extLst>
                  <a:ext uri="{FF2B5EF4-FFF2-40B4-BE49-F238E27FC236}">
                    <a16:creationId xmlns:a16="http://schemas.microsoft.com/office/drawing/2014/main" id="{539C6048-647C-B16B-151B-32A4E4D01C8E}"/>
                  </a:ext>
                </a:extLst>
              </p:cNvPr>
              <p:cNvCxnSpPr>
                <a:cxnSpLocks/>
                <a:stCxn id="138" idx="4"/>
                <a:endCxn id="142" idx="0"/>
              </p:cNvCxnSpPr>
              <p:nvPr/>
            </p:nvCxnSpPr>
            <p:spPr>
              <a:xfrm>
                <a:off x="1233553" y="3002508"/>
                <a:ext cx="112925"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0" name="Straight Connector 149">
                <a:extLst>
                  <a:ext uri="{FF2B5EF4-FFF2-40B4-BE49-F238E27FC236}">
                    <a16:creationId xmlns:a16="http://schemas.microsoft.com/office/drawing/2014/main" id="{66ED574A-1DAF-2679-9268-783562376B46}"/>
                  </a:ext>
                </a:extLst>
              </p:cNvPr>
              <p:cNvCxnSpPr>
                <a:cxnSpLocks/>
                <a:stCxn id="139" idx="4"/>
                <a:endCxn id="142" idx="0"/>
              </p:cNvCxnSpPr>
              <p:nvPr/>
            </p:nvCxnSpPr>
            <p:spPr>
              <a:xfrm flipH="1">
                <a:off x="1346478" y="3002508"/>
                <a:ext cx="107771"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1" name="Straight Connector 150">
                <a:extLst>
                  <a:ext uri="{FF2B5EF4-FFF2-40B4-BE49-F238E27FC236}">
                    <a16:creationId xmlns:a16="http://schemas.microsoft.com/office/drawing/2014/main" id="{6BFF436A-912F-0851-B38B-A781F364F5E2}"/>
                  </a:ext>
                </a:extLst>
              </p:cNvPr>
              <p:cNvCxnSpPr>
                <a:cxnSpLocks/>
                <a:stCxn id="139" idx="4"/>
                <a:endCxn id="143" idx="0"/>
              </p:cNvCxnSpPr>
              <p:nvPr/>
            </p:nvCxnSpPr>
            <p:spPr>
              <a:xfrm>
                <a:off x="1454249" y="3002508"/>
                <a:ext cx="112925"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2" name="Straight Connector 151">
                <a:extLst>
                  <a:ext uri="{FF2B5EF4-FFF2-40B4-BE49-F238E27FC236}">
                    <a16:creationId xmlns:a16="http://schemas.microsoft.com/office/drawing/2014/main" id="{3E458AAE-3C21-2CB1-D146-D9299F7A8E39}"/>
                  </a:ext>
                </a:extLst>
              </p:cNvPr>
              <p:cNvCxnSpPr>
                <a:cxnSpLocks/>
              </p:cNvCxnSpPr>
              <p:nvPr/>
            </p:nvCxnSpPr>
            <p:spPr>
              <a:xfrm flipH="1">
                <a:off x="1560047" y="3002508"/>
                <a:ext cx="107771"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3" name="Straight Connector 152">
                <a:extLst>
                  <a:ext uri="{FF2B5EF4-FFF2-40B4-BE49-F238E27FC236}">
                    <a16:creationId xmlns:a16="http://schemas.microsoft.com/office/drawing/2014/main" id="{FA2A7406-6392-033F-E979-F94B3B7CCEE5}"/>
                  </a:ext>
                </a:extLst>
              </p:cNvPr>
              <p:cNvCxnSpPr>
                <a:cxnSpLocks/>
              </p:cNvCxnSpPr>
              <p:nvPr/>
            </p:nvCxnSpPr>
            <p:spPr>
              <a:xfrm>
                <a:off x="1667818" y="3002508"/>
                <a:ext cx="112925"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4" name="Straight Connector 153">
                <a:extLst>
                  <a:ext uri="{FF2B5EF4-FFF2-40B4-BE49-F238E27FC236}">
                    <a16:creationId xmlns:a16="http://schemas.microsoft.com/office/drawing/2014/main" id="{8FEAF3A7-1099-7731-D7B0-37FECDD93F84}"/>
                  </a:ext>
                </a:extLst>
              </p:cNvPr>
              <p:cNvCxnSpPr>
                <a:cxnSpLocks/>
              </p:cNvCxnSpPr>
              <p:nvPr/>
            </p:nvCxnSpPr>
            <p:spPr>
              <a:xfrm flipH="1">
                <a:off x="1233552" y="3242071"/>
                <a:ext cx="107771"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5" name="Straight Connector 154">
                <a:extLst>
                  <a:ext uri="{FF2B5EF4-FFF2-40B4-BE49-F238E27FC236}">
                    <a16:creationId xmlns:a16="http://schemas.microsoft.com/office/drawing/2014/main" id="{68D1498E-5B29-0C32-F201-8771B5EC4BF2}"/>
                  </a:ext>
                </a:extLst>
              </p:cNvPr>
              <p:cNvCxnSpPr>
                <a:cxnSpLocks/>
              </p:cNvCxnSpPr>
              <p:nvPr/>
            </p:nvCxnSpPr>
            <p:spPr>
              <a:xfrm>
                <a:off x="1341323" y="3242071"/>
                <a:ext cx="112925"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6" name="Straight Connector 155">
                <a:extLst>
                  <a:ext uri="{FF2B5EF4-FFF2-40B4-BE49-F238E27FC236}">
                    <a16:creationId xmlns:a16="http://schemas.microsoft.com/office/drawing/2014/main" id="{7F024A42-84E9-88EF-0952-3DB39EA61966}"/>
                  </a:ext>
                </a:extLst>
              </p:cNvPr>
              <p:cNvCxnSpPr>
                <a:cxnSpLocks/>
                <a:stCxn id="138" idx="4"/>
                <a:endCxn id="143" idx="0"/>
              </p:cNvCxnSpPr>
              <p:nvPr/>
            </p:nvCxnSpPr>
            <p:spPr>
              <a:xfrm>
                <a:off x="1233553" y="3002508"/>
                <a:ext cx="333621"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7" name="Straight Connector 156">
                <a:extLst>
                  <a:ext uri="{FF2B5EF4-FFF2-40B4-BE49-F238E27FC236}">
                    <a16:creationId xmlns:a16="http://schemas.microsoft.com/office/drawing/2014/main" id="{FCE6BF86-FB08-C7A8-F56F-3E586C3594D2}"/>
                  </a:ext>
                </a:extLst>
              </p:cNvPr>
              <p:cNvCxnSpPr>
                <a:cxnSpLocks/>
                <a:stCxn id="138" idx="4"/>
                <a:endCxn id="144" idx="0"/>
              </p:cNvCxnSpPr>
              <p:nvPr/>
            </p:nvCxnSpPr>
            <p:spPr>
              <a:xfrm>
                <a:off x="1233553" y="3002508"/>
                <a:ext cx="554317"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8" name="Straight Connector 157">
                <a:extLst>
                  <a:ext uri="{FF2B5EF4-FFF2-40B4-BE49-F238E27FC236}">
                    <a16:creationId xmlns:a16="http://schemas.microsoft.com/office/drawing/2014/main" id="{323A2E04-8721-DCF5-6D07-16AB51739E9A}"/>
                  </a:ext>
                </a:extLst>
              </p:cNvPr>
              <p:cNvCxnSpPr>
                <a:cxnSpLocks/>
                <a:stCxn id="139" idx="4"/>
                <a:endCxn id="144" idx="0"/>
              </p:cNvCxnSpPr>
              <p:nvPr/>
            </p:nvCxnSpPr>
            <p:spPr>
              <a:xfrm>
                <a:off x="1454249" y="3002508"/>
                <a:ext cx="333621"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9" name="Straight Connector 158">
                <a:extLst>
                  <a:ext uri="{FF2B5EF4-FFF2-40B4-BE49-F238E27FC236}">
                    <a16:creationId xmlns:a16="http://schemas.microsoft.com/office/drawing/2014/main" id="{2D6FD1F2-02DC-621A-585D-EA8837A59DEE}"/>
                  </a:ext>
                </a:extLst>
              </p:cNvPr>
              <p:cNvCxnSpPr>
                <a:cxnSpLocks/>
                <a:stCxn id="139" idx="4"/>
                <a:endCxn id="141" idx="0"/>
              </p:cNvCxnSpPr>
              <p:nvPr/>
            </p:nvCxnSpPr>
            <p:spPr>
              <a:xfrm flipH="1">
                <a:off x="1125782" y="3002508"/>
                <a:ext cx="328467"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0" name="Straight Connector 159">
                <a:extLst>
                  <a:ext uri="{FF2B5EF4-FFF2-40B4-BE49-F238E27FC236}">
                    <a16:creationId xmlns:a16="http://schemas.microsoft.com/office/drawing/2014/main" id="{567BFC42-2148-BF12-4412-D1659FA7FA10}"/>
                  </a:ext>
                </a:extLst>
              </p:cNvPr>
              <p:cNvCxnSpPr>
                <a:cxnSpLocks/>
                <a:stCxn id="142" idx="0"/>
                <a:endCxn id="140" idx="4"/>
              </p:cNvCxnSpPr>
              <p:nvPr/>
            </p:nvCxnSpPr>
            <p:spPr>
              <a:xfrm flipV="1">
                <a:off x="1346478" y="3002508"/>
                <a:ext cx="328467"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1" name="Straight Connector 160">
                <a:extLst>
                  <a:ext uri="{FF2B5EF4-FFF2-40B4-BE49-F238E27FC236}">
                    <a16:creationId xmlns:a16="http://schemas.microsoft.com/office/drawing/2014/main" id="{925F16F0-5543-2CA5-137B-2E6C4ACFAACC}"/>
                  </a:ext>
                </a:extLst>
              </p:cNvPr>
              <p:cNvCxnSpPr>
                <a:cxnSpLocks/>
                <a:stCxn id="141" idx="0"/>
                <a:endCxn id="140" idx="4"/>
              </p:cNvCxnSpPr>
              <p:nvPr/>
            </p:nvCxnSpPr>
            <p:spPr>
              <a:xfrm flipV="1">
                <a:off x="1125782" y="3002508"/>
                <a:ext cx="549163"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2" name="Straight Connector 161">
                <a:extLst>
                  <a:ext uri="{FF2B5EF4-FFF2-40B4-BE49-F238E27FC236}">
                    <a16:creationId xmlns:a16="http://schemas.microsoft.com/office/drawing/2014/main" id="{33530B2A-7A02-79C5-6B05-4392FFD8D723}"/>
                  </a:ext>
                </a:extLst>
              </p:cNvPr>
              <p:cNvCxnSpPr>
                <a:cxnSpLocks/>
                <a:stCxn id="146" idx="0"/>
                <a:endCxn id="143" idx="4"/>
              </p:cNvCxnSpPr>
              <p:nvPr/>
            </p:nvCxnSpPr>
            <p:spPr>
              <a:xfrm flipV="1">
                <a:off x="1454249" y="3250442"/>
                <a:ext cx="112925"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3" name="Straight Connector 162">
                <a:extLst>
                  <a:ext uri="{FF2B5EF4-FFF2-40B4-BE49-F238E27FC236}">
                    <a16:creationId xmlns:a16="http://schemas.microsoft.com/office/drawing/2014/main" id="{BEA47D51-235D-61AB-C919-BDAEE0858816}"/>
                  </a:ext>
                </a:extLst>
              </p:cNvPr>
              <p:cNvCxnSpPr>
                <a:cxnSpLocks/>
                <a:stCxn id="146" idx="0"/>
                <a:endCxn id="144" idx="4"/>
              </p:cNvCxnSpPr>
              <p:nvPr/>
            </p:nvCxnSpPr>
            <p:spPr>
              <a:xfrm flipV="1">
                <a:off x="1454249" y="3250442"/>
                <a:ext cx="333621"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4" name="Straight Connector 163">
                <a:extLst>
                  <a:ext uri="{FF2B5EF4-FFF2-40B4-BE49-F238E27FC236}">
                    <a16:creationId xmlns:a16="http://schemas.microsoft.com/office/drawing/2014/main" id="{53F60977-C01A-F96F-EFC3-084C436DDC51}"/>
                  </a:ext>
                </a:extLst>
              </p:cNvPr>
              <p:cNvCxnSpPr>
                <a:cxnSpLocks/>
                <a:stCxn id="141" idx="4"/>
                <a:endCxn id="146" idx="0"/>
              </p:cNvCxnSpPr>
              <p:nvPr/>
            </p:nvCxnSpPr>
            <p:spPr>
              <a:xfrm>
                <a:off x="1125782" y="3250442"/>
                <a:ext cx="328467"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5" name="Straight Connector 164">
                <a:extLst>
                  <a:ext uri="{FF2B5EF4-FFF2-40B4-BE49-F238E27FC236}">
                    <a16:creationId xmlns:a16="http://schemas.microsoft.com/office/drawing/2014/main" id="{DD135CC6-050B-8AFF-6571-535AF02D7710}"/>
                  </a:ext>
                </a:extLst>
              </p:cNvPr>
              <p:cNvCxnSpPr>
                <a:cxnSpLocks/>
                <a:stCxn id="147" idx="0"/>
                <a:endCxn id="144" idx="4"/>
              </p:cNvCxnSpPr>
              <p:nvPr/>
            </p:nvCxnSpPr>
            <p:spPr>
              <a:xfrm flipV="1">
                <a:off x="1674945" y="3250442"/>
                <a:ext cx="112925"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6" name="Straight Connector 165">
                <a:extLst>
                  <a:ext uri="{FF2B5EF4-FFF2-40B4-BE49-F238E27FC236}">
                    <a16:creationId xmlns:a16="http://schemas.microsoft.com/office/drawing/2014/main" id="{5CF23D61-16A8-EDD6-74B5-6488BC58CA1B}"/>
                  </a:ext>
                </a:extLst>
              </p:cNvPr>
              <p:cNvCxnSpPr>
                <a:cxnSpLocks/>
                <a:stCxn id="143" idx="4"/>
                <a:endCxn id="147" idx="0"/>
              </p:cNvCxnSpPr>
              <p:nvPr/>
            </p:nvCxnSpPr>
            <p:spPr>
              <a:xfrm>
                <a:off x="1567174" y="3250442"/>
                <a:ext cx="107771"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7" name="Straight Connector 166">
                <a:extLst>
                  <a:ext uri="{FF2B5EF4-FFF2-40B4-BE49-F238E27FC236}">
                    <a16:creationId xmlns:a16="http://schemas.microsoft.com/office/drawing/2014/main" id="{23FF91C3-781C-2316-28C7-8BB18CD167A9}"/>
                  </a:ext>
                </a:extLst>
              </p:cNvPr>
              <p:cNvCxnSpPr>
                <a:cxnSpLocks/>
                <a:stCxn id="142" idx="4"/>
                <a:endCxn id="147" idx="0"/>
              </p:cNvCxnSpPr>
              <p:nvPr/>
            </p:nvCxnSpPr>
            <p:spPr>
              <a:xfrm>
                <a:off x="1346478" y="3250442"/>
                <a:ext cx="328467"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8" name="Straight Connector 167">
                <a:extLst>
                  <a:ext uri="{FF2B5EF4-FFF2-40B4-BE49-F238E27FC236}">
                    <a16:creationId xmlns:a16="http://schemas.microsoft.com/office/drawing/2014/main" id="{68D922FC-1D8B-3AC0-7140-E75B1C955040}"/>
                  </a:ext>
                </a:extLst>
              </p:cNvPr>
              <p:cNvCxnSpPr>
                <a:cxnSpLocks/>
                <a:stCxn id="141" idx="4"/>
                <a:endCxn id="145" idx="0"/>
              </p:cNvCxnSpPr>
              <p:nvPr/>
            </p:nvCxnSpPr>
            <p:spPr>
              <a:xfrm>
                <a:off x="1125782" y="3250442"/>
                <a:ext cx="107771"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9" name="Straight Connector 168">
                <a:extLst>
                  <a:ext uri="{FF2B5EF4-FFF2-40B4-BE49-F238E27FC236}">
                    <a16:creationId xmlns:a16="http://schemas.microsoft.com/office/drawing/2014/main" id="{AE7B0141-4FE8-11CD-04CD-BE8CA0DFD534}"/>
                  </a:ext>
                </a:extLst>
              </p:cNvPr>
              <p:cNvCxnSpPr>
                <a:cxnSpLocks/>
                <a:stCxn id="141" idx="4"/>
                <a:endCxn id="147" idx="0"/>
              </p:cNvCxnSpPr>
              <p:nvPr/>
            </p:nvCxnSpPr>
            <p:spPr>
              <a:xfrm>
                <a:off x="1125782" y="3250442"/>
                <a:ext cx="549163"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0" name="Straight Connector 169">
                <a:extLst>
                  <a:ext uri="{FF2B5EF4-FFF2-40B4-BE49-F238E27FC236}">
                    <a16:creationId xmlns:a16="http://schemas.microsoft.com/office/drawing/2014/main" id="{CC617DDB-850A-C79E-429A-2E4BE77A51FB}"/>
                  </a:ext>
                </a:extLst>
              </p:cNvPr>
              <p:cNvCxnSpPr>
                <a:cxnSpLocks/>
                <a:stCxn id="145" idx="0"/>
                <a:endCxn id="144" idx="4"/>
              </p:cNvCxnSpPr>
              <p:nvPr/>
            </p:nvCxnSpPr>
            <p:spPr>
              <a:xfrm flipV="1">
                <a:off x="1233553" y="3250442"/>
                <a:ext cx="554317"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1" name="Straight Connector 170">
                <a:extLst>
                  <a:ext uri="{FF2B5EF4-FFF2-40B4-BE49-F238E27FC236}">
                    <a16:creationId xmlns:a16="http://schemas.microsoft.com/office/drawing/2014/main" id="{902428FE-6DDB-9A53-CCBE-9EEB4C060DA9}"/>
                  </a:ext>
                </a:extLst>
              </p:cNvPr>
              <p:cNvCxnSpPr>
                <a:cxnSpLocks/>
                <a:stCxn id="145" idx="0"/>
                <a:endCxn id="143" idx="4"/>
              </p:cNvCxnSpPr>
              <p:nvPr/>
            </p:nvCxnSpPr>
            <p:spPr>
              <a:xfrm flipV="1">
                <a:off x="1233553" y="3250442"/>
                <a:ext cx="333621"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72" name="Group 171">
              <a:extLst>
                <a:ext uri="{FF2B5EF4-FFF2-40B4-BE49-F238E27FC236}">
                  <a16:creationId xmlns:a16="http://schemas.microsoft.com/office/drawing/2014/main" id="{685ECD64-1D4F-4149-92C8-8E7FB7ADF1E4}"/>
                </a:ext>
              </a:extLst>
            </p:cNvPr>
            <p:cNvGrpSpPr>
              <a:grpSpLocks noChangeAspect="1"/>
            </p:cNvGrpSpPr>
            <p:nvPr/>
          </p:nvGrpSpPr>
          <p:grpSpPr>
            <a:xfrm>
              <a:off x="6676967" y="3380178"/>
              <a:ext cx="398543" cy="309773"/>
              <a:chOff x="1076445" y="2898694"/>
              <a:chExt cx="760761" cy="591311"/>
            </a:xfrm>
          </p:grpSpPr>
          <p:sp>
            <p:nvSpPr>
              <p:cNvPr id="173" name="Oval 172">
                <a:extLst>
                  <a:ext uri="{FF2B5EF4-FFF2-40B4-BE49-F238E27FC236}">
                    <a16:creationId xmlns:a16="http://schemas.microsoft.com/office/drawing/2014/main" id="{41B10736-A1E6-CBDC-EBAE-AC37928A29DF}"/>
                  </a:ext>
                </a:extLst>
              </p:cNvPr>
              <p:cNvSpPr/>
              <p:nvPr/>
            </p:nvSpPr>
            <p:spPr>
              <a:xfrm>
                <a:off x="1184216" y="2898694"/>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174" name="Oval 173">
                <a:extLst>
                  <a:ext uri="{FF2B5EF4-FFF2-40B4-BE49-F238E27FC236}">
                    <a16:creationId xmlns:a16="http://schemas.microsoft.com/office/drawing/2014/main" id="{932D705D-EE3C-5ED7-FEA8-A47B80821053}"/>
                  </a:ext>
                </a:extLst>
              </p:cNvPr>
              <p:cNvSpPr/>
              <p:nvPr/>
            </p:nvSpPr>
            <p:spPr>
              <a:xfrm>
                <a:off x="1404912" y="2898694"/>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175" name="Oval 174">
                <a:extLst>
                  <a:ext uri="{FF2B5EF4-FFF2-40B4-BE49-F238E27FC236}">
                    <a16:creationId xmlns:a16="http://schemas.microsoft.com/office/drawing/2014/main" id="{C49BA729-2AFD-774A-5438-629ECF160FA1}"/>
                  </a:ext>
                </a:extLst>
              </p:cNvPr>
              <p:cNvSpPr/>
              <p:nvPr/>
            </p:nvSpPr>
            <p:spPr>
              <a:xfrm>
                <a:off x="1625608" y="2898694"/>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176" name="Oval 175">
                <a:extLst>
                  <a:ext uri="{FF2B5EF4-FFF2-40B4-BE49-F238E27FC236}">
                    <a16:creationId xmlns:a16="http://schemas.microsoft.com/office/drawing/2014/main" id="{8E78CE33-22A6-0649-4EE9-E5A44D424A6C}"/>
                  </a:ext>
                </a:extLst>
              </p:cNvPr>
              <p:cNvSpPr/>
              <p:nvPr/>
            </p:nvSpPr>
            <p:spPr>
              <a:xfrm>
                <a:off x="1076445" y="3146628"/>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177" name="Oval 176">
                <a:extLst>
                  <a:ext uri="{FF2B5EF4-FFF2-40B4-BE49-F238E27FC236}">
                    <a16:creationId xmlns:a16="http://schemas.microsoft.com/office/drawing/2014/main" id="{1CB5289B-A720-4C5A-544C-5401348B1E7A}"/>
                  </a:ext>
                </a:extLst>
              </p:cNvPr>
              <p:cNvSpPr/>
              <p:nvPr/>
            </p:nvSpPr>
            <p:spPr>
              <a:xfrm>
                <a:off x="1297141" y="3146628"/>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178" name="Oval 177">
                <a:extLst>
                  <a:ext uri="{FF2B5EF4-FFF2-40B4-BE49-F238E27FC236}">
                    <a16:creationId xmlns:a16="http://schemas.microsoft.com/office/drawing/2014/main" id="{AB1C61F0-D925-F4CB-A5A5-AEF65D5DE077}"/>
                  </a:ext>
                </a:extLst>
              </p:cNvPr>
              <p:cNvSpPr/>
              <p:nvPr/>
            </p:nvSpPr>
            <p:spPr>
              <a:xfrm>
                <a:off x="1517837" y="3146628"/>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179" name="Oval 178">
                <a:extLst>
                  <a:ext uri="{FF2B5EF4-FFF2-40B4-BE49-F238E27FC236}">
                    <a16:creationId xmlns:a16="http://schemas.microsoft.com/office/drawing/2014/main" id="{C042B33F-258F-AEE9-1455-FC3DCCEAA980}"/>
                  </a:ext>
                </a:extLst>
              </p:cNvPr>
              <p:cNvSpPr/>
              <p:nvPr/>
            </p:nvSpPr>
            <p:spPr>
              <a:xfrm>
                <a:off x="1738533" y="3146628"/>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180" name="Oval 179">
                <a:extLst>
                  <a:ext uri="{FF2B5EF4-FFF2-40B4-BE49-F238E27FC236}">
                    <a16:creationId xmlns:a16="http://schemas.microsoft.com/office/drawing/2014/main" id="{CBBE581E-1624-FC74-8F5C-C4BB5BD1C400}"/>
                  </a:ext>
                </a:extLst>
              </p:cNvPr>
              <p:cNvSpPr/>
              <p:nvPr/>
            </p:nvSpPr>
            <p:spPr>
              <a:xfrm>
                <a:off x="1184216" y="3386191"/>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181" name="Oval 180">
                <a:extLst>
                  <a:ext uri="{FF2B5EF4-FFF2-40B4-BE49-F238E27FC236}">
                    <a16:creationId xmlns:a16="http://schemas.microsoft.com/office/drawing/2014/main" id="{B9723876-B138-BCB0-B09E-A7E7265FE0F8}"/>
                  </a:ext>
                </a:extLst>
              </p:cNvPr>
              <p:cNvSpPr/>
              <p:nvPr/>
            </p:nvSpPr>
            <p:spPr>
              <a:xfrm>
                <a:off x="1404912" y="3386191"/>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182" name="Oval 181">
                <a:extLst>
                  <a:ext uri="{FF2B5EF4-FFF2-40B4-BE49-F238E27FC236}">
                    <a16:creationId xmlns:a16="http://schemas.microsoft.com/office/drawing/2014/main" id="{24098B1C-B6F9-449D-65EE-C3CD5F4178DC}"/>
                  </a:ext>
                </a:extLst>
              </p:cNvPr>
              <p:cNvSpPr/>
              <p:nvPr/>
            </p:nvSpPr>
            <p:spPr>
              <a:xfrm>
                <a:off x="1625608" y="3386191"/>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cxnSp>
            <p:nvCxnSpPr>
              <p:cNvPr id="183" name="Straight Connector 182">
                <a:extLst>
                  <a:ext uri="{FF2B5EF4-FFF2-40B4-BE49-F238E27FC236}">
                    <a16:creationId xmlns:a16="http://schemas.microsoft.com/office/drawing/2014/main" id="{9CD73588-69DB-0D91-5823-6B3C7EC9A2C3}"/>
                  </a:ext>
                </a:extLst>
              </p:cNvPr>
              <p:cNvCxnSpPr>
                <a:cxnSpLocks/>
                <a:stCxn id="173" idx="4"/>
                <a:endCxn id="176" idx="0"/>
              </p:cNvCxnSpPr>
              <p:nvPr/>
            </p:nvCxnSpPr>
            <p:spPr>
              <a:xfrm flipH="1">
                <a:off x="1125782" y="3002508"/>
                <a:ext cx="107771"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4" name="Straight Connector 183">
                <a:extLst>
                  <a:ext uri="{FF2B5EF4-FFF2-40B4-BE49-F238E27FC236}">
                    <a16:creationId xmlns:a16="http://schemas.microsoft.com/office/drawing/2014/main" id="{F14AD26E-7B9F-BDBA-8CB3-835892C74D1F}"/>
                  </a:ext>
                </a:extLst>
              </p:cNvPr>
              <p:cNvCxnSpPr>
                <a:cxnSpLocks/>
                <a:stCxn id="173" idx="4"/>
                <a:endCxn id="177" idx="0"/>
              </p:cNvCxnSpPr>
              <p:nvPr/>
            </p:nvCxnSpPr>
            <p:spPr>
              <a:xfrm>
                <a:off x="1233553" y="3002508"/>
                <a:ext cx="112925"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5" name="Straight Connector 184">
                <a:extLst>
                  <a:ext uri="{FF2B5EF4-FFF2-40B4-BE49-F238E27FC236}">
                    <a16:creationId xmlns:a16="http://schemas.microsoft.com/office/drawing/2014/main" id="{2CA0B26B-600F-9859-BE1B-90798B5B09E1}"/>
                  </a:ext>
                </a:extLst>
              </p:cNvPr>
              <p:cNvCxnSpPr>
                <a:cxnSpLocks/>
                <a:stCxn id="174" idx="4"/>
                <a:endCxn id="177" idx="0"/>
              </p:cNvCxnSpPr>
              <p:nvPr/>
            </p:nvCxnSpPr>
            <p:spPr>
              <a:xfrm flipH="1">
                <a:off x="1346478" y="3002508"/>
                <a:ext cx="107771"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6" name="Straight Connector 185">
                <a:extLst>
                  <a:ext uri="{FF2B5EF4-FFF2-40B4-BE49-F238E27FC236}">
                    <a16:creationId xmlns:a16="http://schemas.microsoft.com/office/drawing/2014/main" id="{9BE5B880-1961-B97E-D550-329D9220522B}"/>
                  </a:ext>
                </a:extLst>
              </p:cNvPr>
              <p:cNvCxnSpPr>
                <a:cxnSpLocks/>
                <a:stCxn id="174" idx="4"/>
                <a:endCxn id="178" idx="0"/>
              </p:cNvCxnSpPr>
              <p:nvPr/>
            </p:nvCxnSpPr>
            <p:spPr>
              <a:xfrm>
                <a:off x="1454249" y="3002508"/>
                <a:ext cx="112925"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7" name="Straight Connector 186">
                <a:extLst>
                  <a:ext uri="{FF2B5EF4-FFF2-40B4-BE49-F238E27FC236}">
                    <a16:creationId xmlns:a16="http://schemas.microsoft.com/office/drawing/2014/main" id="{F028EE3D-C20F-9792-5D58-7D82BB443960}"/>
                  </a:ext>
                </a:extLst>
              </p:cNvPr>
              <p:cNvCxnSpPr>
                <a:cxnSpLocks/>
              </p:cNvCxnSpPr>
              <p:nvPr/>
            </p:nvCxnSpPr>
            <p:spPr>
              <a:xfrm flipH="1">
                <a:off x="1560047" y="3002508"/>
                <a:ext cx="107771"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8" name="Straight Connector 187">
                <a:extLst>
                  <a:ext uri="{FF2B5EF4-FFF2-40B4-BE49-F238E27FC236}">
                    <a16:creationId xmlns:a16="http://schemas.microsoft.com/office/drawing/2014/main" id="{2E42C283-DCDC-1968-093F-06E5EEE4BFAA}"/>
                  </a:ext>
                </a:extLst>
              </p:cNvPr>
              <p:cNvCxnSpPr>
                <a:cxnSpLocks/>
              </p:cNvCxnSpPr>
              <p:nvPr/>
            </p:nvCxnSpPr>
            <p:spPr>
              <a:xfrm>
                <a:off x="1667818" y="3002508"/>
                <a:ext cx="112925"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9" name="Straight Connector 188">
                <a:extLst>
                  <a:ext uri="{FF2B5EF4-FFF2-40B4-BE49-F238E27FC236}">
                    <a16:creationId xmlns:a16="http://schemas.microsoft.com/office/drawing/2014/main" id="{037EE077-9F75-A382-7584-696CDDAE4635}"/>
                  </a:ext>
                </a:extLst>
              </p:cNvPr>
              <p:cNvCxnSpPr>
                <a:cxnSpLocks/>
              </p:cNvCxnSpPr>
              <p:nvPr/>
            </p:nvCxnSpPr>
            <p:spPr>
              <a:xfrm flipH="1">
                <a:off x="1233552" y="3242071"/>
                <a:ext cx="107771"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0" name="Straight Connector 189">
                <a:extLst>
                  <a:ext uri="{FF2B5EF4-FFF2-40B4-BE49-F238E27FC236}">
                    <a16:creationId xmlns:a16="http://schemas.microsoft.com/office/drawing/2014/main" id="{B12019BB-C2DD-EEA4-13B8-DD4AB918A2D5}"/>
                  </a:ext>
                </a:extLst>
              </p:cNvPr>
              <p:cNvCxnSpPr>
                <a:cxnSpLocks/>
              </p:cNvCxnSpPr>
              <p:nvPr/>
            </p:nvCxnSpPr>
            <p:spPr>
              <a:xfrm>
                <a:off x="1341323" y="3242071"/>
                <a:ext cx="112925"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1" name="Straight Connector 190">
                <a:extLst>
                  <a:ext uri="{FF2B5EF4-FFF2-40B4-BE49-F238E27FC236}">
                    <a16:creationId xmlns:a16="http://schemas.microsoft.com/office/drawing/2014/main" id="{CEBC905B-D9D9-4E6F-3F6E-172372835BED}"/>
                  </a:ext>
                </a:extLst>
              </p:cNvPr>
              <p:cNvCxnSpPr>
                <a:cxnSpLocks/>
                <a:stCxn id="173" idx="4"/>
                <a:endCxn id="178" idx="0"/>
              </p:cNvCxnSpPr>
              <p:nvPr/>
            </p:nvCxnSpPr>
            <p:spPr>
              <a:xfrm>
                <a:off x="1233553" y="3002508"/>
                <a:ext cx="333621"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2" name="Straight Connector 191">
                <a:extLst>
                  <a:ext uri="{FF2B5EF4-FFF2-40B4-BE49-F238E27FC236}">
                    <a16:creationId xmlns:a16="http://schemas.microsoft.com/office/drawing/2014/main" id="{13D55AFE-3110-692E-4B2F-64B53EEC346A}"/>
                  </a:ext>
                </a:extLst>
              </p:cNvPr>
              <p:cNvCxnSpPr>
                <a:cxnSpLocks/>
                <a:stCxn id="173" idx="4"/>
                <a:endCxn id="179" idx="0"/>
              </p:cNvCxnSpPr>
              <p:nvPr/>
            </p:nvCxnSpPr>
            <p:spPr>
              <a:xfrm>
                <a:off x="1233553" y="3002508"/>
                <a:ext cx="554317"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3" name="Straight Connector 192">
                <a:extLst>
                  <a:ext uri="{FF2B5EF4-FFF2-40B4-BE49-F238E27FC236}">
                    <a16:creationId xmlns:a16="http://schemas.microsoft.com/office/drawing/2014/main" id="{EA2DE5E7-ABA4-15B7-B624-F10C4581F1E5}"/>
                  </a:ext>
                </a:extLst>
              </p:cNvPr>
              <p:cNvCxnSpPr>
                <a:cxnSpLocks/>
                <a:stCxn id="174" idx="4"/>
                <a:endCxn id="179" idx="0"/>
              </p:cNvCxnSpPr>
              <p:nvPr/>
            </p:nvCxnSpPr>
            <p:spPr>
              <a:xfrm>
                <a:off x="1454249" y="3002508"/>
                <a:ext cx="333621"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4" name="Straight Connector 193">
                <a:extLst>
                  <a:ext uri="{FF2B5EF4-FFF2-40B4-BE49-F238E27FC236}">
                    <a16:creationId xmlns:a16="http://schemas.microsoft.com/office/drawing/2014/main" id="{A135AA22-6255-A624-96C7-0029BCDD7BFE}"/>
                  </a:ext>
                </a:extLst>
              </p:cNvPr>
              <p:cNvCxnSpPr>
                <a:cxnSpLocks/>
                <a:stCxn id="174" idx="4"/>
                <a:endCxn id="176" idx="0"/>
              </p:cNvCxnSpPr>
              <p:nvPr/>
            </p:nvCxnSpPr>
            <p:spPr>
              <a:xfrm flipH="1">
                <a:off x="1125782" y="3002508"/>
                <a:ext cx="328467"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5" name="Straight Connector 194">
                <a:extLst>
                  <a:ext uri="{FF2B5EF4-FFF2-40B4-BE49-F238E27FC236}">
                    <a16:creationId xmlns:a16="http://schemas.microsoft.com/office/drawing/2014/main" id="{9BFF8820-6B44-ECA9-FAC8-25AD4EEABD27}"/>
                  </a:ext>
                </a:extLst>
              </p:cNvPr>
              <p:cNvCxnSpPr>
                <a:cxnSpLocks/>
                <a:stCxn id="177" idx="0"/>
                <a:endCxn id="175" idx="4"/>
              </p:cNvCxnSpPr>
              <p:nvPr/>
            </p:nvCxnSpPr>
            <p:spPr>
              <a:xfrm flipV="1">
                <a:off x="1346478" y="3002508"/>
                <a:ext cx="328467"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6" name="Straight Connector 195">
                <a:extLst>
                  <a:ext uri="{FF2B5EF4-FFF2-40B4-BE49-F238E27FC236}">
                    <a16:creationId xmlns:a16="http://schemas.microsoft.com/office/drawing/2014/main" id="{E882DAD1-F58C-6D47-68B3-9F42A9B1159A}"/>
                  </a:ext>
                </a:extLst>
              </p:cNvPr>
              <p:cNvCxnSpPr>
                <a:cxnSpLocks/>
                <a:stCxn id="176" idx="0"/>
                <a:endCxn id="175" idx="4"/>
              </p:cNvCxnSpPr>
              <p:nvPr/>
            </p:nvCxnSpPr>
            <p:spPr>
              <a:xfrm flipV="1">
                <a:off x="1125782" y="3002508"/>
                <a:ext cx="549163"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7" name="Straight Connector 196">
                <a:extLst>
                  <a:ext uri="{FF2B5EF4-FFF2-40B4-BE49-F238E27FC236}">
                    <a16:creationId xmlns:a16="http://schemas.microsoft.com/office/drawing/2014/main" id="{0920CA11-C604-6BA5-F778-44B52A7B2071}"/>
                  </a:ext>
                </a:extLst>
              </p:cNvPr>
              <p:cNvCxnSpPr>
                <a:cxnSpLocks/>
                <a:stCxn id="181" idx="0"/>
                <a:endCxn id="178" idx="4"/>
              </p:cNvCxnSpPr>
              <p:nvPr/>
            </p:nvCxnSpPr>
            <p:spPr>
              <a:xfrm flipV="1">
                <a:off x="1454249" y="3250442"/>
                <a:ext cx="112925"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8" name="Straight Connector 197">
                <a:extLst>
                  <a:ext uri="{FF2B5EF4-FFF2-40B4-BE49-F238E27FC236}">
                    <a16:creationId xmlns:a16="http://schemas.microsoft.com/office/drawing/2014/main" id="{44E81AFE-15F0-A658-FFC5-8B3799BC4580}"/>
                  </a:ext>
                </a:extLst>
              </p:cNvPr>
              <p:cNvCxnSpPr>
                <a:cxnSpLocks/>
                <a:stCxn id="181" idx="0"/>
                <a:endCxn id="179" idx="4"/>
              </p:cNvCxnSpPr>
              <p:nvPr/>
            </p:nvCxnSpPr>
            <p:spPr>
              <a:xfrm flipV="1">
                <a:off x="1454249" y="3250442"/>
                <a:ext cx="333621"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9" name="Straight Connector 198">
                <a:extLst>
                  <a:ext uri="{FF2B5EF4-FFF2-40B4-BE49-F238E27FC236}">
                    <a16:creationId xmlns:a16="http://schemas.microsoft.com/office/drawing/2014/main" id="{126B887F-428C-E8F1-26ED-1CF7FA31C321}"/>
                  </a:ext>
                </a:extLst>
              </p:cNvPr>
              <p:cNvCxnSpPr>
                <a:cxnSpLocks/>
                <a:stCxn id="176" idx="4"/>
                <a:endCxn id="181" idx="0"/>
              </p:cNvCxnSpPr>
              <p:nvPr/>
            </p:nvCxnSpPr>
            <p:spPr>
              <a:xfrm>
                <a:off x="1125782" y="3250442"/>
                <a:ext cx="328467"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0" name="Straight Connector 199">
                <a:extLst>
                  <a:ext uri="{FF2B5EF4-FFF2-40B4-BE49-F238E27FC236}">
                    <a16:creationId xmlns:a16="http://schemas.microsoft.com/office/drawing/2014/main" id="{004B2C01-8D26-41DB-6F10-96168B3980BB}"/>
                  </a:ext>
                </a:extLst>
              </p:cNvPr>
              <p:cNvCxnSpPr>
                <a:cxnSpLocks/>
                <a:stCxn id="182" idx="0"/>
                <a:endCxn id="179" idx="4"/>
              </p:cNvCxnSpPr>
              <p:nvPr/>
            </p:nvCxnSpPr>
            <p:spPr>
              <a:xfrm flipV="1">
                <a:off x="1674945" y="3250442"/>
                <a:ext cx="112925"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1" name="Straight Connector 200">
                <a:extLst>
                  <a:ext uri="{FF2B5EF4-FFF2-40B4-BE49-F238E27FC236}">
                    <a16:creationId xmlns:a16="http://schemas.microsoft.com/office/drawing/2014/main" id="{936A63CC-2578-E83E-D92D-324C5E259427}"/>
                  </a:ext>
                </a:extLst>
              </p:cNvPr>
              <p:cNvCxnSpPr>
                <a:cxnSpLocks/>
                <a:stCxn id="178" idx="4"/>
                <a:endCxn id="182" idx="0"/>
              </p:cNvCxnSpPr>
              <p:nvPr/>
            </p:nvCxnSpPr>
            <p:spPr>
              <a:xfrm>
                <a:off x="1567174" y="3250442"/>
                <a:ext cx="107771"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2" name="Straight Connector 201">
                <a:extLst>
                  <a:ext uri="{FF2B5EF4-FFF2-40B4-BE49-F238E27FC236}">
                    <a16:creationId xmlns:a16="http://schemas.microsoft.com/office/drawing/2014/main" id="{8CC5CABE-A385-C578-A0BF-C35B676F7DAF}"/>
                  </a:ext>
                </a:extLst>
              </p:cNvPr>
              <p:cNvCxnSpPr>
                <a:cxnSpLocks/>
                <a:stCxn id="177" idx="4"/>
                <a:endCxn id="182" idx="0"/>
              </p:cNvCxnSpPr>
              <p:nvPr/>
            </p:nvCxnSpPr>
            <p:spPr>
              <a:xfrm>
                <a:off x="1346478" y="3250442"/>
                <a:ext cx="328467"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3" name="Straight Connector 202">
                <a:extLst>
                  <a:ext uri="{FF2B5EF4-FFF2-40B4-BE49-F238E27FC236}">
                    <a16:creationId xmlns:a16="http://schemas.microsoft.com/office/drawing/2014/main" id="{04AB512F-5A64-95E5-DB15-52651D5812FF}"/>
                  </a:ext>
                </a:extLst>
              </p:cNvPr>
              <p:cNvCxnSpPr>
                <a:cxnSpLocks/>
                <a:stCxn id="176" idx="4"/>
                <a:endCxn id="180" idx="0"/>
              </p:cNvCxnSpPr>
              <p:nvPr/>
            </p:nvCxnSpPr>
            <p:spPr>
              <a:xfrm>
                <a:off x="1125782" y="3250442"/>
                <a:ext cx="107771"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4" name="Straight Connector 203">
                <a:extLst>
                  <a:ext uri="{FF2B5EF4-FFF2-40B4-BE49-F238E27FC236}">
                    <a16:creationId xmlns:a16="http://schemas.microsoft.com/office/drawing/2014/main" id="{3C4A0357-FCA2-4825-0BCA-17F646443AC3}"/>
                  </a:ext>
                </a:extLst>
              </p:cNvPr>
              <p:cNvCxnSpPr>
                <a:cxnSpLocks/>
                <a:stCxn id="176" idx="4"/>
                <a:endCxn id="182" idx="0"/>
              </p:cNvCxnSpPr>
              <p:nvPr/>
            </p:nvCxnSpPr>
            <p:spPr>
              <a:xfrm>
                <a:off x="1125782" y="3250442"/>
                <a:ext cx="549163"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5" name="Straight Connector 204">
                <a:extLst>
                  <a:ext uri="{FF2B5EF4-FFF2-40B4-BE49-F238E27FC236}">
                    <a16:creationId xmlns:a16="http://schemas.microsoft.com/office/drawing/2014/main" id="{2F22E0D3-76AB-50D8-315D-9A8A087C85CC}"/>
                  </a:ext>
                </a:extLst>
              </p:cNvPr>
              <p:cNvCxnSpPr>
                <a:cxnSpLocks/>
                <a:stCxn id="180" idx="0"/>
                <a:endCxn id="179" idx="4"/>
              </p:cNvCxnSpPr>
              <p:nvPr/>
            </p:nvCxnSpPr>
            <p:spPr>
              <a:xfrm flipV="1">
                <a:off x="1233553" y="3250442"/>
                <a:ext cx="554317"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6" name="Straight Connector 205">
                <a:extLst>
                  <a:ext uri="{FF2B5EF4-FFF2-40B4-BE49-F238E27FC236}">
                    <a16:creationId xmlns:a16="http://schemas.microsoft.com/office/drawing/2014/main" id="{13E6B514-F999-6697-4FFD-634EB8D631C3}"/>
                  </a:ext>
                </a:extLst>
              </p:cNvPr>
              <p:cNvCxnSpPr>
                <a:cxnSpLocks/>
                <a:stCxn id="180" idx="0"/>
                <a:endCxn id="178" idx="4"/>
              </p:cNvCxnSpPr>
              <p:nvPr/>
            </p:nvCxnSpPr>
            <p:spPr>
              <a:xfrm flipV="1">
                <a:off x="1233553" y="3250442"/>
                <a:ext cx="333621"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207" name="Group 206">
              <a:extLst>
                <a:ext uri="{FF2B5EF4-FFF2-40B4-BE49-F238E27FC236}">
                  <a16:creationId xmlns:a16="http://schemas.microsoft.com/office/drawing/2014/main" id="{C712A3E7-30FD-F27A-552B-DA3E84978886}"/>
                </a:ext>
              </a:extLst>
            </p:cNvPr>
            <p:cNvGrpSpPr>
              <a:grpSpLocks noChangeAspect="1"/>
            </p:cNvGrpSpPr>
            <p:nvPr/>
          </p:nvGrpSpPr>
          <p:grpSpPr>
            <a:xfrm>
              <a:off x="6672500" y="2720498"/>
              <a:ext cx="398543" cy="309773"/>
              <a:chOff x="1076445" y="2898694"/>
              <a:chExt cx="760761" cy="591311"/>
            </a:xfrm>
          </p:grpSpPr>
          <p:sp>
            <p:nvSpPr>
              <p:cNvPr id="208" name="Oval 207">
                <a:extLst>
                  <a:ext uri="{FF2B5EF4-FFF2-40B4-BE49-F238E27FC236}">
                    <a16:creationId xmlns:a16="http://schemas.microsoft.com/office/drawing/2014/main" id="{F0C08F2F-CBE0-6CB7-FFC2-C9CF2E0ABC75}"/>
                  </a:ext>
                </a:extLst>
              </p:cNvPr>
              <p:cNvSpPr/>
              <p:nvPr/>
            </p:nvSpPr>
            <p:spPr>
              <a:xfrm>
                <a:off x="1184216" y="2898694"/>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209" name="Oval 208">
                <a:extLst>
                  <a:ext uri="{FF2B5EF4-FFF2-40B4-BE49-F238E27FC236}">
                    <a16:creationId xmlns:a16="http://schemas.microsoft.com/office/drawing/2014/main" id="{D9B8CAEB-2A25-F285-16AC-10885CF33C19}"/>
                  </a:ext>
                </a:extLst>
              </p:cNvPr>
              <p:cNvSpPr/>
              <p:nvPr/>
            </p:nvSpPr>
            <p:spPr>
              <a:xfrm>
                <a:off x="1404912" y="2898694"/>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210" name="Oval 209">
                <a:extLst>
                  <a:ext uri="{FF2B5EF4-FFF2-40B4-BE49-F238E27FC236}">
                    <a16:creationId xmlns:a16="http://schemas.microsoft.com/office/drawing/2014/main" id="{2BEDC540-CD3F-5827-FA27-719E6CDD07AC}"/>
                  </a:ext>
                </a:extLst>
              </p:cNvPr>
              <p:cNvSpPr/>
              <p:nvPr/>
            </p:nvSpPr>
            <p:spPr>
              <a:xfrm>
                <a:off x="1625608" y="2898694"/>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211" name="Oval 210">
                <a:extLst>
                  <a:ext uri="{FF2B5EF4-FFF2-40B4-BE49-F238E27FC236}">
                    <a16:creationId xmlns:a16="http://schemas.microsoft.com/office/drawing/2014/main" id="{BE7C7EA3-1995-78EE-81BB-635381DEDFF5}"/>
                  </a:ext>
                </a:extLst>
              </p:cNvPr>
              <p:cNvSpPr/>
              <p:nvPr/>
            </p:nvSpPr>
            <p:spPr>
              <a:xfrm>
                <a:off x="1076445" y="3146628"/>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212" name="Oval 211">
                <a:extLst>
                  <a:ext uri="{FF2B5EF4-FFF2-40B4-BE49-F238E27FC236}">
                    <a16:creationId xmlns:a16="http://schemas.microsoft.com/office/drawing/2014/main" id="{47F208EE-6E6B-A0DD-C519-A03D94980592}"/>
                  </a:ext>
                </a:extLst>
              </p:cNvPr>
              <p:cNvSpPr/>
              <p:nvPr/>
            </p:nvSpPr>
            <p:spPr>
              <a:xfrm>
                <a:off x="1297141" y="3146628"/>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213" name="Oval 212">
                <a:extLst>
                  <a:ext uri="{FF2B5EF4-FFF2-40B4-BE49-F238E27FC236}">
                    <a16:creationId xmlns:a16="http://schemas.microsoft.com/office/drawing/2014/main" id="{3DD7570A-7944-DBCA-919C-F03054D42075}"/>
                  </a:ext>
                </a:extLst>
              </p:cNvPr>
              <p:cNvSpPr/>
              <p:nvPr/>
            </p:nvSpPr>
            <p:spPr>
              <a:xfrm>
                <a:off x="1517837" y="3146628"/>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214" name="Oval 213">
                <a:extLst>
                  <a:ext uri="{FF2B5EF4-FFF2-40B4-BE49-F238E27FC236}">
                    <a16:creationId xmlns:a16="http://schemas.microsoft.com/office/drawing/2014/main" id="{39EDAC92-E694-0123-97B7-3A3A83C00E99}"/>
                  </a:ext>
                </a:extLst>
              </p:cNvPr>
              <p:cNvSpPr/>
              <p:nvPr/>
            </p:nvSpPr>
            <p:spPr>
              <a:xfrm>
                <a:off x="1738533" y="3146628"/>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215" name="Oval 214">
                <a:extLst>
                  <a:ext uri="{FF2B5EF4-FFF2-40B4-BE49-F238E27FC236}">
                    <a16:creationId xmlns:a16="http://schemas.microsoft.com/office/drawing/2014/main" id="{BEB77053-9DF2-BE74-14CF-4517F05EA1E7}"/>
                  </a:ext>
                </a:extLst>
              </p:cNvPr>
              <p:cNvSpPr/>
              <p:nvPr/>
            </p:nvSpPr>
            <p:spPr>
              <a:xfrm>
                <a:off x="1184216" y="3386191"/>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216" name="Oval 215">
                <a:extLst>
                  <a:ext uri="{FF2B5EF4-FFF2-40B4-BE49-F238E27FC236}">
                    <a16:creationId xmlns:a16="http://schemas.microsoft.com/office/drawing/2014/main" id="{E6E69343-E9F4-2DBF-F983-6D764EA07860}"/>
                  </a:ext>
                </a:extLst>
              </p:cNvPr>
              <p:cNvSpPr/>
              <p:nvPr/>
            </p:nvSpPr>
            <p:spPr>
              <a:xfrm>
                <a:off x="1404912" y="3386191"/>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217" name="Oval 216">
                <a:extLst>
                  <a:ext uri="{FF2B5EF4-FFF2-40B4-BE49-F238E27FC236}">
                    <a16:creationId xmlns:a16="http://schemas.microsoft.com/office/drawing/2014/main" id="{28E2B5B9-34EF-EEF1-BB23-2F877D76AC8F}"/>
                  </a:ext>
                </a:extLst>
              </p:cNvPr>
              <p:cNvSpPr/>
              <p:nvPr/>
            </p:nvSpPr>
            <p:spPr>
              <a:xfrm>
                <a:off x="1625608" y="3386191"/>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cxnSp>
            <p:nvCxnSpPr>
              <p:cNvPr id="218" name="Straight Connector 217">
                <a:extLst>
                  <a:ext uri="{FF2B5EF4-FFF2-40B4-BE49-F238E27FC236}">
                    <a16:creationId xmlns:a16="http://schemas.microsoft.com/office/drawing/2014/main" id="{B950F57B-6121-C027-D1B5-4BE5A1830DC2}"/>
                  </a:ext>
                </a:extLst>
              </p:cNvPr>
              <p:cNvCxnSpPr>
                <a:cxnSpLocks/>
                <a:stCxn id="208" idx="4"/>
                <a:endCxn id="211" idx="0"/>
              </p:cNvCxnSpPr>
              <p:nvPr/>
            </p:nvCxnSpPr>
            <p:spPr>
              <a:xfrm flipH="1">
                <a:off x="1125782" y="3002508"/>
                <a:ext cx="107771"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9" name="Straight Connector 218">
                <a:extLst>
                  <a:ext uri="{FF2B5EF4-FFF2-40B4-BE49-F238E27FC236}">
                    <a16:creationId xmlns:a16="http://schemas.microsoft.com/office/drawing/2014/main" id="{8AA169D4-07B2-1FC4-4344-05A6FC3589AA}"/>
                  </a:ext>
                </a:extLst>
              </p:cNvPr>
              <p:cNvCxnSpPr>
                <a:cxnSpLocks/>
                <a:stCxn id="208" idx="4"/>
                <a:endCxn id="212" idx="0"/>
              </p:cNvCxnSpPr>
              <p:nvPr/>
            </p:nvCxnSpPr>
            <p:spPr>
              <a:xfrm>
                <a:off x="1233553" y="3002508"/>
                <a:ext cx="112925"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0" name="Straight Connector 219">
                <a:extLst>
                  <a:ext uri="{FF2B5EF4-FFF2-40B4-BE49-F238E27FC236}">
                    <a16:creationId xmlns:a16="http://schemas.microsoft.com/office/drawing/2014/main" id="{D4C0B90C-C3BE-A427-9EE3-C2A8738FD2E4}"/>
                  </a:ext>
                </a:extLst>
              </p:cNvPr>
              <p:cNvCxnSpPr>
                <a:cxnSpLocks/>
                <a:stCxn id="209" idx="4"/>
                <a:endCxn id="212" idx="0"/>
              </p:cNvCxnSpPr>
              <p:nvPr/>
            </p:nvCxnSpPr>
            <p:spPr>
              <a:xfrm flipH="1">
                <a:off x="1346478" y="3002508"/>
                <a:ext cx="107771"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1" name="Straight Connector 220">
                <a:extLst>
                  <a:ext uri="{FF2B5EF4-FFF2-40B4-BE49-F238E27FC236}">
                    <a16:creationId xmlns:a16="http://schemas.microsoft.com/office/drawing/2014/main" id="{48C5E7D1-68FF-FAC7-FC9A-7FE2E19EF132}"/>
                  </a:ext>
                </a:extLst>
              </p:cNvPr>
              <p:cNvCxnSpPr>
                <a:cxnSpLocks/>
                <a:stCxn id="209" idx="4"/>
                <a:endCxn id="213" idx="0"/>
              </p:cNvCxnSpPr>
              <p:nvPr/>
            </p:nvCxnSpPr>
            <p:spPr>
              <a:xfrm>
                <a:off x="1454249" y="3002508"/>
                <a:ext cx="112925"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2" name="Straight Connector 221">
                <a:extLst>
                  <a:ext uri="{FF2B5EF4-FFF2-40B4-BE49-F238E27FC236}">
                    <a16:creationId xmlns:a16="http://schemas.microsoft.com/office/drawing/2014/main" id="{C3926A50-A451-2E3A-5DD3-81DBACA391F4}"/>
                  </a:ext>
                </a:extLst>
              </p:cNvPr>
              <p:cNvCxnSpPr>
                <a:cxnSpLocks/>
              </p:cNvCxnSpPr>
              <p:nvPr/>
            </p:nvCxnSpPr>
            <p:spPr>
              <a:xfrm flipH="1">
                <a:off x="1560047" y="3002508"/>
                <a:ext cx="107771"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3" name="Straight Connector 222">
                <a:extLst>
                  <a:ext uri="{FF2B5EF4-FFF2-40B4-BE49-F238E27FC236}">
                    <a16:creationId xmlns:a16="http://schemas.microsoft.com/office/drawing/2014/main" id="{DDC793AE-D7FD-7D00-DBCE-00B29EE7D13F}"/>
                  </a:ext>
                </a:extLst>
              </p:cNvPr>
              <p:cNvCxnSpPr>
                <a:cxnSpLocks/>
              </p:cNvCxnSpPr>
              <p:nvPr/>
            </p:nvCxnSpPr>
            <p:spPr>
              <a:xfrm>
                <a:off x="1667818" y="3002508"/>
                <a:ext cx="112925"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4" name="Straight Connector 223">
                <a:extLst>
                  <a:ext uri="{FF2B5EF4-FFF2-40B4-BE49-F238E27FC236}">
                    <a16:creationId xmlns:a16="http://schemas.microsoft.com/office/drawing/2014/main" id="{93E03D04-A8C3-83FF-5FCC-F816C2FBBC8D}"/>
                  </a:ext>
                </a:extLst>
              </p:cNvPr>
              <p:cNvCxnSpPr>
                <a:cxnSpLocks/>
              </p:cNvCxnSpPr>
              <p:nvPr/>
            </p:nvCxnSpPr>
            <p:spPr>
              <a:xfrm flipH="1">
                <a:off x="1233552" y="3242071"/>
                <a:ext cx="107771"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5" name="Straight Connector 224">
                <a:extLst>
                  <a:ext uri="{FF2B5EF4-FFF2-40B4-BE49-F238E27FC236}">
                    <a16:creationId xmlns:a16="http://schemas.microsoft.com/office/drawing/2014/main" id="{F32758DC-08FE-1A55-DE8D-D81943402FC5}"/>
                  </a:ext>
                </a:extLst>
              </p:cNvPr>
              <p:cNvCxnSpPr>
                <a:cxnSpLocks/>
              </p:cNvCxnSpPr>
              <p:nvPr/>
            </p:nvCxnSpPr>
            <p:spPr>
              <a:xfrm>
                <a:off x="1341323" y="3242071"/>
                <a:ext cx="112925"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6" name="Straight Connector 225">
                <a:extLst>
                  <a:ext uri="{FF2B5EF4-FFF2-40B4-BE49-F238E27FC236}">
                    <a16:creationId xmlns:a16="http://schemas.microsoft.com/office/drawing/2014/main" id="{5FB27E6E-F999-4C2A-835D-4121E7399E6D}"/>
                  </a:ext>
                </a:extLst>
              </p:cNvPr>
              <p:cNvCxnSpPr>
                <a:cxnSpLocks/>
                <a:stCxn id="208" idx="4"/>
                <a:endCxn id="213" idx="0"/>
              </p:cNvCxnSpPr>
              <p:nvPr/>
            </p:nvCxnSpPr>
            <p:spPr>
              <a:xfrm>
                <a:off x="1233553" y="3002508"/>
                <a:ext cx="333621"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7" name="Straight Connector 226">
                <a:extLst>
                  <a:ext uri="{FF2B5EF4-FFF2-40B4-BE49-F238E27FC236}">
                    <a16:creationId xmlns:a16="http://schemas.microsoft.com/office/drawing/2014/main" id="{15E5043D-FF82-5247-0FE3-30546D8D4411}"/>
                  </a:ext>
                </a:extLst>
              </p:cNvPr>
              <p:cNvCxnSpPr>
                <a:cxnSpLocks/>
                <a:stCxn id="208" idx="4"/>
                <a:endCxn id="214" idx="0"/>
              </p:cNvCxnSpPr>
              <p:nvPr/>
            </p:nvCxnSpPr>
            <p:spPr>
              <a:xfrm>
                <a:off x="1233553" y="3002508"/>
                <a:ext cx="554317"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8" name="Straight Connector 227">
                <a:extLst>
                  <a:ext uri="{FF2B5EF4-FFF2-40B4-BE49-F238E27FC236}">
                    <a16:creationId xmlns:a16="http://schemas.microsoft.com/office/drawing/2014/main" id="{470DC385-7B1D-1EB5-5CC4-7B0478C6E6A1}"/>
                  </a:ext>
                </a:extLst>
              </p:cNvPr>
              <p:cNvCxnSpPr>
                <a:cxnSpLocks/>
                <a:stCxn id="209" idx="4"/>
                <a:endCxn id="214" idx="0"/>
              </p:cNvCxnSpPr>
              <p:nvPr/>
            </p:nvCxnSpPr>
            <p:spPr>
              <a:xfrm>
                <a:off x="1454249" y="3002508"/>
                <a:ext cx="333621"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9" name="Straight Connector 228">
                <a:extLst>
                  <a:ext uri="{FF2B5EF4-FFF2-40B4-BE49-F238E27FC236}">
                    <a16:creationId xmlns:a16="http://schemas.microsoft.com/office/drawing/2014/main" id="{84F369E3-1C55-52B4-BA78-11541203CFAE}"/>
                  </a:ext>
                </a:extLst>
              </p:cNvPr>
              <p:cNvCxnSpPr>
                <a:cxnSpLocks/>
                <a:stCxn id="209" idx="4"/>
                <a:endCxn id="211" idx="0"/>
              </p:cNvCxnSpPr>
              <p:nvPr/>
            </p:nvCxnSpPr>
            <p:spPr>
              <a:xfrm flipH="1">
                <a:off x="1125782" y="3002508"/>
                <a:ext cx="328467"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0" name="Straight Connector 229">
                <a:extLst>
                  <a:ext uri="{FF2B5EF4-FFF2-40B4-BE49-F238E27FC236}">
                    <a16:creationId xmlns:a16="http://schemas.microsoft.com/office/drawing/2014/main" id="{8DAD9381-7FD0-4B52-59DC-844BA1F107B1}"/>
                  </a:ext>
                </a:extLst>
              </p:cNvPr>
              <p:cNvCxnSpPr>
                <a:cxnSpLocks/>
                <a:stCxn id="212" idx="0"/>
                <a:endCxn id="210" idx="4"/>
              </p:cNvCxnSpPr>
              <p:nvPr/>
            </p:nvCxnSpPr>
            <p:spPr>
              <a:xfrm flipV="1">
                <a:off x="1346478" y="3002508"/>
                <a:ext cx="328467"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1" name="Straight Connector 230">
                <a:extLst>
                  <a:ext uri="{FF2B5EF4-FFF2-40B4-BE49-F238E27FC236}">
                    <a16:creationId xmlns:a16="http://schemas.microsoft.com/office/drawing/2014/main" id="{9A02998F-CA69-5775-BC5F-0E6671EBD01E}"/>
                  </a:ext>
                </a:extLst>
              </p:cNvPr>
              <p:cNvCxnSpPr>
                <a:cxnSpLocks/>
                <a:stCxn id="211" idx="0"/>
                <a:endCxn id="210" idx="4"/>
              </p:cNvCxnSpPr>
              <p:nvPr/>
            </p:nvCxnSpPr>
            <p:spPr>
              <a:xfrm flipV="1">
                <a:off x="1125782" y="3002508"/>
                <a:ext cx="549163"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2" name="Straight Connector 231">
                <a:extLst>
                  <a:ext uri="{FF2B5EF4-FFF2-40B4-BE49-F238E27FC236}">
                    <a16:creationId xmlns:a16="http://schemas.microsoft.com/office/drawing/2014/main" id="{0F26CDD3-4608-B61B-0C8B-91596F71C08D}"/>
                  </a:ext>
                </a:extLst>
              </p:cNvPr>
              <p:cNvCxnSpPr>
                <a:cxnSpLocks/>
                <a:stCxn id="216" idx="0"/>
                <a:endCxn id="213" idx="4"/>
              </p:cNvCxnSpPr>
              <p:nvPr/>
            </p:nvCxnSpPr>
            <p:spPr>
              <a:xfrm flipV="1">
                <a:off x="1454249" y="3250442"/>
                <a:ext cx="112925"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3" name="Straight Connector 232">
                <a:extLst>
                  <a:ext uri="{FF2B5EF4-FFF2-40B4-BE49-F238E27FC236}">
                    <a16:creationId xmlns:a16="http://schemas.microsoft.com/office/drawing/2014/main" id="{59AFFB9E-42C1-F523-AE5F-286236DFA0F4}"/>
                  </a:ext>
                </a:extLst>
              </p:cNvPr>
              <p:cNvCxnSpPr>
                <a:cxnSpLocks/>
                <a:stCxn id="216" idx="0"/>
                <a:endCxn id="214" idx="4"/>
              </p:cNvCxnSpPr>
              <p:nvPr/>
            </p:nvCxnSpPr>
            <p:spPr>
              <a:xfrm flipV="1">
                <a:off x="1454249" y="3250442"/>
                <a:ext cx="333621"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4" name="Straight Connector 233">
                <a:extLst>
                  <a:ext uri="{FF2B5EF4-FFF2-40B4-BE49-F238E27FC236}">
                    <a16:creationId xmlns:a16="http://schemas.microsoft.com/office/drawing/2014/main" id="{38F39F9D-0B68-14B3-F46A-71F70CA24A91}"/>
                  </a:ext>
                </a:extLst>
              </p:cNvPr>
              <p:cNvCxnSpPr>
                <a:cxnSpLocks/>
                <a:stCxn id="211" idx="4"/>
                <a:endCxn id="216" idx="0"/>
              </p:cNvCxnSpPr>
              <p:nvPr/>
            </p:nvCxnSpPr>
            <p:spPr>
              <a:xfrm>
                <a:off x="1125782" y="3250442"/>
                <a:ext cx="328467"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5" name="Straight Connector 234">
                <a:extLst>
                  <a:ext uri="{FF2B5EF4-FFF2-40B4-BE49-F238E27FC236}">
                    <a16:creationId xmlns:a16="http://schemas.microsoft.com/office/drawing/2014/main" id="{D6775D35-DE1F-DDBC-A374-482A28711C30}"/>
                  </a:ext>
                </a:extLst>
              </p:cNvPr>
              <p:cNvCxnSpPr>
                <a:cxnSpLocks/>
                <a:stCxn id="217" idx="0"/>
                <a:endCxn id="214" idx="4"/>
              </p:cNvCxnSpPr>
              <p:nvPr/>
            </p:nvCxnSpPr>
            <p:spPr>
              <a:xfrm flipV="1">
                <a:off x="1674945" y="3250442"/>
                <a:ext cx="112925"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6" name="Straight Connector 235">
                <a:extLst>
                  <a:ext uri="{FF2B5EF4-FFF2-40B4-BE49-F238E27FC236}">
                    <a16:creationId xmlns:a16="http://schemas.microsoft.com/office/drawing/2014/main" id="{B29015A1-66A5-8A08-F620-B34045468198}"/>
                  </a:ext>
                </a:extLst>
              </p:cNvPr>
              <p:cNvCxnSpPr>
                <a:cxnSpLocks/>
                <a:stCxn id="213" idx="4"/>
                <a:endCxn id="217" idx="0"/>
              </p:cNvCxnSpPr>
              <p:nvPr/>
            </p:nvCxnSpPr>
            <p:spPr>
              <a:xfrm>
                <a:off x="1567174" y="3250442"/>
                <a:ext cx="107771"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7" name="Straight Connector 236">
                <a:extLst>
                  <a:ext uri="{FF2B5EF4-FFF2-40B4-BE49-F238E27FC236}">
                    <a16:creationId xmlns:a16="http://schemas.microsoft.com/office/drawing/2014/main" id="{637CCC1A-3CEB-A050-E985-A8A21CC114BE}"/>
                  </a:ext>
                </a:extLst>
              </p:cNvPr>
              <p:cNvCxnSpPr>
                <a:cxnSpLocks/>
                <a:stCxn id="212" idx="4"/>
                <a:endCxn id="217" idx="0"/>
              </p:cNvCxnSpPr>
              <p:nvPr/>
            </p:nvCxnSpPr>
            <p:spPr>
              <a:xfrm>
                <a:off x="1346478" y="3250442"/>
                <a:ext cx="328467"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8" name="Straight Connector 237">
                <a:extLst>
                  <a:ext uri="{FF2B5EF4-FFF2-40B4-BE49-F238E27FC236}">
                    <a16:creationId xmlns:a16="http://schemas.microsoft.com/office/drawing/2014/main" id="{E5E39B8B-3DCE-C02B-3289-E7BE1F89ED23}"/>
                  </a:ext>
                </a:extLst>
              </p:cNvPr>
              <p:cNvCxnSpPr>
                <a:cxnSpLocks/>
                <a:stCxn id="211" idx="4"/>
                <a:endCxn id="215" idx="0"/>
              </p:cNvCxnSpPr>
              <p:nvPr/>
            </p:nvCxnSpPr>
            <p:spPr>
              <a:xfrm>
                <a:off x="1125782" y="3250442"/>
                <a:ext cx="107771"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9" name="Straight Connector 238">
                <a:extLst>
                  <a:ext uri="{FF2B5EF4-FFF2-40B4-BE49-F238E27FC236}">
                    <a16:creationId xmlns:a16="http://schemas.microsoft.com/office/drawing/2014/main" id="{A856F8A6-DDA4-EF43-E339-C5C25829D2D9}"/>
                  </a:ext>
                </a:extLst>
              </p:cNvPr>
              <p:cNvCxnSpPr>
                <a:cxnSpLocks/>
                <a:stCxn id="211" idx="4"/>
                <a:endCxn id="217" idx="0"/>
              </p:cNvCxnSpPr>
              <p:nvPr/>
            </p:nvCxnSpPr>
            <p:spPr>
              <a:xfrm>
                <a:off x="1125782" y="3250442"/>
                <a:ext cx="549163"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0" name="Straight Connector 239">
                <a:extLst>
                  <a:ext uri="{FF2B5EF4-FFF2-40B4-BE49-F238E27FC236}">
                    <a16:creationId xmlns:a16="http://schemas.microsoft.com/office/drawing/2014/main" id="{D74372BA-9B7D-337F-1FB7-96AC9D72BEF2}"/>
                  </a:ext>
                </a:extLst>
              </p:cNvPr>
              <p:cNvCxnSpPr>
                <a:cxnSpLocks/>
                <a:stCxn id="215" idx="0"/>
                <a:endCxn id="214" idx="4"/>
              </p:cNvCxnSpPr>
              <p:nvPr/>
            </p:nvCxnSpPr>
            <p:spPr>
              <a:xfrm flipV="1">
                <a:off x="1233553" y="3250442"/>
                <a:ext cx="554317"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1" name="Straight Connector 240">
                <a:extLst>
                  <a:ext uri="{FF2B5EF4-FFF2-40B4-BE49-F238E27FC236}">
                    <a16:creationId xmlns:a16="http://schemas.microsoft.com/office/drawing/2014/main" id="{391FE60F-5F2C-05EC-1B3E-8612A2BADCB0}"/>
                  </a:ext>
                </a:extLst>
              </p:cNvPr>
              <p:cNvCxnSpPr>
                <a:cxnSpLocks/>
                <a:stCxn id="215" idx="0"/>
                <a:endCxn id="213" idx="4"/>
              </p:cNvCxnSpPr>
              <p:nvPr/>
            </p:nvCxnSpPr>
            <p:spPr>
              <a:xfrm flipV="1">
                <a:off x="1233553" y="3250442"/>
                <a:ext cx="333621"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grpSp>
      </p:grpSp>
      <p:grpSp>
        <p:nvGrpSpPr>
          <p:cNvPr id="449" name="Group 448">
            <a:extLst>
              <a:ext uri="{FF2B5EF4-FFF2-40B4-BE49-F238E27FC236}">
                <a16:creationId xmlns:a16="http://schemas.microsoft.com/office/drawing/2014/main" id="{1DDE16E1-35D5-984D-BBCC-19C386B3FCB7}"/>
              </a:ext>
            </a:extLst>
          </p:cNvPr>
          <p:cNvGrpSpPr/>
          <p:nvPr/>
        </p:nvGrpSpPr>
        <p:grpSpPr>
          <a:xfrm>
            <a:off x="8647114" y="1132114"/>
            <a:ext cx="2530800" cy="4955138"/>
            <a:chOff x="8647114" y="1132114"/>
            <a:chExt cx="2530800" cy="4955138"/>
          </a:xfrm>
        </p:grpSpPr>
        <p:sp>
          <p:nvSpPr>
            <p:cNvPr id="669" name="Rectangle 668">
              <a:extLst>
                <a:ext uri="{FF2B5EF4-FFF2-40B4-BE49-F238E27FC236}">
                  <a16:creationId xmlns:a16="http://schemas.microsoft.com/office/drawing/2014/main" id="{44492D14-9E70-950F-2AD2-27B1C6214E47}"/>
                </a:ext>
              </a:extLst>
            </p:cNvPr>
            <p:cNvSpPr/>
            <p:nvPr/>
          </p:nvSpPr>
          <p:spPr>
            <a:xfrm>
              <a:off x="9441434" y="2597430"/>
              <a:ext cx="1226220" cy="1044000"/>
            </a:xfrm>
            <a:prstGeom prst="rect">
              <a:avLst/>
            </a:prstGeom>
            <a:solidFill>
              <a:srgbClr val="11646B"/>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FEFFFF"/>
                  </a:solidFill>
                  <a:effectLst/>
                  <a:uLnTx/>
                  <a:uFillTx/>
                  <a:latin typeface="Roboto Medium" panose="02000000000000000000" pitchFamily="2" charset="0"/>
                  <a:ea typeface="Roboto Medium" panose="02000000000000000000" pitchFamily="2" charset="0"/>
                  <a:cs typeface="+mn-cs"/>
                </a:rPr>
                <a:t>RAN</a:t>
              </a:r>
            </a:p>
          </p:txBody>
        </p:sp>
        <p:sp>
          <p:nvSpPr>
            <p:cNvPr id="670" name="Rectangle 669">
              <a:extLst>
                <a:ext uri="{FF2B5EF4-FFF2-40B4-BE49-F238E27FC236}">
                  <a16:creationId xmlns:a16="http://schemas.microsoft.com/office/drawing/2014/main" id="{03D03CCF-62F1-05FB-93C8-D2B7F6DF9E9B}"/>
                </a:ext>
              </a:extLst>
            </p:cNvPr>
            <p:cNvSpPr/>
            <p:nvPr/>
          </p:nvSpPr>
          <p:spPr>
            <a:xfrm>
              <a:off x="9439649" y="1275323"/>
              <a:ext cx="1226220" cy="1044000"/>
            </a:xfrm>
            <a:prstGeom prst="rect">
              <a:avLst/>
            </a:prstGeom>
            <a:solidFill>
              <a:srgbClr val="1164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FEFFFF"/>
                  </a:solidFill>
                  <a:effectLst/>
                  <a:uLnTx/>
                  <a:uFillTx/>
                  <a:latin typeface="Roboto Medium" panose="02000000000000000000" pitchFamily="2" charset="0"/>
                  <a:ea typeface="Roboto Medium" panose="02000000000000000000" pitchFamily="2" charset="0"/>
                  <a:cs typeface="+mn-cs"/>
                </a:rPr>
                <a:t>CN</a:t>
              </a:r>
            </a:p>
          </p:txBody>
        </p:sp>
        <p:sp>
          <p:nvSpPr>
            <p:cNvPr id="54" name="Rectangle 53">
              <a:extLst>
                <a:ext uri="{FF2B5EF4-FFF2-40B4-BE49-F238E27FC236}">
                  <a16:creationId xmlns:a16="http://schemas.microsoft.com/office/drawing/2014/main" id="{B4CDD77A-FCFE-99AE-4DC9-510A4F599CA6}"/>
                </a:ext>
              </a:extLst>
            </p:cNvPr>
            <p:cNvSpPr/>
            <p:nvPr/>
          </p:nvSpPr>
          <p:spPr>
            <a:xfrm>
              <a:off x="8647115" y="1132114"/>
              <a:ext cx="2523600" cy="3931200"/>
            </a:xfrm>
            <a:prstGeom prst="rect">
              <a:avLst/>
            </a:prstGeom>
            <a:solidFill>
              <a:srgbClr val="07495E">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12" name="TextBox 11">
              <a:extLst>
                <a:ext uri="{FF2B5EF4-FFF2-40B4-BE49-F238E27FC236}">
                  <a16:creationId xmlns:a16="http://schemas.microsoft.com/office/drawing/2014/main" id="{66A3DC07-1E3D-D0D3-8ECC-B8E7563BC7E4}"/>
                </a:ext>
              </a:extLst>
            </p:cNvPr>
            <p:cNvSpPr txBox="1"/>
            <p:nvPr/>
          </p:nvSpPr>
          <p:spPr>
            <a:xfrm>
              <a:off x="8647114" y="5079252"/>
              <a:ext cx="2530800" cy="1008000"/>
            </a:xfrm>
            <a:prstGeom prst="rect">
              <a:avLst/>
            </a:prstGeom>
            <a:solidFill>
              <a:schemeClr val="tx1"/>
            </a:solidFill>
            <a:ln w="28575">
              <a:noFill/>
            </a:ln>
          </p:spPr>
          <p:txBody>
            <a:bodyPr wrap="square" lIns="36000" tIns="108000" rIns="36000" bIns="36000" anchor="t"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FEFFFF"/>
                  </a:solidFill>
                  <a:effectLst/>
                  <a:uLnTx/>
                  <a:uFillTx/>
                  <a:latin typeface="Roboto"/>
                  <a:ea typeface="+mn-ea"/>
                  <a:cs typeface="+mn-cs"/>
                </a:rPr>
                <a:t>Collaboration</a:t>
              </a:r>
            </a:p>
          </p:txBody>
        </p:sp>
        <p:pic>
          <p:nvPicPr>
            <p:cNvPr id="385" name="Graphic 384" descr="Cell Tower with solid fill">
              <a:extLst>
                <a:ext uri="{FF2B5EF4-FFF2-40B4-BE49-F238E27FC236}">
                  <a16:creationId xmlns:a16="http://schemas.microsoft.com/office/drawing/2014/main" id="{8ED0D50D-367E-58A0-4A36-EB13BB176A2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439649" y="3806155"/>
              <a:ext cx="914400" cy="914400"/>
            </a:xfrm>
            <a:prstGeom prst="rect">
              <a:avLst/>
            </a:prstGeom>
          </p:spPr>
        </p:pic>
        <p:sp>
          <p:nvSpPr>
            <p:cNvPr id="386" name="Rectangle 385">
              <a:extLst>
                <a:ext uri="{FF2B5EF4-FFF2-40B4-BE49-F238E27FC236}">
                  <a16:creationId xmlns:a16="http://schemas.microsoft.com/office/drawing/2014/main" id="{86FD5D1D-1BC1-BA70-D397-A01A25A780A6}"/>
                </a:ext>
              </a:extLst>
            </p:cNvPr>
            <p:cNvSpPr/>
            <p:nvPr/>
          </p:nvSpPr>
          <p:spPr>
            <a:xfrm>
              <a:off x="9283739" y="2693960"/>
              <a:ext cx="1226220" cy="1044000"/>
            </a:xfrm>
            <a:prstGeom prst="rect">
              <a:avLst/>
            </a:prstGeom>
            <a:solidFill>
              <a:schemeClr val="tx1"/>
            </a:solidFill>
            <a:ln>
              <a:solidFill>
                <a:srgbClr val="07495E">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FEFFFF"/>
                  </a:solidFill>
                  <a:effectLst/>
                  <a:uLnTx/>
                  <a:uFillTx/>
                  <a:latin typeface="Roboto Medium" panose="02000000000000000000" pitchFamily="2" charset="0"/>
                  <a:ea typeface="Roboto Medium" panose="02000000000000000000" pitchFamily="2" charset="0"/>
                  <a:cs typeface="+mn-cs"/>
                </a:rPr>
                <a:t>RAN</a:t>
              </a:r>
            </a:p>
          </p:txBody>
        </p:sp>
        <p:grpSp>
          <p:nvGrpSpPr>
            <p:cNvPr id="492" name="Group 491">
              <a:extLst>
                <a:ext uri="{FF2B5EF4-FFF2-40B4-BE49-F238E27FC236}">
                  <a16:creationId xmlns:a16="http://schemas.microsoft.com/office/drawing/2014/main" id="{45BD52D5-A975-FEF8-34B6-E09D1063A09D}"/>
                </a:ext>
              </a:extLst>
            </p:cNvPr>
            <p:cNvGrpSpPr>
              <a:grpSpLocks noChangeAspect="1"/>
            </p:cNvGrpSpPr>
            <p:nvPr/>
          </p:nvGrpSpPr>
          <p:grpSpPr>
            <a:xfrm>
              <a:off x="9320145" y="3377986"/>
              <a:ext cx="398543" cy="309773"/>
              <a:chOff x="1076445" y="2898694"/>
              <a:chExt cx="760761" cy="591311"/>
            </a:xfrm>
          </p:grpSpPr>
          <p:sp>
            <p:nvSpPr>
              <p:cNvPr id="493" name="Oval 492">
                <a:extLst>
                  <a:ext uri="{FF2B5EF4-FFF2-40B4-BE49-F238E27FC236}">
                    <a16:creationId xmlns:a16="http://schemas.microsoft.com/office/drawing/2014/main" id="{CBE27B49-5B01-B5CD-3DB0-4D66D3A47223}"/>
                  </a:ext>
                </a:extLst>
              </p:cNvPr>
              <p:cNvSpPr/>
              <p:nvPr/>
            </p:nvSpPr>
            <p:spPr>
              <a:xfrm>
                <a:off x="1184216" y="2898694"/>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494" name="Oval 493">
                <a:extLst>
                  <a:ext uri="{FF2B5EF4-FFF2-40B4-BE49-F238E27FC236}">
                    <a16:creationId xmlns:a16="http://schemas.microsoft.com/office/drawing/2014/main" id="{75A52C0F-4C12-DDC1-932F-14AE14C72889}"/>
                  </a:ext>
                </a:extLst>
              </p:cNvPr>
              <p:cNvSpPr/>
              <p:nvPr/>
            </p:nvSpPr>
            <p:spPr>
              <a:xfrm>
                <a:off x="1404912" y="2898694"/>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495" name="Oval 494">
                <a:extLst>
                  <a:ext uri="{FF2B5EF4-FFF2-40B4-BE49-F238E27FC236}">
                    <a16:creationId xmlns:a16="http://schemas.microsoft.com/office/drawing/2014/main" id="{B3EFC4F4-F451-F894-03AC-8DFFA4D206CF}"/>
                  </a:ext>
                </a:extLst>
              </p:cNvPr>
              <p:cNvSpPr/>
              <p:nvPr/>
            </p:nvSpPr>
            <p:spPr>
              <a:xfrm>
                <a:off x="1625608" y="2898694"/>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496" name="Oval 495">
                <a:extLst>
                  <a:ext uri="{FF2B5EF4-FFF2-40B4-BE49-F238E27FC236}">
                    <a16:creationId xmlns:a16="http://schemas.microsoft.com/office/drawing/2014/main" id="{B252CEDE-CA84-7BB0-7289-F1ED4B741EDC}"/>
                  </a:ext>
                </a:extLst>
              </p:cNvPr>
              <p:cNvSpPr/>
              <p:nvPr/>
            </p:nvSpPr>
            <p:spPr>
              <a:xfrm>
                <a:off x="1076445" y="3146628"/>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497" name="Oval 496">
                <a:extLst>
                  <a:ext uri="{FF2B5EF4-FFF2-40B4-BE49-F238E27FC236}">
                    <a16:creationId xmlns:a16="http://schemas.microsoft.com/office/drawing/2014/main" id="{FF302C77-402E-76BA-0952-B3765B0413B9}"/>
                  </a:ext>
                </a:extLst>
              </p:cNvPr>
              <p:cNvSpPr/>
              <p:nvPr/>
            </p:nvSpPr>
            <p:spPr>
              <a:xfrm>
                <a:off x="1297141" y="3146628"/>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498" name="Oval 497">
                <a:extLst>
                  <a:ext uri="{FF2B5EF4-FFF2-40B4-BE49-F238E27FC236}">
                    <a16:creationId xmlns:a16="http://schemas.microsoft.com/office/drawing/2014/main" id="{9736713F-16D4-6327-8510-E04B23010A3F}"/>
                  </a:ext>
                </a:extLst>
              </p:cNvPr>
              <p:cNvSpPr/>
              <p:nvPr/>
            </p:nvSpPr>
            <p:spPr>
              <a:xfrm>
                <a:off x="1517837" y="3146628"/>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499" name="Oval 498">
                <a:extLst>
                  <a:ext uri="{FF2B5EF4-FFF2-40B4-BE49-F238E27FC236}">
                    <a16:creationId xmlns:a16="http://schemas.microsoft.com/office/drawing/2014/main" id="{40DC7E57-7E3A-8A77-6132-61E98CA5ED60}"/>
                  </a:ext>
                </a:extLst>
              </p:cNvPr>
              <p:cNvSpPr/>
              <p:nvPr/>
            </p:nvSpPr>
            <p:spPr>
              <a:xfrm>
                <a:off x="1738533" y="3146628"/>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500" name="Oval 499">
                <a:extLst>
                  <a:ext uri="{FF2B5EF4-FFF2-40B4-BE49-F238E27FC236}">
                    <a16:creationId xmlns:a16="http://schemas.microsoft.com/office/drawing/2014/main" id="{50093E70-8FD8-E15D-4D15-19FAC1578920}"/>
                  </a:ext>
                </a:extLst>
              </p:cNvPr>
              <p:cNvSpPr/>
              <p:nvPr/>
            </p:nvSpPr>
            <p:spPr>
              <a:xfrm>
                <a:off x="1184216" y="3386191"/>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501" name="Oval 500">
                <a:extLst>
                  <a:ext uri="{FF2B5EF4-FFF2-40B4-BE49-F238E27FC236}">
                    <a16:creationId xmlns:a16="http://schemas.microsoft.com/office/drawing/2014/main" id="{B2C121C6-FF23-52D5-F095-06D6D2893D3A}"/>
                  </a:ext>
                </a:extLst>
              </p:cNvPr>
              <p:cNvSpPr/>
              <p:nvPr/>
            </p:nvSpPr>
            <p:spPr>
              <a:xfrm>
                <a:off x="1404912" y="3386191"/>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502" name="Oval 501">
                <a:extLst>
                  <a:ext uri="{FF2B5EF4-FFF2-40B4-BE49-F238E27FC236}">
                    <a16:creationId xmlns:a16="http://schemas.microsoft.com/office/drawing/2014/main" id="{A20607F1-6853-38A4-3953-7B5DA67F6856}"/>
                  </a:ext>
                </a:extLst>
              </p:cNvPr>
              <p:cNvSpPr/>
              <p:nvPr/>
            </p:nvSpPr>
            <p:spPr>
              <a:xfrm>
                <a:off x="1625608" y="3386191"/>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cxnSp>
            <p:nvCxnSpPr>
              <p:cNvPr id="503" name="Straight Connector 502">
                <a:extLst>
                  <a:ext uri="{FF2B5EF4-FFF2-40B4-BE49-F238E27FC236}">
                    <a16:creationId xmlns:a16="http://schemas.microsoft.com/office/drawing/2014/main" id="{D803024A-525D-14C1-B856-6BD8B0967114}"/>
                  </a:ext>
                </a:extLst>
              </p:cNvPr>
              <p:cNvCxnSpPr>
                <a:cxnSpLocks/>
                <a:stCxn id="493" idx="4"/>
                <a:endCxn id="496" idx="0"/>
              </p:cNvCxnSpPr>
              <p:nvPr/>
            </p:nvCxnSpPr>
            <p:spPr>
              <a:xfrm flipH="1">
                <a:off x="1125782" y="3002508"/>
                <a:ext cx="107771"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04" name="Straight Connector 503">
                <a:extLst>
                  <a:ext uri="{FF2B5EF4-FFF2-40B4-BE49-F238E27FC236}">
                    <a16:creationId xmlns:a16="http://schemas.microsoft.com/office/drawing/2014/main" id="{0BBA191B-0A4E-E8C1-931E-882ABD756956}"/>
                  </a:ext>
                </a:extLst>
              </p:cNvPr>
              <p:cNvCxnSpPr>
                <a:cxnSpLocks/>
                <a:stCxn id="493" idx="4"/>
                <a:endCxn id="497" idx="0"/>
              </p:cNvCxnSpPr>
              <p:nvPr/>
            </p:nvCxnSpPr>
            <p:spPr>
              <a:xfrm>
                <a:off x="1233553" y="3002508"/>
                <a:ext cx="112925"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05" name="Straight Connector 504">
                <a:extLst>
                  <a:ext uri="{FF2B5EF4-FFF2-40B4-BE49-F238E27FC236}">
                    <a16:creationId xmlns:a16="http://schemas.microsoft.com/office/drawing/2014/main" id="{25940FC1-87BA-93F0-AD66-0C5D14D3FF1C}"/>
                  </a:ext>
                </a:extLst>
              </p:cNvPr>
              <p:cNvCxnSpPr>
                <a:cxnSpLocks/>
                <a:stCxn id="494" idx="4"/>
                <a:endCxn id="497" idx="0"/>
              </p:cNvCxnSpPr>
              <p:nvPr/>
            </p:nvCxnSpPr>
            <p:spPr>
              <a:xfrm flipH="1">
                <a:off x="1346478" y="3002508"/>
                <a:ext cx="107771"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06" name="Straight Connector 505">
                <a:extLst>
                  <a:ext uri="{FF2B5EF4-FFF2-40B4-BE49-F238E27FC236}">
                    <a16:creationId xmlns:a16="http://schemas.microsoft.com/office/drawing/2014/main" id="{AED7E545-1609-70CD-17B0-8F160C72A6E4}"/>
                  </a:ext>
                </a:extLst>
              </p:cNvPr>
              <p:cNvCxnSpPr>
                <a:cxnSpLocks/>
                <a:stCxn id="494" idx="4"/>
                <a:endCxn id="498" idx="0"/>
              </p:cNvCxnSpPr>
              <p:nvPr/>
            </p:nvCxnSpPr>
            <p:spPr>
              <a:xfrm>
                <a:off x="1454249" y="3002508"/>
                <a:ext cx="112925"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07" name="Straight Connector 506">
                <a:extLst>
                  <a:ext uri="{FF2B5EF4-FFF2-40B4-BE49-F238E27FC236}">
                    <a16:creationId xmlns:a16="http://schemas.microsoft.com/office/drawing/2014/main" id="{4B7A84A8-1D7F-0697-523D-39E333BBC79C}"/>
                  </a:ext>
                </a:extLst>
              </p:cNvPr>
              <p:cNvCxnSpPr>
                <a:cxnSpLocks/>
              </p:cNvCxnSpPr>
              <p:nvPr/>
            </p:nvCxnSpPr>
            <p:spPr>
              <a:xfrm flipH="1">
                <a:off x="1560047" y="3002508"/>
                <a:ext cx="107771"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08" name="Straight Connector 507">
                <a:extLst>
                  <a:ext uri="{FF2B5EF4-FFF2-40B4-BE49-F238E27FC236}">
                    <a16:creationId xmlns:a16="http://schemas.microsoft.com/office/drawing/2014/main" id="{44A24344-C2F5-05B1-76A1-F65C8F9D6291}"/>
                  </a:ext>
                </a:extLst>
              </p:cNvPr>
              <p:cNvCxnSpPr>
                <a:cxnSpLocks/>
              </p:cNvCxnSpPr>
              <p:nvPr/>
            </p:nvCxnSpPr>
            <p:spPr>
              <a:xfrm>
                <a:off x="1667818" y="3002508"/>
                <a:ext cx="112925"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09" name="Straight Connector 508">
                <a:extLst>
                  <a:ext uri="{FF2B5EF4-FFF2-40B4-BE49-F238E27FC236}">
                    <a16:creationId xmlns:a16="http://schemas.microsoft.com/office/drawing/2014/main" id="{32A2691C-7A86-318A-4874-169CC220BD91}"/>
                  </a:ext>
                </a:extLst>
              </p:cNvPr>
              <p:cNvCxnSpPr>
                <a:cxnSpLocks/>
              </p:cNvCxnSpPr>
              <p:nvPr/>
            </p:nvCxnSpPr>
            <p:spPr>
              <a:xfrm flipH="1">
                <a:off x="1233552" y="3242071"/>
                <a:ext cx="107771"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10" name="Straight Connector 509">
                <a:extLst>
                  <a:ext uri="{FF2B5EF4-FFF2-40B4-BE49-F238E27FC236}">
                    <a16:creationId xmlns:a16="http://schemas.microsoft.com/office/drawing/2014/main" id="{6FFAB75C-73ED-8351-D1F6-AC7C80B78BE6}"/>
                  </a:ext>
                </a:extLst>
              </p:cNvPr>
              <p:cNvCxnSpPr>
                <a:cxnSpLocks/>
              </p:cNvCxnSpPr>
              <p:nvPr/>
            </p:nvCxnSpPr>
            <p:spPr>
              <a:xfrm>
                <a:off x="1341323" y="3242071"/>
                <a:ext cx="112925"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11" name="Straight Connector 510">
                <a:extLst>
                  <a:ext uri="{FF2B5EF4-FFF2-40B4-BE49-F238E27FC236}">
                    <a16:creationId xmlns:a16="http://schemas.microsoft.com/office/drawing/2014/main" id="{70C537B3-47B8-794C-5B9B-A5B0CB21F7D4}"/>
                  </a:ext>
                </a:extLst>
              </p:cNvPr>
              <p:cNvCxnSpPr>
                <a:cxnSpLocks/>
                <a:stCxn id="493" idx="4"/>
                <a:endCxn id="498" idx="0"/>
              </p:cNvCxnSpPr>
              <p:nvPr/>
            </p:nvCxnSpPr>
            <p:spPr>
              <a:xfrm>
                <a:off x="1233553" y="3002508"/>
                <a:ext cx="333621"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12" name="Straight Connector 511">
                <a:extLst>
                  <a:ext uri="{FF2B5EF4-FFF2-40B4-BE49-F238E27FC236}">
                    <a16:creationId xmlns:a16="http://schemas.microsoft.com/office/drawing/2014/main" id="{B3D44A38-3B6E-2C72-395C-486465095095}"/>
                  </a:ext>
                </a:extLst>
              </p:cNvPr>
              <p:cNvCxnSpPr>
                <a:cxnSpLocks/>
                <a:stCxn id="493" idx="4"/>
                <a:endCxn id="499" idx="0"/>
              </p:cNvCxnSpPr>
              <p:nvPr/>
            </p:nvCxnSpPr>
            <p:spPr>
              <a:xfrm>
                <a:off x="1233553" y="3002508"/>
                <a:ext cx="554317"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13" name="Straight Connector 512">
                <a:extLst>
                  <a:ext uri="{FF2B5EF4-FFF2-40B4-BE49-F238E27FC236}">
                    <a16:creationId xmlns:a16="http://schemas.microsoft.com/office/drawing/2014/main" id="{F9BC749B-8866-E4A9-A8B2-5577B1FF4A5B}"/>
                  </a:ext>
                </a:extLst>
              </p:cNvPr>
              <p:cNvCxnSpPr>
                <a:cxnSpLocks/>
                <a:stCxn id="494" idx="4"/>
                <a:endCxn id="499" idx="0"/>
              </p:cNvCxnSpPr>
              <p:nvPr/>
            </p:nvCxnSpPr>
            <p:spPr>
              <a:xfrm>
                <a:off x="1454249" y="3002508"/>
                <a:ext cx="333621"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14" name="Straight Connector 513">
                <a:extLst>
                  <a:ext uri="{FF2B5EF4-FFF2-40B4-BE49-F238E27FC236}">
                    <a16:creationId xmlns:a16="http://schemas.microsoft.com/office/drawing/2014/main" id="{C5F7E93B-F54B-189E-6FAF-C3E8DE2B3CEB}"/>
                  </a:ext>
                </a:extLst>
              </p:cNvPr>
              <p:cNvCxnSpPr>
                <a:cxnSpLocks/>
                <a:stCxn id="494" idx="4"/>
                <a:endCxn id="496" idx="0"/>
              </p:cNvCxnSpPr>
              <p:nvPr/>
            </p:nvCxnSpPr>
            <p:spPr>
              <a:xfrm flipH="1">
                <a:off x="1125782" y="3002508"/>
                <a:ext cx="328467"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15" name="Straight Connector 514">
                <a:extLst>
                  <a:ext uri="{FF2B5EF4-FFF2-40B4-BE49-F238E27FC236}">
                    <a16:creationId xmlns:a16="http://schemas.microsoft.com/office/drawing/2014/main" id="{53E67906-AEAD-5070-7054-0645DC3E76FE}"/>
                  </a:ext>
                </a:extLst>
              </p:cNvPr>
              <p:cNvCxnSpPr>
                <a:cxnSpLocks/>
                <a:stCxn id="497" idx="0"/>
                <a:endCxn id="495" idx="4"/>
              </p:cNvCxnSpPr>
              <p:nvPr/>
            </p:nvCxnSpPr>
            <p:spPr>
              <a:xfrm flipV="1">
                <a:off x="1346478" y="3002508"/>
                <a:ext cx="328467"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16" name="Straight Connector 515">
                <a:extLst>
                  <a:ext uri="{FF2B5EF4-FFF2-40B4-BE49-F238E27FC236}">
                    <a16:creationId xmlns:a16="http://schemas.microsoft.com/office/drawing/2014/main" id="{1E537617-4D65-FB5E-2A63-F4B88F54EEA7}"/>
                  </a:ext>
                </a:extLst>
              </p:cNvPr>
              <p:cNvCxnSpPr>
                <a:cxnSpLocks/>
                <a:stCxn id="496" idx="0"/>
                <a:endCxn id="495" idx="4"/>
              </p:cNvCxnSpPr>
              <p:nvPr/>
            </p:nvCxnSpPr>
            <p:spPr>
              <a:xfrm flipV="1">
                <a:off x="1125782" y="3002508"/>
                <a:ext cx="549163"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17" name="Straight Connector 516">
                <a:extLst>
                  <a:ext uri="{FF2B5EF4-FFF2-40B4-BE49-F238E27FC236}">
                    <a16:creationId xmlns:a16="http://schemas.microsoft.com/office/drawing/2014/main" id="{858C375C-DA33-2696-1A43-852BEF916A6D}"/>
                  </a:ext>
                </a:extLst>
              </p:cNvPr>
              <p:cNvCxnSpPr>
                <a:cxnSpLocks/>
                <a:stCxn id="501" idx="0"/>
                <a:endCxn id="498" idx="4"/>
              </p:cNvCxnSpPr>
              <p:nvPr/>
            </p:nvCxnSpPr>
            <p:spPr>
              <a:xfrm flipV="1">
                <a:off x="1454249" y="3250442"/>
                <a:ext cx="112925"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18" name="Straight Connector 517">
                <a:extLst>
                  <a:ext uri="{FF2B5EF4-FFF2-40B4-BE49-F238E27FC236}">
                    <a16:creationId xmlns:a16="http://schemas.microsoft.com/office/drawing/2014/main" id="{C218EF66-4944-B7EA-9457-F5DC0A4E96E3}"/>
                  </a:ext>
                </a:extLst>
              </p:cNvPr>
              <p:cNvCxnSpPr>
                <a:cxnSpLocks/>
                <a:stCxn id="501" idx="0"/>
                <a:endCxn id="499" idx="4"/>
              </p:cNvCxnSpPr>
              <p:nvPr/>
            </p:nvCxnSpPr>
            <p:spPr>
              <a:xfrm flipV="1">
                <a:off x="1454249" y="3250442"/>
                <a:ext cx="333621"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19" name="Straight Connector 518">
                <a:extLst>
                  <a:ext uri="{FF2B5EF4-FFF2-40B4-BE49-F238E27FC236}">
                    <a16:creationId xmlns:a16="http://schemas.microsoft.com/office/drawing/2014/main" id="{D0C1A2E8-F735-6A8E-8304-349D716030D9}"/>
                  </a:ext>
                </a:extLst>
              </p:cNvPr>
              <p:cNvCxnSpPr>
                <a:cxnSpLocks/>
                <a:stCxn id="496" idx="4"/>
                <a:endCxn id="501" idx="0"/>
              </p:cNvCxnSpPr>
              <p:nvPr/>
            </p:nvCxnSpPr>
            <p:spPr>
              <a:xfrm>
                <a:off x="1125782" y="3250442"/>
                <a:ext cx="328467"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20" name="Straight Connector 519">
                <a:extLst>
                  <a:ext uri="{FF2B5EF4-FFF2-40B4-BE49-F238E27FC236}">
                    <a16:creationId xmlns:a16="http://schemas.microsoft.com/office/drawing/2014/main" id="{9021E7DD-CFD6-B900-CF52-7DC134717A2C}"/>
                  </a:ext>
                </a:extLst>
              </p:cNvPr>
              <p:cNvCxnSpPr>
                <a:cxnSpLocks/>
                <a:stCxn id="502" idx="0"/>
                <a:endCxn id="499" idx="4"/>
              </p:cNvCxnSpPr>
              <p:nvPr/>
            </p:nvCxnSpPr>
            <p:spPr>
              <a:xfrm flipV="1">
                <a:off x="1674945" y="3250442"/>
                <a:ext cx="112925"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21" name="Straight Connector 520">
                <a:extLst>
                  <a:ext uri="{FF2B5EF4-FFF2-40B4-BE49-F238E27FC236}">
                    <a16:creationId xmlns:a16="http://schemas.microsoft.com/office/drawing/2014/main" id="{8666B226-EC58-AD6E-8C34-7C49DABEF5D5}"/>
                  </a:ext>
                </a:extLst>
              </p:cNvPr>
              <p:cNvCxnSpPr>
                <a:cxnSpLocks/>
                <a:stCxn id="498" idx="4"/>
                <a:endCxn id="502" idx="0"/>
              </p:cNvCxnSpPr>
              <p:nvPr/>
            </p:nvCxnSpPr>
            <p:spPr>
              <a:xfrm>
                <a:off x="1567174" y="3250442"/>
                <a:ext cx="107771"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22" name="Straight Connector 521">
                <a:extLst>
                  <a:ext uri="{FF2B5EF4-FFF2-40B4-BE49-F238E27FC236}">
                    <a16:creationId xmlns:a16="http://schemas.microsoft.com/office/drawing/2014/main" id="{82BAC0FE-1D60-7F21-5915-2DAF3F4B1103}"/>
                  </a:ext>
                </a:extLst>
              </p:cNvPr>
              <p:cNvCxnSpPr>
                <a:cxnSpLocks/>
                <a:stCxn id="497" idx="4"/>
                <a:endCxn id="502" idx="0"/>
              </p:cNvCxnSpPr>
              <p:nvPr/>
            </p:nvCxnSpPr>
            <p:spPr>
              <a:xfrm>
                <a:off x="1346478" y="3250442"/>
                <a:ext cx="328467"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23" name="Straight Connector 522">
                <a:extLst>
                  <a:ext uri="{FF2B5EF4-FFF2-40B4-BE49-F238E27FC236}">
                    <a16:creationId xmlns:a16="http://schemas.microsoft.com/office/drawing/2014/main" id="{B40704A7-5DEF-AA99-0B72-9A286EB14BD5}"/>
                  </a:ext>
                </a:extLst>
              </p:cNvPr>
              <p:cNvCxnSpPr>
                <a:cxnSpLocks/>
                <a:stCxn id="496" idx="4"/>
                <a:endCxn id="500" idx="0"/>
              </p:cNvCxnSpPr>
              <p:nvPr/>
            </p:nvCxnSpPr>
            <p:spPr>
              <a:xfrm>
                <a:off x="1125782" y="3250442"/>
                <a:ext cx="107771"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24" name="Straight Connector 523">
                <a:extLst>
                  <a:ext uri="{FF2B5EF4-FFF2-40B4-BE49-F238E27FC236}">
                    <a16:creationId xmlns:a16="http://schemas.microsoft.com/office/drawing/2014/main" id="{C76F16FD-5C29-09BC-8035-E99F9B40931F}"/>
                  </a:ext>
                </a:extLst>
              </p:cNvPr>
              <p:cNvCxnSpPr>
                <a:cxnSpLocks/>
                <a:stCxn id="496" idx="4"/>
                <a:endCxn id="502" idx="0"/>
              </p:cNvCxnSpPr>
              <p:nvPr/>
            </p:nvCxnSpPr>
            <p:spPr>
              <a:xfrm>
                <a:off x="1125782" y="3250442"/>
                <a:ext cx="549163"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25" name="Straight Connector 524">
                <a:extLst>
                  <a:ext uri="{FF2B5EF4-FFF2-40B4-BE49-F238E27FC236}">
                    <a16:creationId xmlns:a16="http://schemas.microsoft.com/office/drawing/2014/main" id="{8E2E7133-76F5-0B99-F083-17714BA51D69}"/>
                  </a:ext>
                </a:extLst>
              </p:cNvPr>
              <p:cNvCxnSpPr>
                <a:cxnSpLocks/>
                <a:stCxn id="500" idx="0"/>
                <a:endCxn id="499" idx="4"/>
              </p:cNvCxnSpPr>
              <p:nvPr/>
            </p:nvCxnSpPr>
            <p:spPr>
              <a:xfrm flipV="1">
                <a:off x="1233553" y="3250442"/>
                <a:ext cx="554317"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26" name="Straight Connector 525">
                <a:extLst>
                  <a:ext uri="{FF2B5EF4-FFF2-40B4-BE49-F238E27FC236}">
                    <a16:creationId xmlns:a16="http://schemas.microsoft.com/office/drawing/2014/main" id="{3532BD23-3B88-83B2-CF70-D68C12484020}"/>
                  </a:ext>
                </a:extLst>
              </p:cNvPr>
              <p:cNvCxnSpPr>
                <a:cxnSpLocks/>
                <a:stCxn id="500" idx="0"/>
                <a:endCxn id="498" idx="4"/>
              </p:cNvCxnSpPr>
              <p:nvPr/>
            </p:nvCxnSpPr>
            <p:spPr>
              <a:xfrm flipV="1">
                <a:off x="1233553" y="3250442"/>
                <a:ext cx="333621"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527" name="Rectangle 526">
              <a:extLst>
                <a:ext uri="{FF2B5EF4-FFF2-40B4-BE49-F238E27FC236}">
                  <a16:creationId xmlns:a16="http://schemas.microsoft.com/office/drawing/2014/main" id="{EF122520-16B8-F9E7-78EC-E216AE107558}"/>
                </a:ext>
              </a:extLst>
            </p:cNvPr>
            <p:cNvSpPr/>
            <p:nvPr/>
          </p:nvSpPr>
          <p:spPr>
            <a:xfrm>
              <a:off x="9279624" y="1391037"/>
              <a:ext cx="1226220" cy="1044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FEFFFF"/>
                  </a:solidFill>
                  <a:effectLst/>
                  <a:uLnTx/>
                  <a:uFillTx/>
                  <a:latin typeface="Roboto Medium" panose="02000000000000000000" pitchFamily="2" charset="0"/>
                  <a:ea typeface="Roboto Medium" panose="02000000000000000000" pitchFamily="2" charset="0"/>
                  <a:cs typeface="+mn-cs"/>
                </a:rPr>
                <a:t>CN</a:t>
              </a:r>
            </a:p>
          </p:txBody>
        </p:sp>
        <p:grpSp>
          <p:nvGrpSpPr>
            <p:cNvPr id="633" name="Group 632">
              <a:extLst>
                <a:ext uri="{FF2B5EF4-FFF2-40B4-BE49-F238E27FC236}">
                  <a16:creationId xmlns:a16="http://schemas.microsoft.com/office/drawing/2014/main" id="{C80C33C4-17A7-2D64-4AFB-8C3CF2A8382A}"/>
                </a:ext>
              </a:extLst>
            </p:cNvPr>
            <p:cNvGrpSpPr>
              <a:grpSpLocks noChangeAspect="1"/>
            </p:cNvGrpSpPr>
            <p:nvPr/>
          </p:nvGrpSpPr>
          <p:grpSpPr>
            <a:xfrm>
              <a:off x="9320145" y="1417575"/>
              <a:ext cx="398543" cy="309773"/>
              <a:chOff x="1076445" y="2898694"/>
              <a:chExt cx="760761" cy="591311"/>
            </a:xfrm>
          </p:grpSpPr>
          <p:sp>
            <p:nvSpPr>
              <p:cNvPr id="634" name="Oval 633">
                <a:extLst>
                  <a:ext uri="{FF2B5EF4-FFF2-40B4-BE49-F238E27FC236}">
                    <a16:creationId xmlns:a16="http://schemas.microsoft.com/office/drawing/2014/main" id="{DA797176-4DB2-3345-F599-9AE6823E34BC}"/>
                  </a:ext>
                </a:extLst>
              </p:cNvPr>
              <p:cNvSpPr/>
              <p:nvPr/>
            </p:nvSpPr>
            <p:spPr>
              <a:xfrm>
                <a:off x="1184216" y="2898694"/>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635" name="Oval 634">
                <a:extLst>
                  <a:ext uri="{FF2B5EF4-FFF2-40B4-BE49-F238E27FC236}">
                    <a16:creationId xmlns:a16="http://schemas.microsoft.com/office/drawing/2014/main" id="{BCAAE7A0-3AE0-2989-4420-FA45F76D7310}"/>
                  </a:ext>
                </a:extLst>
              </p:cNvPr>
              <p:cNvSpPr/>
              <p:nvPr/>
            </p:nvSpPr>
            <p:spPr>
              <a:xfrm>
                <a:off x="1404912" y="2898694"/>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636" name="Oval 635">
                <a:extLst>
                  <a:ext uri="{FF2B5EF4-FFF2-40B4-BE49-F238E27FC236}">
                    <a16:creationId xmlns:a16="http://schemas.microsoft.com/office/drawing/2014/main" id="{917FBF64-174D-341A-2B26-1A1BBE2E3F6F}"/>
                  </a:ext>
                </a:extLst>
              </p:cNvPr>
              <p:cNvSpPr/>
              <p:nvPr/>
            </p:nvSpPr>
            <p:spPr>
              <a:xfrm>
                <a:off x="1625608" y="2898694"/>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637" name="Oval 636">
                <a:extLst>
                  <a:ext uri="{FF2B5EF4-FFF2-40B4-BE49-F238E27FC236}">
                    <a16:creationId xmlns:a16="http://schemas.microsoft.com/office/drawing/2014/main" id="{48A083C3-2BD0-C827-B12B-D6F6BC73A027}"/>
                  </a:ext>
                </a:extLst>
              </p:cNvPr>
              <p:cNvSpPr/>
              <p:nvPr/>
            </p:nvSpPr>
            <p:spPr>
              <a:xfrm>
                <a:off x="1076445" y="3146628"/>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638" name="Oval 637">
                <a:extLst>
                  <a:ext uri="{FF2B5EF4-FFF2-40B4-BE49-F238E27FC236}">
                    <a16:creationId xmlns:a16="http://schemas.microsoft.com/office/drawing/2014/main" id="{A864A495-2092-7342-CE6D-341465836462}"/>
                  </a:ext>
                </a:extLst>
              </p:cNvPr>
              <p:cNvSpPr/>
              <p:nvPr/>
            </p:nvSpPr>
            <p:spPr>
              <a:xfrm>
                <a:off x="1297141" y="3146628"/>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639" name="Oval 638">
                <a:extLst>
                  <a:ext uri="{FF2B5EF4-FFF2-40B4-BE49-F238E27FC236}">
                    <a16:creationId xmlns:a16="http://schemas.microsoft.com/office/drawing/2014/main" id="{6EC43D07-F617-81B4-7898-31FECD018CC0}"/>
                  </a:ext>
                </a:extLst>
              </p:cNvPr>
              <p:cNvSpPr/>
              <p:nvPr/>
            </p:nvSpPr>
            <p:spPr>
              <a:xfrm>
                <a:off x="1517837" y="3146628"/>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640" name="Oval 639">
                <a:extLst>
                  <a:ext uri="{FF2B5EF4-FFF2-40B4-BE49-F238E27FC236}">
                    <a16:creationId xmlns:a16="http://schemas.microsoft.com/office/drawing/2014/main" id="{70D0CA07-C56F-C554-67F2-D6B82BD7EC19}"/>
                  </a:ext>
                </a:extLst>
              </p:cNvPr>
              <p:cNvSpPr/>
              <p:nvPr/>
            </p:nvSpPr>
            <p:spPr>
              <a:xfrm>
                <a:off x="1738533" y="3146628"/>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641" name="Oval 640">
                <a:extLst>
                  <a:ext uri="{FF2B5EF4-FFF2-40B4-BE49-F238E27FC236}">
                    <a16:creationId xmlns:a16="http://schemas.microsoft.com/office/drawing/2014/main" id="{5BAAB034-D578-57A1-AC6D-A122FBD38E8D}"/>
                  </a:ext>
                </a:extLst>
              </p:cNvPr>
              <p:cNvSpPr/>
              <p:nvPr/>
            </p:nvSpPr>
            <p:spPr>
              <a:xfrm>
                <a:off x="1184216" y="3386191"/>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642" name="Oval 641">
                <a:extLst>
                  <a:ext uri="{FF2B5EF4-FFF2-40B4-BE49-F238E27FC236}">
                    <a16:creationId xmlns:a16="http://schemas.microsoft.com/office/drawing/2014/main" id="{5AEFD181-5ECE-E704-81D7-DEE3018D838C}"/>
                  </a:ext>
                </a:extLst>
              </p:cNvPr>
              <p:cNvSpPr/>
              <p:nvPr/>
            </p:nvSpPr>
            <p:spPr>
              <a:xfrm>
                <a:off x="1404912" y="3386191"/>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643" name="Oval 642">
                <a:extLst>
                  <a:ext uri="{FF2B5EF4-FFF2-40B4-BE49-F238E27FC236}">
                    <a16:creationId xmlns:a16="http://schemas.microsoft.com/office/drawing/2014/main" id="{DB632592-F7C0-75AA-B5ED-9BDE04C269DB}"/>
                  </a:ext>
                </a:extLst>
              </p:cNvPr>
              <p:cNvSpPr/>
              <p:nvPr/>
            </p:nvSpPr>
            <p:spPr>
              <a:xfrm>
                <a:off x="1625608" y="3386191"/>
                <a:ext cx="98673" cy="1038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cxnSp>
            <p:nvCxnSpPr>
              <p:cNvPr id="644" name="Straight Connector 643">
                <a:extLst>
                  <a:ext uri="{FF2B5EF4-FFF2-40B4-BE49-F238E27FC236}">
                    <a16:creationId xmlns:a16="http://schemas.microsoft.com/office/drawing/2014/main" id="{111C1513-EF3D-B2E7-7051-DFE7B470E86D}"/>
                  </a:ext>
                </a:extLst>
              </p:cNvPr>
              <p:cNvCxnSpPr>
                <a:cxnSpLocks/>
                <a:stCxn id="634" idx="4"/>
                <a:endCxn id="637" idx="0"/>
              </p:cNvCxnSpPr>
              <p:nvPr/>
            </p:nvCxnSpPr>
            <p:spPr>
              <a:xfrm flipH="1">
                <a:off x="1125782" y="3002508"/>
                <a:ext cx="107771"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45" name="Straight Connector 644">
                <a:extLst>
                  <a:ext uri="{FF2B5EF4-FFF2-40B4-BE49-F238E27FC236}">
                    <a16:creationId xmlns:a16="http://schemas.microsoft.com/office/drawing/2014/main" id="{A6AA691C-460F-BE67-8182-96C7608C5DEE}"/>
                  </a:ext>
                </a:extLst>
              </p:cNvPr>
              <p:cNvCxnSpPr>
                <a:cxnSpLocks/>
                <a:stCxn id="634" idx="4"/>
                <a:endCxn id="638" idx="0"/>
              </p:cNvCxnSpPr>
              <p:nvPr/>
            </p:nvCxnSpPr>
            <p:spPr>
              <a:xfrm>
                <a:off x="1233553" y="3002508"/>
                <a:ext cx="112925"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46" name="Straight Connector 645">
                <a:extLst>
                  <a:ext uri="{FF2B5EF4-FFF2-40B4-BE49-F238E27FC236}">
                    <a16:creationId xmlns:a16="http://schemas.microsoft.com/office/drawing/2014/main" id="{9D71CCA9-84D7-FD5A-84D2-3BCB5BE2FDE9}"/>
                  </a:ext>
                </a:extLst>
              </p:cNvPr>
              <p:cNvCxnSpPr>
                <a:cxnSpLocks/>
                <a:stCxn id="635" idx="4"/>
                <a:endCxn id="638" idx="0"/>
              </p:cNvCxnSpPr>
              <p:nvPr/>
            </p:nvCxnSpPr>
            <p:spPr>
              <a:xfrm flipH="1">
                <a:off x="1346478" y="3002508"/>
                <a:ext cx="107771"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47" name="Straight Connector 646">
                <a:extLst>
                  <a:ext uri="{FF2B5EF4-FFF2-40B4-BE49-F238E27FC236}">
                    <a16:creationId xmlns:a16="http://schemas.microsoft.com/office/drawing/2014/main" id="{FF0C7789-E678-1717-FE92-2B153AF50B1E}"/>
                  </a:ext>
                </a:extLst>
              </p:cNvPr>
              <p:cNvCxnSpPr>
                <a:cxnSpLocks/>
                <a:stCxn id="635" idx="4"/>
                <a:endCxn id="639" idx="0"/>
              </p:cNvCxnSpPr>
              <p:nvPr/>
            </p:nvCxnSpPr>
            <p:spPr>
              <a:xfrm>
                <a:off x="1454249" y="3002508"/>
                <a:ext cx="112925"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48" name="Straight Connector 647">
                <a:extLst>
                  <a:ext uri="{FF2B5EF4-FFF2-40B4-BE49-F238E27FC236}">
                    <a16:creationId xmlns:a16="http://schemas.microsoft.com/office/drawing/2014/main" id="{C2225967-F63D-50B6-9C14-0798A4C0D280}"/>
                  </a:ext>
                </a:extLst>
              </p:cNvPr>
              <p:cNvCxnSpPr>
                <a:cxnSpLocks/>
              </p:cNvCxnSpPr>
              <p:nvPr/>
            </p:nvCxnSpPr>
            <p:spPr>
              <a:xfrm flipH="1">
                <a:off x="1560047" y="3002508"/>
                <a:ext cx="107771"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49" name="Straight Connector 648">
                <a:extLst>
                  <a:ext uri="{FF2B5EF4-FFF2-40B4-BE49-F238E27FC236}">
                    <a16:creationId xmlns:a16="http://schemas.microsoft.com/office/drawing/2014/main" id="{3926416E-F911-689D-5633-F75C1F01FE1F}"/>
                  </a:ext>
                </a:extLst>
              </p:cNvPr>
              <p:cNvCxnSpPr>
                <a:cxnSpLocks/>
              </p:cNvCxnSpPr>
              <p:nvPr/>
            </p:nvCxnSpPr>
            <p:spPr>
              <a:xfrm>
                <a:off x="1667818" y="3002508"/>
                <a:ext cx="112925"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50" name="Straight Connector 649">
                <a:extLst>
                  <a:ext uri="{FF2B5EF4-FFF2-40B4-BE49-F238E27FC236}">
                    <a16:creationId xmlns:a16="http://schemas.microsoft.com/office/drawing/2014/main" id="{CC312192-E550-310A-D127-1951AD4C4F71}"/>
                  </a:ext>
                </a:extLst>
              </p:cNvPr>
              <p:cNvCxnSpPr>
                <a:cxnSpLocks/>
              </p:cNvCxnSpPr>
              <p:nvPr/>
            </p:nvCxnSpPr>
            <p:spPr>
              <a:xfrm flipH="1">
                <a:off x="1233552" y="3242071"/>
                <a:ext cx="107771"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51" name="Straight Connector 650">
                <a:extLst>
                  <a:ext uri="{FF2B5EF4-FFF2-40B4-BE49-F238E27FC236}">
                    <a16:creationId xmlns:a16="http://schemas.microsoft.com/office/drawing/2014/main" id="{7FBA27DA-506C-03D3-957E-78B1549CB49B}"/>
                  </a:ext>
                </a:extLst>
              </p:cNvPr>
              <p:cNvCxnSpPr>
                <a:cxnSpLocks/>
              </p:cNvCxnSpPr>
              <p:nvPr/>
            </p:nvCxnSpPr>
            <p:spPr>
              <a:xfrm>
                <a:off x="1341323" y="3242071"/>
                <a:ext cx="112925"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52" name="Straight Connector 651">
                <a:extLst>
                  <a:ext uri="{FF2B5EF4-FFF2-40B4-BE49-F238E27FC236}">
                    <a16:creationId xmlns:a16="http://schemas.microsoft.com/office/drawing/2014/main" id="{68729127-097C-C50C-AECC-AA7A7E0EFA2D}"/>
                  </a:ext>
                </a:extLst>
              </p:cNvPr>
              <p:cNvCxnSpPr>
                <a:cxnSpLocks/>
                <a:stCxn id="634" idx="4"/>
                <a:endCxn id="639" idx="0"/>
              </p:cNvCxnSpPr>
              <p:nvPr/>
            </p:nvCxnSpPr>
            <p:spPr>
              <a:xfrm>
                <a:off x="1233553" y="3002508"/>
                <a:ext cx="333621"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53" name="Straight Connector 652">
                <a:extLst>
                  <a:ext uri="{FF2B5EF4-FFF2-40B4-BE49-F238E27FC236}">
                    <a16:creationId xmlns:a16="http://schemas.microsoft.com/office/drawing/2014/main" id="{F7F559B9-925D-1288-535D-0D4564E1FD42}"/>
                  </a:ext>
                </a:extLst>
              </p:cNvPr>
              <p:cNvCxnSpPr>
                <a:cxnSpLocks/>
                <a:stCxn id="634" idx="4"/>
                <a:endCxn id="640" idx="0"/>
              </p:cNvCxnSpPr>
              <p:nvPr/>
            </p:nvCxnSpPr>
            <p:spPr>
              <a:xfrm>
                <a:off x="1233553" y="3002508"/>
                <a:ext cx="554317"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54" name="Straight Connector 653">
                <a:extLst>
                  <a:ext uri="{FF2B5EF4-FFF2-40B4-BE49-F238E27FC236}">
                    <a16:creationId xmlns:a16="http://schemas.microsoft.com/office/drawing/2014/main" id="{2FFB6A5C-DD4C-BE3A-524E-084CC8C4D226}"/>
                  </a:ext>
                </a:extLst>
              </p:cNvPr>
              <p:cNvCxnSpPr>
                <a:cxnSpLocks/>
                <a:stCxn id="635" idx="4"/>
                <a:endCxn id="640" idx="0"/>
              </p:cNvCxnSpPr>
              <p:nvPr/>
            </p:nvCxnSpPr>
            <p:spPr>
              <a:xfrm>
                <a:off x="1454249" y="3002508"/>
                <a:ext cx="333621"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55" name="Straight Connector 654">
                <a:extLst>
                  <a:ext uri="{FF2B5EF4-FFF2-40B4-BE49-F238E27FC236}">
                    <a16:creationId xmlns:a16="http://schemas.microsoft.com/office/drawing/2014/main" id="{B6F57813-862E-3627-947F-F74976C2CBC8}"/>
                  </a:ext>
                </a:extLst>
              </p:cNvPr>
              <p:cNvCxnSpPr>
                <a:cxnSpLocks/>
                <a:stCxn id="635" idx="4"/>
                <a:endCxn id="637" idx="0"/>
              </p:cNvCxnSpPr>
              <p:nvPr/>
            </p:nvCxnSpPr>
            <p:spPr>
              <a:xfrm flipH="1">
                <a:off x="1125782" y="3002508"/>
                <a:ext cx="328467"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56" name="Straight Connector 655">
                <a:extLst>
                  <a:ext uri="{FF2B5EF4-FFF2-40B4-BE49-F238E27FC236}">
                    <a16:creationId xmlns:a16="http://schemas.microsoft.com/office/drawing/2014/main" id="{6497A1C5-0E47-B085-4C2F-787B7756457D}"/>
                  </a:ext>
                </a:extLst>
              </p:cNvPr>
              <p:cNvCxnSpPr>
                <a:cxnSpLocks/>
                <a:stCxn id="638" idx="0"/>
                <a:endCxn id="636" idx="4"/>
              </p:cNvCxnSpPr>
              <p:nvPr/>
            </p:nvCxnSpPr>
            <p:spPr>
              <a:xfrm flipV="1">
                <a:off x="1346478" y="3002508"/>
                <a:ext cx="328467"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57" name="Straight Connector 656">
                <a:extLst>
                  <a:ext uri="{FF2B5EF4-FFF2-40B4-BE49-F238E27FC236}">
                    <a16:creationId xmlns:a16="http://schemas.microsoft.com/office/drawing/2014/main" id="{799F73A9-F82B-A305-0034-4ED0DA51715B}"/>
                  </a:ext>
                </a:extLst>
              </p:cNvPr>
              <p:cNvCxnSpPr>
                <a:cxnSpLocks/>
                <a:stCxn id="637" idx="0"/>
                <a:endCxn id="636" idx="4"/>
              </p:cNvCxnSpPr>
              <p:nvPr/>
            </p:nvCxnSpPr>
            <p:spPr>
              <a:xfrm flipV="1">
                <a:off x="1125782" y="3002508"/>
                <a:ext cx="549163" cy="144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58" name="Straight Connector 657">
                <a:extLst>
                  <a:ext uri="{FF2B5EF4-FFF2-40B4-BE49-F238E27FC236}">
                    <a16:creationId xmlns:a16="http://schemas.microsoft.com/office/drawing/2014/main" id="{68CFACEF-58B2-A856-B55E-81E9D086B0BB}"/>
                  </a:ext>
                </a:extLst>
              </p:cNvPr>
              <p:cNvCxnSpPr>
                <a:cxnSpLocks/>
                <a:stCxn id="642" idx="0"/>
                <a:endCxn id="639" idx="4"/>
              </p:cNvCxnSpPr>
              <p:nvPr/>
            </p:nvCxnSpPr>
            <p:spPr>
              <a:xfrm flipV="1">
                <a:off x="1454249" y="3250442"/>
                <a:ext cx="112925"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59" name="Straight Connector 658">
                <a:extLst>
                  <a:ext uri="{FF2B5EF4-FFF2-40B4-BE49-F238E27FC236}">
                    <a16:creationId xmlns:a16="http://schemas.microsoft.com/office/drawing/2014/main" id="{6B70D810-7632-9BC5-26F8-9ED4875B829A}"/>
                  </a:ext>
                </a:extLst>
              </p:cNvPr>
              <p:cNvCxnSpPr>
                <a:cxnSpLocks/>
                <a:stCxn id="642" idx="0"/>
                <a:endCxn id="640" idx="4"/>
              </p:cNvCxnSpPr>
              <p:nvPr/>
            </p:nvCxnSpPr>
            <p:spPr>
              <a:xfrm flipV="1">
                <a:off x="1454249" y="3250442"/>
                <a:ext cx="333621"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60" name="Straight Connector 659">
                <a:extLst>
                  <a:ext uri="{FF2B5EF4-FFF2-40B4-BE49-F238E27FC236}">
                    <a16:creationId xmlns:a16="http://schemas.microsoft.com/office/drawing/2014/main" id="{983943A4-E3C6-3A21-5416-A3EDC9621B2E}"/>
                  </a:ext>
                </a:extLst>
              </p:cNvPr>
              <p:cNvCxnSpPr>
                <a:cxnSpLocks/>
                <a:stCxn id="637" idx="4"/>
                <a:endCxn id="642" idx="0"/>
              </p:cNvCxnSpPr>
              <p:nvPr/>
            </p:nvCxnSpPr>
            <p:spPr>
              <a:xfrm>
                <a:off x="1125782" y="3250442"/>
                <a:ext cx="328467"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61" name="Straight Connector 660">
                <a:extLst>
                  <a:ext uri="{FF2B5EF4-FFF2-40B4-BE49-F238E27FC236}">
                    <a16:creationId xmlns:a16="http://schemas.microsoft.com/office/drawing/2014/main" id="{C952AD24-9649-F41F-8B04-174B4734ECC3}"/>
                  </a:ext>
                </a:extLst>
              </p:cNvPr>
              <p:cNvCxnSpPr>
                <a:cxnSpLocks/>
                <a:stCxn id="643" idx="0"/>
                <a:endCxn id="640" idx="4"/>
              </p:cNvCxnSpPr>
              <p:nvPr/>
            </p:nvCxnSpPr>
            <p:spPr>
              <a:xfrm flipV="1">
                <a:off x="1674945" y="3250442"/>
                <a:ext cx="112925"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62" name="Straight Connector 661">
                <a:extLst>
                  <a:ext uri="{FF2B5EF4-FFF2-40B4-BE49-F238E27FC236}">
                    <a16:creationId xmlns:a16="http://schemas.microsoft.com/office/drawing/2014/main" id="{353CA3B6-AB69-ED6D-2BC2-6DEAE13C8B2D}"/>
                  </a:ext>
                </a:extLst>
              </p:cNvPr>
              <p:cNvCxnSpPr>
                <a:cxnSpLocks/>
                <a:stCxn id="639" idx="4"/>
                <a:endCxn id="643" idx="0"/>
              </p:cNvCxnSpPr>
              <p:nvPr/>
            </p:nvCxnSpPr>
            <p:spPr>
              <a:xfrm>
                <a:off x="1567174" y="3250442"/>
                <a:ext cx="107771"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63" name="Straight Connector 662">
                <a:extLst>
                  <a:ext uri="{FF2B5EF4-FFF2-40B4-BE49-F238E27FC236}">
                    <a16:creationId xmlns:a16="http://schemas.microsoft.com/office/drawing/2014/main" id="{BCA200FF-6A98-89EA-0D70-6DF75E1AB4B6}"/>
                  </a:ext>
                </a:extLst>
              </p:cNvPr>
              <p:cNvCxnSpPr>
                <a:cxnSpLocks/>
                <a:stCxn id="638" idx="4"/>
                <a:endCxn id="643" idx="0"/>
              </p:cNvCxnSpPr>
              <p:nvPr/>
            </p:nvCxnSpPr>
            <p:spPr>
              <a:xfrm>
                <a:off x="1346478" y="3250442"/>
                <a:ext cx="328467"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64" name="Straight Connector 663">
                <a:extLst>
                  <a:ext uri="{FF2B5EF4-FFF2-40B4-BE49-F238E27FC236}">
                    <a16:creationId xmlns:a16="http://schemas.microsoft.com/office/drawing/2014/main" id="{68B77728-0992-9EED-FC41-220E1C22AE0B}"/>
                  </a:ext>
                </a:extLst>
              </p:cNvPr>
              <p:cNvCxnSpPr>
                <a:cxnSpLocks/>
                <a:stCxn id="637" idx="4"/>
                <a:endCxn id="641" idx="0"/>
              </p:cNvCxnSpPr>
              <p:nvPr/>
            </p:nvCxnSpPr>
            <p:spPr>
              <a:xfrm>
                <a:off x="1125782" y="3250442"/>
                <a:ext cx="107771"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65" name="Straight Connector 664">
                <a:extLst>
                  <a:ext uri="{FF2B5EF4-FFF2-40B4-BE49-F238E27FC236}">
                    <a16:creationId xmlns:a16="http://schemas.microsoft.com/office/drawing/2014/main" id="{B683B50B-344C-7571-297F-2C758A36DFE3}"/>
                  </a:ext>
                </a:extLst>
              </p:cNvPr>
              <p:cNvCxnSpPr>
                <a:cxnSpLocks/>
                <a:stCxn id="637" idx="4"/>
                <a:endCxn id="643" idx="0"/>
              </p:cNvCxnSpPr>
              <p:nvPr/>
            </p:nvCxnSpPr>
            <p:spPr>
              <a:xfrm>
                <a:off x="1125782" y="3250442"/>
                <a:ext cx="549163"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66" name="Straight Connector 665">
                <a:extLst>
                  <a:ext uri="{FF2B5EF4-FFF2-40B4-BE49-F238E27FC236}">
                    <a16:creationId xmlns:a16="http://schemas.microsoft.com/office/drawing/2014/main" id="{71D3D477-0D77-0859-D1F6-96D0E8583EE6}"/>
                  </a:ext>
                </a:extLst>
              </p:cNvPr>
              <p:cNvCxnSpPr>
                <a:cxnSpLocks/>
                <a:stCxn id="641" idx="0"/>
                <a:endCxn id="640" idx="4"/>
              </p:cNvCxnSpPr>
              <p:nvPr/>
            </p:nvCxnSpPr>
            <p:spPr>
              <a:xfrm flipV="1">
                <a:off x="1233553" y="3250442"/>
                <a:ext cx="554317"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67" name="Straight Connector 666">
                <a:extLst>
                  <a:ext uri="{FF2B5EF4-FFF2-40B4-BE49-F238E27FC236}">
                    <a16:creationId xmlns:a16="http://schemas.microsoft.com/office/drawing/2014/main" id="{0974EDCF-F76E-716E-E2D8-3A803CC8D7F2}"/>
                  </a:ext>
                </a:extLst>
              </p:cNvPr>
              <p:cNvCxnSpPr>
                <a:cxnSpLocks/>
                <a:stCxn id="641" idx="0"/>
                <a:endCxn id="639" idx="4"/>
              </p:cNvCxnSpPr>
              <p:nvPr/>
            </p:nvCxnSpPr>
            <p:spPr>
              <a:xfrm flipV="1">
                <a:off x="1233553" y="3250442"/>
                <a:ext cx="333621" cy="13574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68" name="Up-down Arrow 667">
              <a:extLst>
                <a:ext uri="{FF2B5EF4-FFF2-40B4-BE49-F238E27FC236}">
                  <a16:creationId xmlns:a16="http://schemas.microsoft.com/office/drawing/2014/main" id="{15C9956E-E528-41CC-9805-4519F4E2D8B1}"/>
                </a:ext>
              </a:extLst>
            </p:cNvPr>
            <p:cNvSpPr/>
            <p:nvPr/>
          </p:nvSpPr>
          <p:spPr>
            <a:xfrm>
              <a:off x="9402449" y="1803118"/>
              <a:ext cx="167309" cy="1513570"/>
            </a:xfrm>
            <a:prstGeom prst="upDownArrow">
              <a:avLst/>
            </a:prstGeom>
            <a:solidFill>
              <a:schemeClr val="tx2">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671" name="Up-down Arrow 670">
              <a:extLst>
                <a:ext uri="{FF2B5EF4-FFF2-40B4-BE49-F238E27FC236}">
                  <a16:creationId xmlns:a16="http://schemas.microsoft.com/office/drawing/2014/main" id="{A375D968-85F2-7A00-BEE9-737527A6B06A}"/>
                </a:ext>
              </a:extLst>
            </p:cNvPr>
            <p:cNvSpPr/>
            <p:nvPr/>
          </p:nvSpPr>
          <p:spPr>
            <a:xfrm rot="16200000">
              <a:off x="10201420" y="3086137"/>
              <a:ext cx="776162" cy="167310"/>
            </a:xfrm>
            <a:prstGeom prst="upDownArrow">
              <a:avLst>
                <a:gd name="adj1" fmla="val 74305"/>
                <a:gd name="adj2" fmla="val 31547"/>
              </a:avLst>
            </a:prstGeom>
            <a:solidFill>
              <a:schemeClr val="tx2">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rmAutofit fontScale="25000" lnSpcReduction="20000"/>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672" name="Up-down Arrow 671">
              <a:extLst>
                <a:ext uri="{FF2B5EF4-FFF2-40B4-BE49-F238E27FC236}">
                  <a16:creationId xmlns:a16="http://schemas.microsoft.com/office/drawing/2014/main" id="{F6965328-2A60-FAC0-69AE-B98D2341E1E9}"/>
                </a:ext>
              </a:extLst>
            </p:cNvPr>
            <p:cNvSpPr/>
            <p:nvPr/>
          </p:nvSpPr>
          <p:spPr>
            <a:xfrm rot="16200000">
              <a:off x="10184130" y="1768663"/>
              <a:ext cx="776162" cy="167310"/>
            </a:xfrm>
            <a:prstGeom prst="upDownArrow">
              <a:avLst>
                <a:gd name="adj1" fmla="val 74305"/>
                <a:gd name="adj2" fmla="val 31547"/>
              </a:avLst>
            </a:prstGeom>
            <a:solidFill>
              <a:schemeClr val="tx2">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rmAutofit fontScale="25000" lnSpcReduction="20000"/>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grpSp>
      <p:sp>
        <p:nvSpPr>
          <p:cNvPr id="9" name="TextBox 8">
            <a:extLst>
              <a:ext uri="{FF2B5EF4-FFF2-40B4-BE49-F238E27FC236}">
                <a16:creationId xmlns:a16="http://schemas.microsoft.com/office/drawing/2014/main" id="{CC735520-A393-D770-9952-7EF9A27E0031}"/>
              </a:ext>
            </a:extLst>
          </p:cNvPr>
          <p:cNvSpPr txBox="1"/>
          <p:nvPr/>
        </p:nvSpPr>
        <p:spPr>
          <a:xfrm rot="16200000">
            <a:off x="9922253" y="2355528"/>
            <a:ext cx="1923189"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7495E"/>
                </a:solidFill>
                <a:effectLst/>
                <a:uLnTx/>
                <a:uFillTx/>
                <a:latin typeface="Roboto Medium" panose="02000000000000000000" pitchFamily="2" charset="0"/>
                <a:ea typeface="Roboto Medium" panose="02000000000000000000" pitchFamily="2" charset="0"/>
                <a:cs typeface="+mn-cs"/>
              </a:rPr>
              <a:t>Digital Twin</a:t>
            </a:r>
          </a:p>
        </p:txBody>
      </p:sp>
    </p:spTree>
    <p:extLst>
      <p:ext uri="{BB962C8B-B14F-4D97-AF65-F5344CB8AC3E}">
        <p14:creationId xmlns:p14="http://schemas.microsoft.com/office/powerpoint/2010/main" val="41424462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5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4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4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1D2EC3B-CFDB-EE2E-F5E3-63DCFBBC2964}"/>
              </a:ext>
            </a:extLst>
          </p:cNvPr>
          <p:cNvSpPr>
            <a:spLocks noGrp="1"/>
          </p:cNvSpPr>
          <p:nvPr>
            <p:ph type="title"/>
          </p:nvPr>
        </p:nvSpPr>
        <p:spPr/>
        <p:txBody>
          <a:bodyPr/>
          <a:lstStyle/>
          <a:p>
            <a:r>
              <a:rPr lang="en-US" dirty="0"/>
              <a:t>Geographic distribution of network functionality</a:t>
            </a:r>
          </a:p>
        </p:txBody>
      </p:sp>
      <p:sp>
        <p:nvSpPr>
          <p:cNvPr id="5" name="Footer Placeholder 4">
            <a:extLst>
              <a:ext uri="{FF2B5EF4-FFF2-40B4-BE49-F238E27FC236}">
                <a16:creationId xmlns:a16="http://schemas.microsoft.com/office/drawing/2014/main" id="{73962CAB-6EC4-A0DA-C215-D2B634EA3B30}"/>
              </a:ext>
            </a:extLst>
          </p:cNvPr>
          <p:cNvSpPr>
            <a:spLocks noGrp="1"/>
          </p:cNvSpPr>
          <p:nvPr>
            <p:ph type="ft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15C3CC"/>
                </a:solidFill>
                <a:effectLst/>
                <a:uLnTx/>
                <a:uFillTx/>
                <a:latin typeface="Roboto" panose="02000000000000000000" pitchFamily="2" charset="0"/>
                <a:ea typeface="Roboto" panose="02000000000000000000" pitchFamily="2" charset="0"/>
                <a:cs typeface="+mn-cs"/>
              </a:rPr>
              <a:t>© 2023 Picocom</a:t>
            </a:r>
          </a:p>
        </p:txBody>
      </p:sp>
      <p:sp>
        <p:nvSpPr>
          <p:cNvPr id="6" name="Oval 5">
            <a:extLst>
              <a:ext uri="{FF2B5EF4-FFF2-40B4-BE49-F238E27FC236}">
                <a16:creationId xmlns:a16="http://schemas.microsoft.com/office/drawing/2014/main" id="{F8F752CF-1764-436C-441E-919FD117945C}"/>
              </a:ext>
            </a:extLst>
          </p:cNvPr>
          <p:cNvSpPr/>
          <p:nvPr/>
        </p:nvSpPr>
        <p:spPr>
          <a:xfrm>
            <a:off x="2242801" y="1532760"/>
            <a:ext cx="1391432" cy="233938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FEFFFF"/>
                </a:solidFill>
                <a:effectLst/>
                <a:uLnTx/>
                <a:uFillTx/>
                <a:latin typeface="Roboto Medium" panose="02000000000000000000" pitchFamily="2" charset="0"/>
                <a:ea typeface="Roboto Medium" panose="02000000000000000000" pitchFamily="2" charset="0"/>
                <a:cs typeface="+mn-cs"/>
              </a:rPr>
              <a:t>The</a:t>
            </a:r>
            <a:br>
              <a:rPr kumimoji="0" lang="en-US" sz="1600" b="0" i="0" u="none" strike="noStrike" kern="1200" cap="none" spc="0" normalizeH="0" baseline="0" noProof="0" dirty="0">
                <a:ln>
                  <a:noFill/>
                </a:ln>
                <a:solidFill>
                  <a:srgbClr val="FEFFFF"/>
                </a:solidFill>
                <a:effectLst/>
                <a:uLnTx/>
                <a:uFillTx/>
                <a:latin typeface="Roboto Medium" panose="02000000000000000000" pitchFamily="2" charset="0"/>
                <a:ea typeface="Roboto Medium" panose="02000000000000000000" pitchFamily="2" charset="0"/>
                <a:cs typeface="+mn-cs"/>
              </a:rPr>
            </a:br>
            <a:r>
              <a:rPr kumimoji="0" lang="en-US" sz="1600" b="0" i="0" u="none" strike="noStrike" kern="1200" cap="none" spc="0" normalizeH="0" baseline="0" noProof="0" dirty="0">
                <a:ln>
                  <a:noFill/>
                </a:ln>
                <a:solidFill>
                  <a:srgbClr val="FEFFFF"/>
                </a:solidFill>
                <a:effectLst/>
                <a:uLnTx/>
                <a:uFillTx/>
                <a:latin typeface="Roboto Medium" panose="02000000000000000000" pitchFamily="2" charset="0"/>
                <a:ea typeface="Roboto Medium" panose="02000000000000000000" pitchFamily="2" charset="0"/>
                <a:cs typeface="+mn-cs"/>
              </a:rPr>
              <a:t>Far</a:t>
            </a:r>
            <a:br>
              <a:rPr kumimoji="0" lang="en-US" sz="1600" b="0" i="0" u="none" strike="noStrike" kern="1200" cap="none" spc="0" normalizeH="0" baseline="0" noProof="0" dirty="0">
                <a:ln>
                  <a:noFill/>
                </a:ln>
                <a:solidFill>
                  <a:srgbClr val="FEFFFF"/>
                </a:solidFill>
                <a:effectLst/>
                <a:uLnTx/>
                <a:uFillTx/>
                <a:latin typeface="Roboto Medium" panose="02000000000000000000" pitchFamily="2" charset="0"/>
                <a:ea typeface="Roboto Medium" panose="02000000000000000000" pitchFamily="2" charset="0"/>
                <a:cs typeface="+mn-cs"/>
              </a:rPr>
            </a:br>
            <a:r>
              <a:rPr kumimoji="0" lang="en-US" sz="1600" b="0" i="0" u="none" strike="noStrike" kern="1200" cap="none" spc="0" normalizeH="0" baseline="0" noProof="0" dirty="0">
                <a:ln>
                  <a:noFill/>
                </a:ln>
                <a:solidFill>
                  <a:srgbClr val="FEFFFF"/>
                </a:solidFill>
                <a:effectLst/>
                <a:uLnTx/>
                <a:uFillTx/>
                <a:latin typeface="Roboto Medium" panose="02000000000000000000" pitchFamily="2" charset="0"/>
                <a:ea typeface="Roboto Medium" panose="02000000000000000000" pitchFamily="2" charset="0"/>
                <a:cs typeface="+mn-cs"/>
              </a:rPr>
              <a:t>Edge</a:t>
            </a:r>
          </a:p>
        </p:txBody>
      </p:sp>
      <p:sp>
        <p:nvSpPr>
          <p:cNvPr id="7" name="Oval 6">
            <a:extLst>
              <a:ext uri="{FF2B5EF4-FFF2-40B4-BE49-F238E27FC236}">
                <a16:creationId xmlns:a16="http://schemas.microsoft.com/office/drawing/2014/main" id="{57F47A31-85BC-D8CC-0865-086A99EFAEEA}"/>
              </a:ext>
            </a:extLst>
          </p:cNvPr>
          <p:cNvSpPr/>
          <p:nvPr/>
        </p:nvSpPr>
        <p:spPr>
          <a:xfrm>
            <a:off x="5489801" y="1532760"/>
            <a:ext cx="1391433" cy="233938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FEFFFF"/>
                </a:solidFill>
                <a:effectLst/>
                <a:uLnTx/>
                <a:uFillTx/>
                <a:latin typeface="Roboto Medium" panose="02000000000000000000" pitchFamily="2" charset="0"/>
                <a:ea typeface="Roboto Medium" panose="02000000000000000000" pitchFamily="2" charset="0"/>
                <a:cs typeface="+mn-cs"/>
              </a:rPr>
              <a:t>The Regional  Edge</a:t>
            </a:r>
          </a:p>
        </p:txBody>
      </p:sp>
      <p:sp>
        <p:nvSpPr>
          <p:cNvPr id="8" name="Oval 7">
            <a:extLst>
              <a:ext uri="{FF2B5EF4-FFF2-40B4-BE49-F238E27FC236}">
                <a16:creationId xmlns:a16="http://schemas.microsoft.com/office/drawing/2014/main" id="{06E7E351-6243-CCAE-D336-EFBA4E3F2FA5}"/>
              </a:ext>
            </a:extLst>
          </p:cNvPr>
          <p:cNvSpPr/>
          <p:nvPr/>
        </p:nvSpPr>
        <p:spPr>
          <a:xfrm>
            <a:off x="8865680" y="1532760"/>
            <a:ext cx="1391433" cy="233938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FEFFFF"/>
                </a:solidFill>
                <a:effectLst/>
                <a:uLnTx/>
                <a:uFillTx/>
                <a:latin typeface="Roboto Medium" panose="02000000000000000000" pitchFamily="2" charset="0"/>
                <a:ea typeface="Roboto Medium" panose="02000000000000000000" pitchFamily="2" charset="0"/>
                <a:cs typeface="+mn-cs"/>
              </a:rPr>
              <a:t>The Central Core</a:t>
            </a:r>
          </a:p>
        </p:txBody>
      </p:sp>
      <p:sp>
        <p:nvSpPr>
          <p:cNvPr id="9" name="Left-right Arrow 8">
            <a:extLst>
              <a:ext uri="{FF2B5EF4-FFF2-40B4-BE49-F238E27FC236}">
                <a16:creationId xmlns:a16="http://schemas.microsoft.com/office/drawing/2014/main" id="{686481EA-F69B-B55D-6842-8CF9BEF2FF67}"/>
              </a:ext>
            </a:extLst>
          </p:cNvPr>
          <p:cNvSpPr/>
          <p:nvPr/>
        </p:nvSpPr>
        <p:spPr>
          <a:xfrm>
            <a:off x="2607809" y="1582289"/>
            <a:ext cx="7258833" cy="651407"/>
          </a:xfrm>
          <a:prstGeom prst="leftRightArrow">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rmAutofit lnSpcReduction="100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7495E"/>
                </a:solidFill>
                <a:effectLst/>
                <a:uLnTx/>
                <a:uFillTx/>
                <a:latin typeface="Roboto Medium" panose="02000000000000000000" pitchFamily="2" charset="0"/>
                <a:ea typeface="Roboto Medium" panose="02000000000000000000" pitchFamily="2" charset="0"/>
                <a:cs typeface="+mn-cs"/>
              </a:rPr>
              <a:t>Control Plane: Move to End-to-end Service-Based Architecture</a:t>
            </a:r>
          </a:p>
        </p:txBody>
      </p:sp>
      <p:sp>
        <p:nvSpPr>
          <p:cNvPr id="10" name="Left-right Arrow 9">
            <a:extLst>
              <a:ext uri="{FF2B5EF4-FFF2-40B4-BE49-F238E27FC236}">
                <a16:creationId xmlns:a16="http://schemas.microsoft.com/office/drawing/2014/main" id="{6DB28CE7-D17A-96CB-17D3-ECE533FCC776}"/>
              </a:ext>
            </a:extLst>
          </p:cNvPr>
          <p:cNvSpPr/>
          <p:nvPr/>
        </p:nvSpPr>
        <p:spPr>
          <a:xfrm>
            <a:off x="2242800" y="5046553"/>
            <a:ext cx="8068516" cy="651407"/>
          </a:xfrm>
          <a:prstGeom prst="leftRightArrow">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rmAutofit lnSpcReduction="100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FEFFFF"/>
                </a:solidFill>
                <a:effectLst/>
                <a:uLnTx/>
                <a:uFillTx/>
                <a:latin typeface="Roboto Medium" panose="02000000000000000000" pitchFamily="2" charset="0"/>
                <a:ea typeface="Roboto Medium" panose="02000000000000000000" pitchFamily="2" charset="0"/>
                <a:cs typeface="+mn-cs"/>
              </a:rPr>
              <a:t>CUs anywhere</a:t>
            </a:r>
          </a:p>
        </p:txBody>
      </p:sp>
      <p:sp>
        <p:nvSpPr>
          <p:cNvPr id="11" name="Left-right Arrow 10">
            <a:extLst>
              <a:ext uri="{FF2B5EF4-FFF2-40B4-BE49-F238E27FC236}">
                <a16:creationId xmlns:a16="http://schemas.microsoft.com/office/drawing/2014/main" id="{66463B48-2237-0DD8-D45C-C4FD9C6E8925}"/>
              </a:ext>
            </a:extLst>
          </p:cNvPr>
          <p:cNvSpPr/>
          <p:nvPr/>
        </p:nvSpPr>
        <p:spPr>
          <a:xfrm>
            <a:off x="2242800" y="4371312"/>
            <a:ext cx="4310708" cy="651407"/>
          </a:xfrm>
          <a:prstGeom prst="leftRightArrow">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rmAutofit lnSpcReduction="100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FEFFFF"/>
                </a:solidFill>
                <a:effectLst/>
                <a:uLnTx/>
                <a:uFillTx/>
                <a:latin typeface="Roboto Medium" panose="02000000000000000000" pitchFamily="2" charset="0"/>
                <a:ea typeface="Roboto Medium" panose="02000000000000000000" pitchFamily="2" charset="0"/>
                <a:cs typeface="+mn-cs"/>
              </a:rPr>
              <a:t>DUs here to here</a:t>
            </a:r>
          </a:p>
        </p:txBody>
      </p:sp>
      <p:sp>
        <p:nvSpPr>
          <p:cNvPr id="12" name="Left-right Arrow 11">
            <a:extLst>
              <a:ext uri="{FF2B5EF4-FFF2-40B4-BE49-F238E27FC236}">
                <a16:creationId xmlns:a16="http://schemas.microsoft.com/office/drawing/2014/main" id="{1C5DAD20-C728-826C-18C8-D6CE18AF4F8D}"/>
              </a:ext>
            </a:extLst>
          </p:cNvPr>
          <p:cNvSpPr/>
          <p:nvPr/>
        </p:nvSpPr>
        <p:spPr>
          <a:xfrm>
            <a:off x="2242799" y="3793483"/>
            <a:ext cx="1391432" cy="651407"/>
          </a:xfrm>
          <a:prstGeom prst="leftRightArrow">
            <a:avLst>
              <a:gd name="adj1" fmla="val 61538"/>
              <a:gd name="adj2" fmla="val 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FEFFFF"/>
                </a:solidFill>
                <a:effectLst/>
                <a:uLnTx/>
                <a:uFillTx/>
                <a:latin typeface="Roboto Medium" panose="02000000000000000000" pitchFamily="2" charset="0"/>
                <a:ea typeface="Roboto Medium" panose="02000000000000000000" pitchFamily="2" charset="0"/>
                <a:cs typeface="+mn-cs"/>
              </a:rPr>
              <a:t>RUs are here</a:t>
            </a:r>
          </a:p>
        </p:txBody>
      </p:sp>
      <p:grpSp>
        <p:nvGrpSpPr>
          <p:cNvPr id="22" name="Group 21">
            <a:extLst>
              <a:ext uri="{FF2B5EF4-FFF2-40B4-BE49-F238E27FC236}">
                <a16:creationId xmlns:a16="http://schemas.microsoft.com/office/drawing/2014/main" id="{EB767197-8F8D-80EB-F204-DC1F293A830E}"/>
              </a:ext>
            </a:extLst>
          </p:cNvPr>
          <p:cNvGrpSpPr/>
          <p:nvPr/>
        </p:nvGrpSpPr>
        <p:grpSpPr>
          <a:xfrm>
            <a:off x="7961363" y="3995133"/>
            <a:ext cx="1816900" cy="1897552"/>
            <a:chOff x="7961363" y="3995133"/>
            <a:chExt cx="1816900" cy="1897552"/>
          </a:xfrm>
        </p:grpSpPr>
        <p:pic>
          <p:nvPicPr>
            <p:cNvPr id="14" name="Graphic 13" descr="Scissors with solid fill">
              <a:extLst>
                <a:ext uri="{FF2B5EF4-FFF2-40B4-BE49-F238E27FC236}">
                  <a16:creationId xmlns:a16="http://schemas.microsoft.com/office/drawing/2014/main" id="{7A0108A8-39E0-9B1D-EE7E-58D4A0133DE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rot="5806984">
              <a:off x="7961363" y="4087684"/>
              <a:ext cx="1805001" cy="1805001"/>
            </a:xfrm>
            <a:prstGeom prst="rect">
              <a:avLst/>
            </a:prstGeom>
          </p:spPr>
        </p:pic>
        <p:pic>
          <p:nvPicPr>
            <p:cNvPr id="16" name="Graphic 15" descr="Questions with solid fill">
              <a:extLst>
                <a:ext uri="{FF2B5EF4-FFF2-40B4-BE49-F238E27FC236}">
                  <a16:creationId xmlns:a16="http://schemas.microsoft.com/office/drawing/2014/main" id="{21484100-6F01-01C8-7D96-EBD19B51F5C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863863" y="3995133"/>
              <a:ext cx="914400" cy="914400"/>
            </a:xfrm>
            <a:prstGeom prst="rect">
              <a:avLst/>
            </a:prstGeom>
          </p:spPr>
        </p:pic>
      </p:grpSp>
      <p:grpSp>
        <p:nvGrpSpPr>
          <p:cNvPr id="26" name="Group 25">
            <a:extLst>
              <a:ext uri="{FF2B5EF4-FFF2-40B4-BE49-F238E27FC236}">
                <a16:creationId xmlns:a16="http://schemas.microsoft.com/office/drawing/2014/main" id="{7FBFE6EB-0563-7138-4A60-978B4E739384}"/>
              </a:ext>
            </a:extLst>
          </p:cNvPr>
          <p:cNvGrpSpPr/>
          <p:nvPr/>
        </p:nvGrpSpPr>
        <p:grpSpPr>
          <a:xfrm>
            <a:off x="3662485" y="2185508"/>
            <a:ext cx="1799064" cy="1509557"/>
            <a:chOff x="3662485" y="2185508"/>
            <a:chExt cx="1799064" cy="1509557"/>
          </a:xfrm>
        </p:grpSpPr>
        <p:pic>
          <p:nvPicPr>
            <p:cNvPr id="17" name="Graphic 16" descr="Danger with solid fill">
              <a:extLst>
                <a:ext uri="{FF2B5EF4-FFF2-40B4-BE49-F238E27FC236}">
                  <a16:creationId xmlns:a16="http://schemas.microsoft.com/office/drawing/2014/main" id="{05754AD3-7103-FAB5-0601-C6106E81DB7D}"/>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4155442" y="2185508"/>
              <a:ext cx="813150" cy="813150"/>
            </a:xfrm>
            <a:prstGeom prst="rect">
              <a:avLst/>
            </a:prstGeom>
          </p:spPr>
        </p:pic>
        <p:sp>
          <p:nvSpPr>
            <p:cNvPr id="23" name="Rectangle 22">
              <a:extLst>
                <a:ext uri="{FF2B5EF4-FFF2-40B4-BE49-F238E27FC236}">
                  <a16:creationId xmlns:a16="http://schemas.microsoft.com/office/drawing/2014/main" id="{80623C00-A1AD-9A56-5B24-A3E9595ACC4B}"/>
                </a:ext>
              </a:extLst>
            </p:cNvPr>
            <p:cNvSpPr/>
            <p:nvPr/>
          </p:nvSpPr>
          <p:spPr>
            <a:xfrm>
              <a:off x="3662485" y="2912319"/>
              <a:ext cx="1799064" cy="78274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C00000"/>
                  </a:solidFill>
                  <a:effectLst/>
                  <a:uLnTx/>
                  <a:uFillTx/>
                  <a:latin typeface="Roboto Medium" panose="02000000000000000000" pitchFamily="2" charset="0"/>
                  <a:ea typeface="Roboto Medium" panose="02000000000000000000" pitchFamily="2" charset="0"/>
                  <a:cs typeface="+mn-cs"/>
                </a:rPr>
                <a:t>Demanding Latency and Capacity Requirements</a:t>
              </a:r>
            </a:p>
          </p:txBody>
        </p:sp>
      </p:grpSp>
      <p:grpSp>
        <p:nvGrpSpPr>
          <p:cNvPr id="25" name="Group 24">
            <a:extLst>
              <a:ext uri="{FF2B5EF4-FFF2-40B4-BE49-F238E27FC236}">
                <a16:creationId xmlns:a16="http://schemas.microsoft.com/office/drawing/2014/main" id="{8FC57E8F-3065-E539-754C-F65D9CA35A5A}"/>
              </a:ext>
            </a:extLst>
          </p:cNvPr>
          <p:cNvGrpSpPr/>
          <p:nvPr/>
        </p:nvGrpSpPr>
        <p:grpSpPr>
          <a:xfrm>
            <a:off x="6973925" y="2230562"/>
            <a:ext cx="1799064" cy="1468892"/>
            <a:chOff x="6973925" y="2230562"/>
            <a:chExt cx="1799064" cy="1468892"/>
          </a:xfrm>
        </p:grpSpPr>
        <p:pic>
          <p:nvPicPr>
            <p:cNvPr id="19" name="Graphic 18" descr="Warning with solid fill">
              <a:extLst>
                <a:ext uri="{FF2B5EF4-FFF2-40B4-BE49-F238E27FC236}">
                  <a16:creationId xmlns:a16="http://schemas.microsoft.com/office/drawing/2014/main" id="{79726739-3119-0253-C29F-5EC696BAED1F}"/>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7489409" y="2230562"/>
              <a:ext cx="768096" cy="768096"/>
            </a:xfrm>
            <a:prstGeom prst="rect">
              <a:avLst/>
            </a:prstGeom>
          </p:spPr>
        </p:pic>
        <p:sp>
          <p:nvSpPr>
            <p:cNvPr id="24" name="Rectangle 23">
              <a:extLst>
                <a:ext uri="{FF2B5EF4-FFF2-40B4-BE49-F238E27FC236}">
                  <a16:creationId xmlns:a16="http://schemas.microsoft.com/office/drawing/2014/main" id="{7FF3E182-B3F6-905A-1C5D-621EA2204FFD}"/>
                </a:ext>
              </a:extLst>
            </p:cNvPr>
            <p:cNvSpPr/>
            <p:nvPr/>
          </p:nvSpPr>
          <p:spPr>
            <a:xfrm>
              <a:off x="6973925" y="2916708"/>
              <a:ext cx="1799064" cy="78274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E07C00"/>
                  </a:solidFill>
                  <a:effectLst/>
                  <a:uLnTx/>
                  <a:uFillTx/>
                  <a:latin typeface="Roboto Medium" panose="02000000000000000000" pitchFamily="2" charset="0"/>
                  <a:ea typeface="Roboto Medium" panose="02000000000000000000" pitchFamily="2" charset="0"/>
                  <a:cs typeface="+mn-cs"/>
                </a:rPr>
                <a:t>Some Latency Requirements</a:t>
              </a:r>
              <a:br>
                <a:rPr kumimoji="0" lang="en-US" sz="1400" b="0" i="0" u="none" strike="noStrike" kern="1200" cap="none" spc="0" normalizeH="0" baseline="0" noProof="0" dirty="0">
                  <a:ln>
                    <a:noFill/>
                  </a:ln>
                  <a:solidFill>
                    <a:srgbClr val="E07C00"/>
                  </a:solidFill>
                  <a:effectLst/>
                  <a:uLnTx/>
                  <a:uFillTx/>
                  <a:latin typeface="Roboto Medium" panose="02000000000000000000" pitchFamily="2" charset="0"/>
                  <a:ea typeface="Roboto Medium" panose="02000000000000000000" pitchFamily="2" charset="0"/>
                  <a:cs typeface="+mn-cs"/>
                </a:rPr>
              </a:br>
              <a:r>
                <a:rPr kumimoji="0" lang="en-US" sz="1400" b="0" i="0" u="none" strike="noStrike" kern="1200" cap="none" spc="0" normalizeH="0" baseline="0" noProof="0" dirty="0">
                  <a:ln>
                    <a:noFill/>
                  </a:ln>
                  <a:solidFill>
                    <a:srgbClr val="E07C00"/>
                  </a:solidFill>
                  <a:effectLst/>
                  <a:uLnTx/>
                  <a:uFillTx/>
                  <a:latin typeface="Roboto Medium" panose="02000000000000000000" pitchFamily="2" charset="0"/>
                  <a:ea typeface="Roboto Medium" panose="02000000000000000000" pitchFamily="2" charset="0"/>
                  <a:cs typeface="+mn-cs"/>
                </a:rPr>
                <a:t>Increased flexibility</a:t>
              </a:r>
            </a:p>
          </p:txBody>
        </p:sp>
      </p:grpSp>
      <p:grpSp>
        <p:nvGrpSpPr>
          <p:cNvPr id="38" name="Group 37">
            <a:extLst>
              <a:ext uri="{FF2B5EF4-FFF2-40B4-BE49-F238E27FC236}">
                <a16:creationId xmlns:a16="http://schemas.microsoft.com/office/drawing/2014/main" id="{6440CA00-EC74-1CCB-6408-8A11FE0629EA}"/>
              </a:ext>
            </a:extLst>
          </p:cNvPr>
          <p:cNvGrpSpPr/>
          <p:nvPr/>
        </p:nvGrpSpPr>
        <p:grpSpPr>
          <a:xfrm>
            <a:off x="403370" y="2252408"/>
            <a:ext cx="1367911" cy="1119372"/>
            <a:chOff x="286733" y="1722567"/>
            <a:chExt cx="1367911" cy="1119372"/>
          </a:xfrm>
        </p:grpSpPr>
        <p:pic>
          <p:nvPicPr>
            <p:cNvPr id="32" name="Graphic 31" descr="Smart Phone with solid fill">
              <a:extLst>
                <a:ext uri="{FF2B5EF4-FFF2-40B4-BE49-F238E27FC236}">
                  <a16:creationId xmlns:a16="http://schemas.microsoft.com/office/drawing/2014/main" id="{388C81C6-D50A-8853-FBAC-9C860952C432}"/>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rot="1617822">
              <a:off x="1226164" y="2377842"/>
              <a:ext cx="428480" cy="428480"/>
            </a:xfrm>
            <a:prstGeom prst="rect">
              <a:avLst/>
            </a:prstGeom>
          </p:spPr>
        </p:pic>
        <p:pic>
          <p:nvPicPr>
            <p:cNvPr id="35" name="Graphic 34" descr="Quadcopter with solid fill">
              <a:extLst>
                <a:ext uri="{FF2B5EF4-FFF2-40B4-BE49-F238E27FC236}">
                  <a16:creationId xmlns:a16="http://schemas.microsoft.com/office/drawing/2014/main" id="{B2D1DFCA-E842-0C62-F524-3B8F28D0CAFF}"/>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989955" y="1722567"/>
              <a:ext cx="576186" cy="576186"/>
            </a:xfrm>
            <a:prstGeom prst="rect">
              <a:avLst/>
            </a:prstGeom>
          </p:spPr>
        </p:pic>
        <p:pic>
          <p:nvPicPr>
            <p:cNvPr id="37" name="Graphic 36" descr="Car with solid fill">
              <a:extLst>
                <a:ext uri="{FF2B5EF4-FFF2-40B4-BE49-F238E27FC236}">
                  <a16:creationId xmlns:a16="http://schemas.microsoft.com/office/drawing/2014/main" id="{91010D12-F3C3-9BCF-6B37-D6D9D053A9F2}"/>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286733" y="1927539"/>
              <a:ext cx="914400" cy="914400"/>
            </a:xfrm>
            <a:prstGeom prst="rect">
              <a:avLst/>
            </a:prstGeom>
          </p:spPr>
        </p:pic>
      </p:grpSp>
    </p:spTree>
    <p:extLst>
      <p:ext uri="{BB962C8B-B14F-4D97-AF65-F5344CB8AC3E}">
        <p14:creationId xmlns:p14="http://schemas.microsoft.com/office/powerpoint/2010/main" val="24372557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99EBCCB-7099-394A-E341-93D2BB2CAD20}"/>
              </a:ext>
            </a:extLst>
          </p:cNvPr>
          <p:cNvSpPr>
            <a:spLocks noGrp="1"/>
          </p:cNvSpPr>
          <p:nvPr>
            <p:ph type="title"/>
          </p:nvPr>
        </p:nvSpPr>
        <p:spPr/>
        <p:txBody>
          <a:bodyPr/>
          <a:lstStyle/>
          <a:p>
            <a:r>
              <a:rPr lang="en-US" dirty="0"/>
              <a:t>Physical Constants</a:t>
            </a:r>
          </a:p>
        </p:txBody>
      </p:sp>
      <p:sp>
        <p:nvSpPr>
          <p:cNvPr id="6" name="Footer Placeholder 4">
            <a:extLst>
              <a:ext uri="{FF2B5EF4-FFF2-40B4-BE49-F238E27FC236}">
                <a16:creationId xmlns:a16="http://schemas.microsoft.com/office/drawing/2014/main" id="{E6E0562B-0E20-F4D6-2B6E-B989DB1842CA}"/>
              </a:ext>
            </a:extLst>
          </p:cNvPr>
          <p:cNvSpPr>
            <a:spLocks noGrp="1"/>
          </p:cNvSpPr>
          <p:nvPr>
            <p:ph type="ftr" sz="quarter" idx="10"/>
          </p:nvPr>
        </p:nvSpPr>
        <p:spPr>
          <a:xfrm>
            <a:off x="432000" y="6284619"/>
            <a:ext cx="41148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15C3CC"/>
                </a:solidFill>
                <a:effectLst/>
                <a:uLnTx/>
                <a:uFillTx/>
                <a:latin typeface="Roboto" panose="02000000000000000000" pitchFamily="2" charset="0"/>
                <a:ea typeface="Roboto" panose="02000000000000000000" pitchFamily="2" charset="0"/>
                <a:cs typeface="+mn-cs"/>
              </a:rPr>
              <a:t>© 2023 Picocom</a:t>
            </a:r>
          </a:p>
        </p:txBody>
      </p:sp>
      <p:grpSp>
        <p:nvGrpSpPr>
          <p:cNvPr id="39" name="Group 38">
            <a:extLst>
              <a:ext uri="{FF2B5EF4-FFF2-40B4-BE49-F238E27FC236}">
                <a16:creationId xmlns:a16="http://schemas.microsoft.com/office/drawing/2014/main" id="{C69A12DF-4829-1B3E-AD27-423E5747D279}"/>
              </a:ext>
            </a:extLst>
          </p:cNvPr>
          <p:cNvGrpSpPr/>
          <p:nvPr/>
        </p:nvGrpSpPr>
        <p:grpSpPr>
          <a:xfrm>
            <a:off x="499110" y="1206671"/>
            <a:ext cx="3317040" cy="3242310"/>
            <a:chOff x="316230" y="1206671"/>
            <a:chExt cx="3317040" cy="3242310"/>
          </a:xfrm>
        </p:grpSpPr>
        <p:pic>
          <p:nvPicPr>
            <p:cNvPr id="15" name="Graphic 14" descr="Walk with solid fill">
              <a:extLst>
                <a:ext uri="{FF2B5EF4-FFF2-40B4-BE49-F238E27FC236}">
                  <a16:creationId xmlns:a16="http://schemas.microsoft.com/office/drawing/2014/main" id="{E594C195-BC58-6221-FDA0-900AB2A6F21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147060" y="3489468"/>
              <a:ext cx="457200" cy="457200"/>
            </a:xfrm>
            <a:prstGeom prst="rect">
              <a:avLst/>
            </a:prstGeom>
          </p:spPr>
        </p:pic>
        <p:pic>
          <p:nvPicPr>
            <p:cNvPr id="16" name="Graphic 15" descr="Cell Tower with solid fill">
              <a:extLst>
                <a:ext uri="{FF2B5EF4-FFF2-40B4-BE49-F238E27FC236}">
                  <a16:creationId xmlns:a16="http://schemas.microsoft.com/office/drawing/2014/main" id="{C0466D92-41B4-B29E-C757-2DBE1FE63BE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206174" y="1218101"/>
              <a:ext cx="607237" cy="607237"/>
            </a:xfrm>
            <a:prstGeom prst="rect">
              <a:avLst/>
            </a:prstGeom>
          </p:spPr>
        </p:pic>
        <p:pic>
          <p:nvPicPr>
            <p:cNvPr id="17" name="Graphic 16" descr="City outline">
              <a:extLst>
                <a:ext uri="{FF2B5EF4-FFF2-40B4-BE49-F238E27FC236}">
                  <a16:creationId xmlns:a16="http://schemas.microsoft.com/office/drawing/2014/main" id="{2342A885-BD44-CCE3-92C8-F233A14166A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16230" y="1206671"/>
              <a:ext cx="3242310" cy="3242310"/>
            </a:xfrm>
            <a:prstGeom prst="rect">
              <a:avLst/>
            </a:prstGeom>
          </p:spPr>
        </p:pic>
        <p:cxnSp>
          <p:nvCxnSpPr>
            <p:cNvPr id="19" name="Straight Connector 18">
              <a:extLst>
                <a:ext uri="{FF2B5EF4-FFF2-40B4-BE49-F238E27FC236}">
                  <a16:creationId xmlns:a16="http://schemas.microsoft.com/office/drawing/2014/main" id="{8FA3D153-62F9-47AD-FEDF-487B2E3C28B0}"/>
                </a:ext>
              </a:extLst>
            </p:cNvPr>
            <p:cNvCxnSpPr/>
            <p:nvPr/>
          </p:nvCxnSpPr>
          <p:spPr>
            <a:xfrm>
              <a:off x="327660" y="3989070"/>
              <a:ext cx="3305610" cy="0"/>
            </a:xfrm>
            <a:prstGeom prst="line">
              <a:avLst/>
            </a:prstGeom>
            <a:ln w="57150">
              <a:solidFill>
                <a:srgbClr val="000000"/>
              </a:solidFill>
            </a:ln>
          </p:spPr>
          <p:style>
            <a:lnRef idx="1">
              <a:schemeClr val="accent1"/>
            </a:lnRef>
            <a:fillRef idx="0">
              <a:schemeClr val="accent1"/>
            </a:fillRef>
            <a:effectRef idx="0">
              <a:schemeClr val="accent1"/>
            </a:effectRef>
            <a:fontRef idx="minor">
              <a:schemeClr val="tx1"/>
            </a:fontRef>
          </p:style>
        </p:cxnSp>
      </p:grpSp>
      <p:grpSp>
        <p:nvGrpSpPr>
          <p:cNvPr id="38" name="Group 37">
            <a:extLst>
              <a:ext uri="{FF2B5EF4-FFF2-40B4-BE49-F238E27FC236}">
                <a16:creationId xmlns:a16="http://schemas.microsoft.com/office/drawing/2014/main" id="{55F5CECD-E1D6-DFD3-079A-04D81D49ACE6}"/>
              </a:ext>
            </a:extLst>
          </p:cNvPr>
          <p:cNvGrpSpPr/>
          <p:nvPr/>
        </p:nvGrpSpPr>
        <p:grpSpPr>
          <a:xfrm>
            <a:off x="485907" y="4642218"/>
            <a:ext cx="3547413" cy="1273222"/>
            <a:chOff x="303027" y="4642218"/>
            <a:chExt cx="3547413" cy="1273222"/>
          </a:xfrm>
        </p:grpSpPr>
        <p:pic>
          <p:nvPicPr>
            <p:cNvPr id="23" name="Graphic 22" descr="Work from home desk with solid fill">
              <a:extLst>
                <a:ext uri="{FF2B5EF4-FFF2-40B4-BE49-F238E27FC236}">
                  <a16:creationId xmlns:a16="http://schemas.microsoft.com/office/drawing/2014/main" id="{E2FAE36D-C764-FA17-FE90-E7D114AF1DEB}"/>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161901" y="5001040"/>
              <a:ext cx="914400" cy="914400"/>
            </a:xfrm>
            <a:prstGeom prst="rect">
              <a:avLst/>
            </a:prstGeom>
          </p:spPr>
        </p:pic>
        <p:pic>
          <p:nvPicPr>
            <p:cNvPr id="24" name="Graphic 23" descr="Work from home desk with solid fill">
              <a:extLst>
                <a:ext uri="{FF2B5EF4-FFF2-40B4-BE49-F238E27FC236}">
                  <a16:creationId xmlns:a16="http://schemas.microsoft.com/office/drawing/2014/main" id="{5A202704-0C6D-F92C-109A-640C55925143}"/>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2583031" y="4978616"/>
              <a:ext cx="914400" cy="914400"/>
            </a:xfrm>
            <a:prstGeom prst="rect">
              <a:avLst/>
            </a:prstGeom>
          </p:spPr>
        </p:pic>
        <p:pic>
          <p:nvPicPr>
            <p:cNvPr id="26" name="Graphic 25" descr="Confused person with solid fill">
              <a:extLst>
                <a:ext uri="{FF2B5EF4-FFF2-40B4-BE49-F238E27FC236}">
                  <a16:creationId xmlns:a16="http://schemas.microsoft.com/office/drawing/2014/main" id="{A0CEC9F1-DFB9-D9A5-DF02-57DC1DF5CAE6}"/>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921548" y="4978616"/>
              <a:ext cx="807882" cy="807882"/>
            </a:xfrm>
            <a:prstGeom prst="rect">
              <a:avLst/>
            </a:prstGeom>
          </p:spPr>
        </p:pic>
        <p:cxnSp>
          <p:nvCxnSpPr>
            <p:cNvPr id="27" name="Straight Connector 26">
              <a:extLst>
                <a:ext uri="{FF2B5EF4-FFF2-40B4-BE49-F238E27FC236}">
                  <a16:creationId xmlns:a16="http://schemas.microsoft.com/office/drawing/2014/main" id="{1289E6C8-3CA2-8DD0-C4F6-46386C76D1B0}"/>
                </a:ext>
              </a:extLst>
            </p:cNvPr>
            <p:cNvCxnSpPr>
              <a:cxnSpLocks/>
            </p:cNvCxnSpPr>
            <p:nvPr/>
          </p:nvCxnSpPr>
          <p:spPr>
            <a:xfrm>
              <a:off x="1116181" y="5756018"/>
              <a:ext cx="2734259" cy="0"/>
            </a:xfrm>
            <a:prstGeom prst="line">
              <a:avLst/>
            </a:prstGeom>
            <a:ln w="57150">
              <a:solidFill>
                <a:srgbClr val="000000"/>
              </a:solidFill>
            </a:ln>
          </p:spPr>
          <p:style>
            <a:lnRef idx="1">
              <a:schemeClr val="accent1"/>
            </a:lnRef>
            <a:fillRef idx="0">
              <a:schemeClr val="accent1"/>
            </a:fillRef>
            <a:effectRef idx="0">
              <a:schemeClr val="accent1"/>
            </a:effectRef>
            <a:fontRef idx="minor">
              <a:schemeClr val="tx1"/>
            </a:fontRef>
          </p:style>
        </p:cxnSp>
        <p:pic>
          <p:nvPicPr>
            <p:cNvPr id="34" name="Graphic 33" descr="Wireless router with solid fill">
              <a:extLst>
                <a:ext uri="{FF2B5EF4-FFF2-40B4-BE49-F238E27FC236}">
                  <a16:creationId xmlns:a16="http://schemas.microsoft.com/office/drawing/2014/main" id="{69D87694-23F9-5FE0-794F-4A9C34C5D06D}"/>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561861" y="4642218"/>
              <a:ext cx="396732" cy="396732"/>
            </a:xfrm>
            <a:prstGeom prst="rect">
              <a:avLst/>
            </a:prstGeom>
          </p:spPr>
        </p:pic>
        <p:pic>
          <p:nvPicPr>
            <p:cNvPr id="36" name="Graphic 35" descr="Door Closed with solid fill">
              <a:extLst>
                <a:ext uri="{FF2B5EF4-FFF2-40B4-BE49-F238E27FC236}">
                  <a16:creationId xmlns:a16="http://schemas.microsoft.com/office/drawing/2014/main" id="{4CA34C05-B0BF-E349-305E-9D06EB9A699B}"/>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303027" y="4948702"/>
              <a:ext cx="914400" cy="914400"/>
            </a:xfrm>
            <a:prstGeom prst="rect">
              <a:avLst/>
            </a:prstGeom>
          </p:spPr>
        </p:pic>
      </p:grpSp>
      <p:sp>
        <p:nvSpPr>
          <p:cNvPr id="41" name="TextBox 40">
            <a:extLst>
              <a:ext uri="{FF2B5EF4-FFF2-40B4-BE49-F238E27FC236}">
                <a16:creationId xmlns:a16="http://schemas.microsoft.com/office/drawing/2014/main" id="{F51D4CE9-3F15-BF52-D47A-8775445EF64F}"/>
              </a:ext>
            </a:extLst>
          </p:cNvPr>
          <p:cNvSpPr txBox="1"/>
          <p:nvPr/>
        </p:nvSpPr>
        <p:spPr>
          <a:xfrm>
            <a:off x="5212080" y="3507342"/>
            <a:ext cx="2034540" cy="514350"/>
          </a:xfrm>
          <a:prstGeom prst="rect">
            <a:avLst/>
          </a:prstGeom>
          <a:solidFill>
            <a:schemeClr val="accent4"/>
          </a:solidFill>
        </p:spPr>
        <p:txBody>
          <a:bodyPr wrap="square"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EDF1F2"/>
                </a:solidFill>
                <a:effectLst/>
                <a:uLnTx/>
                <a:uFillTx/>
                <a:latin typeface="Roboto"/>
                <a:ea typeface="+mn-ea"/>
                <a:cs typeface="+mn-cs"/>
              </a:rPr>
              <a:t>Obstacles</a:t>
            </a:r>
          </a:p>
        </p:txBody>
      </p:sp>
      <p:sp>
        <p:nvSpPr>
          <p:cNvPr id="42" name="TextBox 41">
            <a:extLst>
              <a:ext uri="{FF2B5EF4-FFF2-40B4-BE49-F238E27FC236}">
                <a16:creationId xmlns:a16="http://schemas.microsoft.com/office/drawing/2014/main" id="{9C44363A-4AA4-37A1-B5EE-46071E88A8B7}"/>
              </a:ext>
            </a:extLst>
          </p:cNvPr>
          <p:cNvSpPr txBox="1"/>
          <p:nvPr/>
        </p:nvSpPr>
        <p:spPr>
          <a:xfrm>
            <a:off x="8938260" y="3518773"/>
            <a:ext cx="2034540" cy="514350"/>
          </a:xfrm>
          <a:prstGeom prst="rect">
            <a:avLst/>
          </a:prstGeom>
          <a:solidFill>
            <a:schemeClr val="accent4"/>
          </a:solidFill>
        </p:spPr>
        <p:txBody>
          <a:bodyPr wrap="square"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EDF1F2"/>
                </a:solidFill>
                <a:effectLst/>
                <a:uLnTx/>
                <a:uFillTx/>
                <a:latin typeface="Roboto"/>
                <a:ea typeface="+mn-ea"/>
                <a:cs typeface="+mn-cs"/>
              </a:rPr>
              <a:t>Reflections</a:t>
            </a:r>
          </a:p>
        </p:txBody>
      </p:sp>
      <p:grpSp>
        <p:nvGrpSpPr>
          <p:cNvPr id="51" name="Group 50">
            <a:extLst>
              <a:ext uri="{FF2B5EF4-FFF2-40B4-BE49-F238E27FC236}">
                <a16:creationId xmlns:a16="http://schemas.microsoft.com/office/drawing/2014/main" id="{544354C7-D38A-CC91-C6F5-1DCCFD810AE3}"/>
              </a:ext>
            </a:extLst>
          </p:cNvPr>
          <p:cNvGrpSpPr/>
          <p:nvPr/>
        </p:nvGrpSpPr>
        <p:grpSpPr>
          <a:xfrm>
            <a:off x="4538138" y="4045988"/>
            <a:ext cx="3365467" cy="2155347"/>
            <a:chOff x="4538138" y="3017288"/>
            <a:chExt cx="3365467" cy="2155347"/>
          </a:xfrm>
        </p:grpSpPr>
        <p:sp>
          <p:nvSpPr>
            <p:cNvPr id="37" name="TextBox 36">
              <a:extLst>
                <a:ext uri="{FF2B5EF4-FFF2-40B4-BE49-F238E27FC236}">
                  <a16:creationId xmlns:a16="http://schemas.microsoft.com/office/drawing/2014/main" id="{CA4CFEEC-8F25-4AEB-BA1C-4F6DD116E85D}"/>
                </a:ext>
              </a:extLst>
            </p:cNvPr>
            <p:cNvSpPr txBox="1"/>
            <p:nvPr/>
          </p:nvSpPr>
          <p:spPr>
            <a:xfrm>
              <a:off x="4538141" y="3568815"/>
              <a:ext cx="3365464" cy="542985"/>
            </a:xfrm>
            <a:prstGeom prst="rect">
              <a:avLst/>
            </a:prstGeom>
            <a:solidFill>
              <a:schemeClr val="tx1"/>
            </a:solidFill>
            <a:ln w="28575">
              <a:solidFill>
                <a:schemeClr val="tx1"/>
              </a:solidFill>
            </a:ln>
          </p:spPr>
          <p:txBody>
            <a:bodyPr wrap="square"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EDF1F2"/>
                  </a:solidFill>
                  <a:effectLst/>
                  <a:uLnTx/>
                  <a:uFillTx/>
                  <a:latin typeface="Roboto"/>
                  <a:ea typeface="+mn-ea"/>
                  <a:cs typeface="+mn-cs"/>
                </a:rPr>
                <a:t>Macrodiversity</a:t>
              </a:r>
            </a:p>
          </p:txBody>
        </p:sp>
        <p:sp>
          <p:nvSpPr>
            <p:cNvPr id="43" name="TextBox 42">
              <a:extLst>
                <a:ext uri="{FF2B5EF4-FFF2-40B4-BE49-F238E27FC236}">
                  <a16:creationId xmlns:a16="http://schemas.microsoft.com/office/drawing/2014/main" id="{87B637B1-1C89-1C73-94FA-2BA741C132FB}"/>
                </a:ext>
              </a:extLst>
            </p:cNvPr>
            <p:cNvSpPr txBox="1"/>
            <p:nvPr/>
          </p:nvSpPr>
          <p:spPr>
            <a:xfrm>
              <a:off x="4538139" y="4111800"/>
              <a:ext cx="3365465" cy="1060835"/>
            </a:xfrm>
            <a:prstGeom prst="rect">
              <a:avLst/>
            </a:prstGeom>
            <a:solidFill>
              <a:schemeClr val="bg1"/>
            </a:solidFill>
            <a:ln w="28575">
              <a:solidFill>
                <a:schemeClr val="tx1"/>
              </a:solidFill>
            </a:ln>
          </p:spPr>
          <p:txBody>
            <a:bodyPr wrap="square"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07495E"/>
                  </a:solidFill>
                  <a:effectLst/>
                  <a:uLnTx/>
                  <a:uFillTx/>
                  <a:latin typeface="Roboto"/>
                  <a:ea typeface="+mn-ea"/>
                  <a:cs typeface="+mn-cs"/>
                </a:rPr>
                <a:t>Multiple transmission points </a:t>
              </a:r>
            </a:p>
          </p:txBody>
        </p:sp>
        <p:sp>
          <p:nvSpPr>
            <p:cNvPr id="45" name="Trapezium 44">
              <a:extLst>
                <a:ext uri="{FF2B5EF4-FFF2-40B4-BE49-F238E27FC236}">
                  <a16:creationId xmlns:a16="http://schemas.microsoft.com/office/drawing/2014/main" id="{71836408-C067-73BA-BC9C-1A0C416A87E7}"/>
                </a:ext>
              </a:extLst>
            </p:cNvPr>
            <p:cNvSpPr/>
            <p:nvPr/>
          </p:nvSpPr>
          <p:spPr>
            <a:xfrm flipH="1">
              <a:off x="4538138" y="3017288"/>
              <a:ext cx="3365463" cy="514350"/>
            </a:xfrm>
            <a:prstGeom prst="trapezoid">
              <a:avLst>
                <a:gd name="adj" fmla="val 131668"/>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grpSp>
      <p:grpSp>
        <p:nvGrpSpPr>
          <p:cNvPr id="52" name="Group 51">
            <a:extLst>
              <a:ext uri="{FF2B5EF4-FFF2-40B4-BE49-F238E27FC236}">
                <a16:creationId xmlns:a16="http://schemas.microsoft.com/office/drawing/2014/main" id="{38EC167B-A0AA-DA6E-2CFA-992B3E66A816}"/>
              </a:ext>
            </a:extLst>
          </p:cNvPr>
          <p:cNvGrpSpPr/>
          <p:nvPr/>
        </p:nvGrpSpPr>
        <p:grpSpPr>
          <a:xfrm>
            <a:off x="8255990" y="4049538"/>
            <a:ext cx="3374149" cy="2140367"/>
            <a:chOff x="8255990" y="3020838"/>
            <a:chExt cx="3374149" cy="2140367"/>
          </a:xfrm>
        </p:grpSpPr>
        <p:sp>
          <p:nvSpPr>
            <p:cNvPr id="40" name="TextBox 39">
              <a:extLst>
                <a:ext uri="{FF2B5EF4-FFF2-40B4-BE49-F238E27FC236}">
                  <a16:creationId xmlns:a16="http://schemas.microsoft.com/office/drawing/2014/main" id="{4128854C-1FF9-A49F-85BE-A795F40CBD60}"/>
                </a:ext>
              </a:extLst>
            </p:cNvPr>
            <p:cNvSpPr txBox="1"/>
            <p:nvPr/>
          </p:nvSpPr>
          <p:spPr>
            <a:xfrm>
              <a:off x="8260866" y="3576680"/>
              <a:ext cx="3365465" cy="542985"/>
            </a:xfrm>
            <a:prstGeom prst="rect">
              <a:avLst/>
            </a:prstGeom>
            <a:solidFill>
              <a:schemeClr val="tx1"/>
            </a:solidFill>
            <a:ln w="28575">
              <a:solidFill>
                <a:schemeClr val="tx1"/>
              </a:solidFill>
            </a:ln>
          </p:spPr>
          <p:txBody>
            <a:bodyPr wrap="square"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EDF1F2"/>
                  </a:solidFill>
                  <a:effectLst/>
                  <a:uLnTx/>
                  <a:uFillTx/>
                  <a:latin typeface="Roboto"/>
                  <a:ea typeface="+mn-ea"/>
                  <a:cs typeface="+mn-cs"/>
                </a:rPr>
                <a:t>Microdiversity</a:t>
              </a:r>
            </a:p>
          </p:txBody>
        </p:sp>
        <p:sp>
          <p:nvSpPr>
            <p:cNvPr id="44" name="TextBox 43">
              <a:extLst>
                <a:ext uri="{FF2B5EF4-FFF2-40B4-BE49-F238E27FC236}">
                  <a16:creationId xmlns:a16="http://schemas.microsoft.com/office/drawing/2014/main" id="{15CDDD08-FD12-6AE7-DEF8-7AF5872B3E2B}"/>
                </a:ext>
              </a:extLst>
            </p:cNvPr>
            <p:cNvSpPr txBox="1"/>
            <p:nvPr/>
          </p:nvSpPr>
          <p:spPr>
            <a:xfrm>
              <a:off x="8264675" y="4100370"/>
              <a:ext cx="3365464" cy="1060835"/>
            </a:xfrm>
            <a:prstGeom prst="rect">
              <a:avLst/>
            </a:prstGeom>
            <a:solidFill>
              <a:schemeClr val="bg1"/>
            </a:solidFill>
            <a:ln w="28575">
              <a:solidFill>
                <a:schemeClr val="tx1"/>
              </a:solidFill>
            </a:ln>
          </p:spPr>
          <p:txBody>
            <a:bodyPr wrap="square"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07495E"/>
                  </a:solidFill>
                  <a:effectLst/>
                  <a:uLnTx/>
                  <a:uFillTx/>
                  <a:latin typeface="Roboto"/>
                  <a:ea typeface="+mn-ea"/>
                  <a:cs typeface="+mn-cs"/>
                </a:rPr>
                <a:t>Multiple antennas per</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07495E"/>
                  </a:solidFill>
                  <a:effectLst/>
                  <a:uLnTx/>
                  <a:uFillTx/>
                  <a:latin typeface="Roboto"/>
                  <a:ea typeface="+mn-ea"/>
                  <a:cs typeface="+mn-cs"/>
                </a:rPr>
                <a:t>transmission point </a:t>
              </a:r>
            </a:p>
          </p:txBody>
        </p:sp>
        <p:sp>
          <p:nvSpPr>
            <p:cNvPr id="48" name="Trapezium 47">
              <a:extLst>
                <a:ext uri="{FF2B5EF4-FFF2-40B4-BE49-F238E27FC236}">
                  <a16:creationId xmlns:a16="http://schemas.microsoft.com/office/drawing/2014/main" id="{49F2D57C-A298-2620-76C8-EB76C2BA37AF}"/>
                </a:ext>
              </a:extLst>
            </p:cNvPr>
            <p:cNvSpPr/>
            <p:nvPr/>
          </p:nvSpPr>
          <p:spPr>
            <a:xfrm flipH="1">
              <a:off x="8255990" y="3020838"/>
              <a:ext cx="3365463" cy="514350"/>
            </a:xfrm>
            <a:prstGeom prst="trapezoid">
              <a:avLst>
                <a:gd name="adj" fmla="val 131668"/>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grpSp>
      <p:sp>
        <p:nvSpPr>
          <p:cNvPr id="54" name="TextBox 53">
            <a:extLst>
              <a:ext uri="{FF2B5EF4-FFF2-40B4-BE49-F238E27FC236}">
                <a16:creationId xmlns:a16="http://schemas.microsoft.com/office/drawing/2014/main" id="{DC57DE3A-D6B7-7BED-299C-4BFD9775E358}"/>
              </a:ext>
            </a:extLst>
          </p:cNvPr>
          <p:cNvSpPr txBox="1"/>
          <p:nvPr/>
        </p:nvSpPr>
        <p:spPr>
          <a:xfrm>
            <a:off x="7044690" y="741422"/>
            <a:ext cx="2034540" cy="514350"/>
          </a:xfrm>
          <a:prstGeom prst="rect">
            <a:avLst/>
          </a:prstGeom>
          <a:solidFill>
            <a:schemeClr val="accent4"/>
          </a:solidFill>
        </p:spPr>
        <p:txBody>
          <a:bodyPr wrap="square"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EDF1F2"/>
                </a:solidFill>
                <a:effectLst/>
                <a:uLnTx/>
                <a:uFillTx/>
                <a:latin typeface="Roboto"/>
                <a:ea typeface="+mn-ea"/>
                <a:cs typeface="+mn-cs"/>
              </a:rPr>
              <a:t>Path Loss</a:t>
            </a:r>
          </a:p>
        </p:txBody>
      </p:sp>
      <p:grpSp>
        <p:nvGrpSpPr>
          <p:cNvPr id="55" name="Group 54">
            <a:extLst>
              <a:ext uri="{FF2B5EF4-FFF2-40B4-BE49-F238E27FC236}">
                <a16:creationId xmlns:a16="http://schemas.microsoft.com/office/drawing/2014/main" id="{C08E365F-F282-F043-418B-6F6FFE638A1F}"/>
              </a:ext>
            </a:extLst>
          </p:cNvPr>
          <p:cNvGrpSpPr/>
          <p:nvPr/>
        </p:nvGrpSpPr>
        <p:grpSpPr>
          <a:xfrm>
            <a:off x="6370748" y="1280068"/>
            <a:ext cx="3365467" cy="2155347"/>
            <a:chOff x="4538138" y="3017288"/>
            <a:chExt cx="3365467" cy="2155347"/>
          </a:xfrm>
        </p:grpSpPr>
        <p:sp>
          <p:nvSpPr>
            <p:cNvPr id="56" name="TextBox 55">
              <a:extLst>
                <a:ext uri="{FF2B5EF4-FFF2-40B4-BE49-F238E27FC236}">
                  <a16:creationId xmlns:a16="http://schemas.microsoft.com/office/drawing/2014/main" id="{1CEA485B-1C32-0F67-F416-7C6AE70271DB}"/>
                </a:ext>
              </a:extLst>
            </p:cNvPr>
            <p:cNvSpPr txBox="1"/>
            <p:nvPr/>
          </p:nvSpPr>
          <p:spPr>
            <a:xfrm>
              <a:off x="4538141" y="3568815"/>
              <a:ext cx="3365464" cy="542985"/>
            </a:xfrm>
            <a:prstGeom prst="rect">
              <a:avLst/>
            </a:prstGeom>
            <a:solidFill>
              <a:schemeClr val="tx1"/>
            </a:solidFill>
            <a:ln w="28575">
              <a:solidFill>
                <a:schemeClr val="tx1"/>
              </a:solidFill>
            </a:ln>
          </p:spPr>
          <p:txBody>
            <a:bodyPr wrap="square"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EDF1F2"/>
                  </a:solidFill>
                  <a:effectLst/>
                  <a:uLnTx/>
                  <a:uFillTx/>
                  <a:latin typeface="Roboto"/>
                  <a:ea typeface="+mn-ea"/>
                  <a:cs typeface="+mn-cs"/>
                </a:rPr>
                <a:t>Link budget</a:t>
              </a:r>
            </a:p>
          </p:txBody>
        </p:sp>
        <p:sp>
          <p:nvSpPr>
            <p:cNvPr id="57" name="TextBox 56">
              <a:extLst>
                <a:ext uri="{FF2B5EF4-FFF2-40B4-BE49-F238E27FC236}">
                  <a16:creationId xmlns:a16="http://schemas.microsoft.com/office/drawing/2014/main" id="{4EC3A307-0620-AFF1-FA75-E2BBC088397C}"/>
                </a:ext>
              </a:extLst>
            </p:cNvPr>
            <p:cNvSpPr txBox="1"/>
            <p:nvPr/>
          </p:nvSpPr>
          <p:spPr>
            <a:xfrm>
              <a:off x="4538139" y="4111800"/>
              <a:ext cx="3365465" cy="1060835"/>
            </a:xfrm>
            <a:prstGeom prst="rect">
              <a:avLst/>
            </a:prstGeom>
            <a:solidFill>
              <a:schemeClr val="bg1"/>
            </a:solidFill>
            <a:ln w="28575">
              <a:solidFill>
                <a:schemeClr val="tx1"/>
              </a:solidFill>
            </a:ln>
          </p:spPr>
          <p:txBody>
            <a:bodyPr wrap="square"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07495E"/>
                  </a:solidFill>
                  <a:effectLst/>
                  <a:uLnTx/>
                  <a:uFillTx/>
                  <a:latin typeface="Roboto"/>
                  <a:ea typeface="+mn-ea"/>
                  <a:cs typeface="+mn-cs"/>
                </a:rPr>
                <a:t>More power / Antennas</a:t>
              </a:r>
              <a:br>
                <a:rPr kumimoji="0" lang="en-US" sz="2000" b="1" i="0" u="none" strike="noStrike" kern="1200" cap="none" spc="0" normalizeH="0" baseline="0" noProof="0" dirty="0">
                  <a:ln>
                    <a:noFill/>
                  </a:ln>
                  <a:solidFill>
                    <a:srgbClr val="07495E"/>
                  </a:solidFill>
                  <a:effectLst/>
                  <a:uLnTx/>
                  <a:uFillTx/>
                  <a:latin typeface="Roboto"/>
                  <a:ea typeface="+mn-ea"/>
                  <a:cs typeface="+mn-cs"/>
                </a:rPr>
              </a:br>
              <a:r>
                <a:rPr kumimoji="0" lang="en-US" sz="2000" b="1" i="0" u="none" strike="noStrike" kern="1200" cap="none" spc="0" normalizeH="0" baseline="0" noProof="0" dirty="0">
                  <a:ln>
                    <a:noFill/>
                  </a:ln>
                  <a:solidFill>
                    <a:srgbClr val="07495E"/>
                  </a:solidFill>
                  <a:effectLst/>
                  <a:uLnTx/>
                  <a:uFillTx/>
                  <a:latin typeface="Roboto"/>
                  <a:ea typeface="+mn-ea"/>
                  <a:cs typeface="+mn-cs"/>
                </a:rPr>
                <a:t>Reduce Range</a:t>
              </a:r>
            </a:p>
          </p:txBody>
        </p:sp>
        <p:sp>
          <p:nvSpPr>
            <p:cNvPr id="58" name="Trapezium 57">
              <a:extLst>
                <a:ext uri="{FF2B5EF4-FFF2-40B4-BE49-F238E27FC236}">
                  <a16:creationId xmlns:a16="http://schemas.microsoft.com/office/drawing/2014/main" id="{0DF0CF56-A8FC-01FD-E1C5-63AF2EF568DE}"/>
                </a:ext>
              </a:extLst>
            </p:cNvPr>
            <p:cNvSpPr/>
            <p:nvPr/>
          </p:nvSpPr>
          <p:spPr>
            <a:xfrm flipH="1">
              <a:off x="4538138" y="3017288"/>
              <a:ext cx="3365463" cy="514350"/>
            </a:xfrm>
            <a:prstGeom prst="trapezoid">
              <a:avLst>
                <a:gd name="adj" fmla="val 131668"/>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grpSp>
    </p:spTree>
    <p:extLst>
      <p:ext uri="{BB962C8B-B14F-4D97-AF65-F5344CB8AC3E}">
        <p14:creationId xmlns:p14="http://schemas.microsoft.com/office/powerpoint/2010/main" val="34838637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5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2" grpId="0" animBg="1"/>
      <p:bldP spid="54"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0F8E244-EFD1-2D40-9909-853F309619C0}"/>
              </a:ext>
            </a:extLst>
          </p:cNvPr>
          <p:cNvSpPr>
            <a:spLocks noGrp="1"/>
          </p:cNvSpPr>
          <p:nvPr>
            <p:ph type="title"/>
          </p:nvPr>
        </p:nvSpPr>
        <p:spPr/>
        <p:txBody>
          <a:bodyPr/>
          <a:lstStyle/>
          <a:p>
            <a:r>
              <a:rPr lang="en-US" dirty="0"/>
              <a:t>The advantageous use of antennas</a:t>
            </a:r>
          </a:p>
        </p:txBody>
      </p:sp>
      <p:sp>
        <p:nvSpPr>
          <p:cNvPr id="5" name="Footer Placeholder 4">
            <a:extLst>
              <a:ext uri="{FF2B5EF4-FFF2-40B4-BE49-F238E27FC236}">
                <a16:creationId xmlns:a16="http://schemas.microsoft.com/office/drawing/2014/main" id="{92FB4E2A-9F64-364B-A5D0-7808E0B881CA}"/>
              </a:ext>
            </a:extLst>
          </p:cNvPr>
          <p:cNvSpPr>
            <a:spLocks noGrp="1"/>
          </p:cNvSpPr>
          <p:nvPr>
            <p:ph type="ft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15C3CC"/>
                </a:solidFill>
                <a:effectLst/>
                <a:uLnTx/>
                <a:uFillTx/>
                <a:latin typeface="Roboto" panose="02000000000000000000" pitchFamily="2" charset="0"/>
                <a:ea typeface="Roboto" panose="02000000000000000000" pitchFamily="2" charset="0"/>
                <a:cs typeface="+mn-cs"/>
              </a:rPr>
              <a:t>© 2023 Picocom</a:t>
            </a:r>
          </a:p>
        </p:txBody>
      </p:sp>
      <p:sp>
        <p:nvSpPr>
          <p:cNvPr id="229" name="Rectangle 228">
            <a:extLst>
              <a:ext uri="{FF2B5EF4-FFF2-40B4-BE49-F238E27FC236}">
                <a16:creationId xmlns:a16="http://schemas.microsoft.com/office/drawing/2014/main" id="{013FB3CA-1F5C-4145-8447-8C8153C2B905}"/>
              </a:ext>
            </a:extLst>
          </p:cNvPr>
          <p:cNvSpPr/>
          <p:nvPr/>
        </p:nvSpPr>
        <p:spPr>
          <a:xfrm>
            <a:off x="1021861" y="2057020"/>
            <a:ext cx="1122751" cy="82213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FEFFFF"/>
                </a:solidFill>
                <a:effectLst/>
                <a:uLnTx/>
                <a:uFillTx/>
                <a:latin typeface="Roboto Medium" panose="02000000000000000000" pitchFamily="2" charset="0"/>
                <a:ea typeface="Roboto Medium" panose="02000000000000000000" pitchFamily="2" charset="0"/>
                <a:cs typeface="+mn-cs"/>
              </a:rPr>
              <a:t>Central Antenna Processing</a:t>
            </a:r>
          </a:p>
        </p:txBody>
      </p:sp>
      <p:sp>
        <p:nvSpPr>
          <p:cNvPr id="6" name="Right Arrow 5">
            <a:extLst>
              <a:ext uri="{FF2B5EF4-FFF2-40B4-BE49-F238E27FC236}">
                <a16:creationId xmlns:a16="http://schemas.microsoft.com/office/drawing/2014/main" id="{97D49B5B-26A3-97AA-2088-6836D58B10C0}"/>
              </a:ext>
            </a:extLst>
          </p:cNvPr>
          <p:cNvSpPr/>
          <p:nvPr/>
        </p:nvSpPr>
        <p:spPr>
          <a:xfrm>
            <a:off x="782723" y="5196327"/>
            <a:ext cx="10151844" cy="556398"/>
          </a:xfrm>
          <a:prstGeom prst="rightArrow">
            <a:avLst>
              <a:gd name="adj1" fmla="val 64653"/>
              <a:gd name="adj2"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FEFFFF"/>
                </a:solidFill>
                <a:effectLst/>
                <a:uLnTx/>
                <a:uFillTx/>
                <a:latin typeface="Roboto Medium" panose="02000000000000000000" pitchFamily="2" charset="0"/>
                <a:ea typeface="Roboto Medium" panose="02000000000000000000" pitchFamily="2" charset="0"/>
                <a:cs typeface="+mn-cs"/>
              </a:rPr>
              <a:t>Increasing macrodiversity</a:t>
            </a:r>
          </a:p>
        </p:txBody>
      </p:sp>
      <p:sp>
        <p:nvSpPr>
          <p:cNvPr id="7" name="Right Arrow 6">
            <a:extLst>
              <a:ext uri="{FF2B5EF4-FFF2-40B4-BE49-F238E27FC236}">
                <a16:creationId xmlns:a16="http://schemas.microsoft.com/office/drawing/2014/main" id="{3B202C96-37EA-BB3F-2919-C51B23A8C197}"/>
              </a:ext>
            </a:extLst>
          </p:cNvPr>
          <p:cNvSpPr/>
          <p:nvPr/>
        </p:nvSpPr>
        <p:spPr>
          <a:xfrm flipH="1">
            <a:off x="787331" y="5684616"/>
            <a:ext cx="10156879" cy="555092"/>
          </a:xfrm>
          <a:prstGeom prst="rightArrow">
            <a:avLst>
              <a:gd name="adj1" fmla="val 64653"/>
              <a:gd name="adj2" fmla="val 50000"/>
            </a:avLst>
          </a:prstGeom>
          <a:solidFill>
            <a:schemeClr val="accent3"/>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FEFFFF"/>
                </a:solidFill>
                <a:effectLst/>
                <a:uLnTx/>
                <a:uFillTx/>
                <a:latin typeface="Roboto Medium" panose="02000000000000000000" pitchFamily="2" charset="0"/>
                <a:ea typeface="Roboto Medium" panose="02000000000000000000" pitchFamily="2" charset="0"/>
                <a:cs typeface="+mn-cs"/>
              </a:rPr>
              <a:t>Increasing microdiversity</a:t>
            </a:r>
          </a:p>
        </p:txBody>
      </p:sp>
      <p:grpSp>
        <p:nvGrpSpPr>
          <p:cNvPr id="13" name="Group 12">
            <a:extLst>
              <a:ext uri="{FF2B5EF4-FFF2-40B4-BE49-F238E27FC236}">
                <a16:creationId xmlns:a16="http://schemas.microsoft.com/office/drawing/2014/main" id="{C2F409E2-88CC-E344-D948-5E5A619245A8}"/>
              </a:ext>
            </a:extLst>
          </p:cNvPr>
          <p:cNvGrpSpPr/>
          <p:nvPr/>
        </p:nvGrpSpPr>
        <p:grpSpPr>
          <a:xfrm>
            <a:off x="805066" y="832910"/>
            <a:ext cx="1574524" cy="1574524"/>
            <a:chOff x="2390166" y="1339033"/>
            <a:chExt cx="1574524" cy="1574524"/>
          </a:xfrm>
        </p:grpSpPr>
        <p:pic>
          <p:nvPicPr>
            <p:cNvPr id="8" name="Graphic 7" descr="Cloud outline">
              <a:extLst>
                <a:ext uri="{FF2B5EF4-FFF2-40B4-BE49-F238E27FC236}">
                  <a16:creationId xmlns:a16="http://schemas.microsoft.com/office/drawing/2014/main" id="{C941E27F-B207-8872-C090-4832575B320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390166" y="1339033"/>
              <a:ext cx="1574524" cy="1574524"/>
            </a:xfrm>
            <a:prstGeom prst="rect">
              <a:avLst/>
            </a:prstGeom>
          </p:spPr>
        </p:pic>
        <p:sp>
          <p:nvSpPr>
            <p:cNvPr id="11" name="TextBox 10">
              <a:extLst>
                <a:ext uri="{FF2B5EF4-FFF2-40B4-BE49-F238E27FC236}">
                  <a16:creationId xmlns:a16="http://schemas.microsoft.com/office/drawing/2014/main" id="{B80068B3-E06F-FDCE-2282-B82AECED482A}"/>
                </a:ext>
              </a:extLst>
            </p:cNvPr>
            <p:cNvSpPr txBox="1"/>
            <p:nvPr/>
          </p:nvSpPr>
          <p:spPr>
            <a:xfrm>
              <a:off x="2489036" y="1928184"/>
              <a:ext cx="1389444" cy="58477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8578"/>
                  </a:solidFill>
                  <a:effectLst/>
                  <a:uLnTx/>
                  <a:uFillTx/>
                  <a:latin typeface="Roboto Medium" panose="02000000000000000000" pitchFamily="2" charset="0"/>
                  <a:ea typeface="Roboto Medium" panose="02000000000000000000" pitchFamily="2" charset="0"/>
                  <a:cs typeface="+mn-cs"/>
                </a:rPr>
                <a:t>CN and</a:t>
              </a:r>
              <a:br>
                <a:rPr kumimoji="0" lang="en-US" sz="1600" b="0" i="0" u="none" strike="noStrike" kern="1200" cap="none" spc="0" normalizeH="0" baseline="0" noProof="0" dirty="0">
                  <a:ln>
                    <a:noFill/>
                  </a:ln>
                  <a:solidFill>
                    <a:srgbClr val="008578"/>
                  </a:solidFill>
                  <a:effectLst/>
                  <a:uLnTx/>
                  <a:uFillTx/>
                  <a:latin typeface="Roboto Medium" panose="02000000000000000000" pitchFamily="2" charset="0"/>
                  <a:ea typeface="Roboto Medium" panose="02000000000000000000" pitchFamily="2" charset="0"/>
                  <a:cs typeface="+mn-cs"/>
                </a:rPr>
              </a:br>
              <a:r>
                <a:rPr kumimoji="0" lang="en-US" sz="1600" b="0" i="0" u="none" strike="noStrike" kern="1200" cap="none" spc="0" normalizeH="0" baseline="0" noProof="0" dirty="0">
                  <a:ln>
                    <a:noFill/>
                  </a:ln>
                  <a:solidFill>
                    <a:srgbClr val="008578"/>
                  </a:solidFill>
                  <a:effectLst/>
                  <a:uLnTx/>
                  <a:uFillTx/>
                  <a:latin typeface="Roboto Medium" panose="02000000000000000000" pitchFamily="2" charset="0"/>
                  <a:ea typeface="Roboto Medium" panose="02000000000000000000" pitchFamily="2" charset="0"/>
                  <a:cs typeface="+mn-cs"/>
                </a:rPr>
                <a:t>rest of RAN</a:t>
              </a:r>
              <a:endParaRPr kumimoji="0" lang="en-US" sz="1600" b="0" i="0" u="none" strike="noStrike" kern="1200" cap="none" spc="0" normalizeH="0" baseline="0" noProof="0" dirty="0">
                <a:ln>
                  <a:noFill/>
                </a:ln>
                <a:solidFill>
                  <a:srgbClr val="008578"/>
                </a:solidFill>
                <a:effectLst/>
                <a:uLnTx/>
                <a:uFillTx/>
                <a:latin typeface="Roboto Light"/>
                <a:ea typeface="+mn-ea"/>
                <a:cs typeface="+mn-cs"/>
              </a:endParaRPr>
            </a:p>
          </p:txBody>
        </p:sp>
      </p:grpSp>
      <p:grpSp>
        <p:nvGrpSpPr>
          <p:cNvPr id="449" name="Group 448">
            <a:extLst>
              <a:ext uri="{FF2B5EF4-FFF2-40B4-BE49-F238E27FC236}">
                <a16:creationId xmlns:a16="http://schemas.microsoft.com/office/drawing/2014/main" id="{F8F7DCD8-59D9-D7B1-52DD-44B3C5D20DED}"/>
              </a:ext>
            </a:extLst>
          </p:cNvPr>
          <p:cNvGrpSpPr/>
          <p:nvPr/>
        </p:nvGrpSpPr>
        <p:grpSpPr>
          <a:xfrm>
            <a:off x="4213718" y="2659715"/>
            <a:ext cx="3393811" cy="2530761"/>
            <a:chOff x="4213718" y="2659715"/>
            <a:chExt cx="3393811" cy="2530761"/>
          </a:xfrm>
        </p:grpSpPr>
        <p:sp>
          <p:nvSpPr>
            <p:cNvPr id="12" name="TextBox 11">
              <a:extLst>
                <a:ext uri="{FF2B5EF4-FFF2-40B4-BE49-F238E27FC236}">
                  <a16:creationId xmlns:a16="http://schemas.microsoft.com/office/drawing/2014/main" id="{15A3B85F-A30B-22A7-1923-622776332BC8}"/>
                </a:ext>
              </a:extLst>
            </p:cNvPr>
            <p:cNvSpPr txBox="1"/>
            <p:nvPr/>
          </p:nvSpPr>
          <p:spPr>
            <a:xfrm>
              <a:off x="4394873" y="4821144"/>
              <a:ext cx="2388621" cy="369332"/>
            </a:xfrm>
            <a:prstGeom prst="rect">
              <a:avLst/>
            </a:prstGeom>
            <a:noFill/>
          </p:spPr>
          <p:txBody>
            <a:bodyPr wrap="square">
              <a:spAutoFit/>
            </a:bodyPr>
            <a:lstStyle/>
            <a:p>
              <a:pPr marL="457200" marR="0" lvl="1"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3952A3"/>
                  </a:solidFill>
                  <a:effectLst/>
                  <a:uLnTx/>
                  <a:uFillTx/>
                  <a:latin typeface="Roboto"/>
                  <a:ea typeface="+mn-ea"/>
                  <a:cs typeface="+mn-cs"/>
                </a:rPr>
                <a:t>Semi-distributed</a:t>
              </a:r>
            </a:p>
          </p:txBody>
        </p:sp>
        <p:grpSp>
          <p:nvGrpSpPr>
            <p:cNvPr id="75" name="Group 74">
              <a:extLst>
                <a:ext uri="{FF2B5EF4-FFF2-40B4-BE49-F238E27FC236}">
                  <a16:creationId xmlns:a16="http://schemas.microsoft.com/office/drawing/2014/main" id="{CFAA2CFD-9F2B-CB75-6E37-D828940D36D0}"/>
                </a:ext>
              </a:extLst>
            </p:cNvPr>
            <p:cNvGrpSpPr/>
            <p:nvPr/>
          </p:nvGrpSpPr>
          <p:grpSpPr>
            <a:xfrm>
              <a:off x="4213718" y="2907368"/>
              <a:ext cx="1285783" cy="685142"/>
              <a:chOff x="4405094" y="2907368"/>
              <a:chExt cx="1285783" cy="685142"/>
            </a:xfrm>
          </p:grpSpPr>
          <p:grpSp>
            <p:nvGrpSpPr>
              <p:cNvPr id="287" name="Group 286">
                <a:extLst>
                  <a:ext uri="{FF2B5EF4-FFF2-40B4-BE49-F238E27FC236}">
                    <a16:creationId xmlns:a16="http://schemas.microsoft.com/office/drawing/2014/main" id="{F442B79A-D98B-B396-8A63-8E3940BC83B7}"/>
                  </a:ext>
                </a:extLst>
              </p:cNvPr>
              <p:cNvGrpSpPr/>
              <p:nvPr/>
            </p:nvGrpSpPr>
            <p:grpSpPr>
              <a:xfrm>
                <a:off x="4569284" y="2907368"/>
                <a:ext cx="473355" cy="685142"/>
                <a:chOff x="8145523" y="1751319"/>
                <a:chExt cx="473355" cy="685142"/>
              </a:xfrm>
            </p:grpSpPr>
            <p:grpSp>
              <p:nvGrpSpPr>
                <p:cNvPr id="291" name="Group 290">
                  <a:extLst>
                    <a:ext uri="{FF2B5EF4-FFF2-40B4-BE49-F238E27FC236}">
                      <a16:creationId xmlns:a16="http://schemas.microsoft.com/office/drawing/2014/main" id="{7AFE6E23-B2E0-700F-C9BE-543403BBA533}"/>
                    </a:ext>
                  </a:extLst>
                </p:cNvPr>
                <p:cNvGrpSpPr/>
                <p:nvPr/>
              </p:nvGrpSpPr>
              <p:grpSpPr>
                <a:xfrm>
                  <a:off x="8515672" y="1751319"/>
                  <a:ext cx="98384" cy="185195"/>
                  <a:chOff x="3653743" y="1435261"/>
                  <a:chExt cx="98384" cy="185195"/>
                </a:xfrm>
              </p:grpSpPr>
              <p:cxnSp>
                <p:nvCxnSpPr>
                  <p:cNvPr id="299" name="Straight Connector 298">
                    <a:extLst>
                      <a:ext uri="{FF2B5EF4-FFF2-40B4-BE49-F238E27FC236}">
                        <a16:creationId xmlns:a16="http://schemas.microsoft.com/office/drawing/2014/main" id="{993C7962-B984-E431-6FFA-74E1E47F40BD}"/>
                      </a:ext>
                    </a:extLst>
                  </p:cNvPr>
                  <p:cNvCxnSpPr/>
                  <p:nvPr/>
                </p:nvCxnSpPr>
                <p:spPr>
                  <a:xfrm>
                    <a:off x="3707757" y="1435261"/>
                    <a:ext cx="0" cy="185195"/>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300" name="Straight Connector 299">
                    <a:extLst>
                      <a:ext uri="{FF2B5EF4-FFF2-40B4-BE49-F238E27FC236}">
                        <a16:creationId xmlns:a16="http://schemas.microsoft.com/office/drawing/2014/main" id="{22ABCCEB-516E-53EE-CEE1-8F56569C6831}"/>
                      </a:ext>
                    </a:extLst>
                  </p:cNvPr>
                  <p:cNvCxnSpPr>
                    <a:cxnSpLocks/>
                  </p:cNvCxnSpPr>
                  <p:nvPr/>
                </p:nvCxnSpPr>
                <p:spPr>
                  <a:xfrm>
                    <a:off x="3663387" y="1448764"/>
                    <a:ext cx="44370" cy="79094"/>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301" name="Straight Connector 300">
                    <a:extLst>
                      <a:ext uri="{FF2B5EF4-FFF2-40B4-BE49-F238E27FC236}">
                        <a16:creationId xmlns:a16="http://schemas.microsoft.com/office/drawing/2014/main" id="{898F9319-79A2-0444-63EA-510C2D686095}"/>
                      </a:ext>
                    </a:extLst>
                  </p:cNvPr>
                  <p:cNvCxnSpPr>
                    <a:cxnSpLocks/>
                  </p:cNvCxnSpPr>
                  <p:nvPr/>
                </p:nvCxnSpPr>
                <p:spPr>
                  <a:xfrm flipH="1">
                    <a:off x="3707757" y="1448764"/>
                    <a:ext cx="44370" cy="79094"/>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302" name="Straight Connector 301">
                    <a:extLst>
                      <a:ext uri="{FF2B5EF4-FFF2-40B4-BE49-F238E27FC236}">
                        <a16:creationId xmlns:a16="http://schemas.microsoft.com/office/drawing/2014/main" id="{04258CE5-02CC-CE6B-27CB-7FE7577E9901}"/>
                      </a:ext>
                    </a:extLst>
                  </p:cNvPr>
                  <p:cNvCxnSpPr>
                    <a:cxnSpLocks/>
                  </p:cNvCxnSpPr>
                  <p:nvPr/>
                </p:nvCxnSpPr>
                <p:spPr>
                  <a:xfrm flipH="1">
                    <a:off x="3653743" y="1620456"/>
                    <a:ext cx="54014" cy="0"/>
                  </a:xfrm>
                  <a:prstGeom prst="line">
                    <a:avLst/>
                  </a:prstGeom>
                  <a:ln w="15875"/>
                </p:spPr>
                <p:style>
                  <a:lnRef idx="1">
                    <a:schemeClr val="accent1"/>
                  </a:lnRef>
                  <a:fillRef idx="0">
                    <a:schemeClr val="accent1"/>
                  </a:fillRef>
                  <a:effectRef idx="0">
                    <a:schemeClr val="accent1"/>
                  </a:effectRef>
                  <a:fontRef idx="minor">
                    <a:schemeClr val="tx1"/>
                  </a:fontRef>
                </p:style>
              </p:cxnSp>
            </p:grpSp>
            <p:grpSp>
              <p:nvGrpSpPr>
                <p:cNvPr id="292" name="Group 291">
                  <a:extLst>
                    <a:ext uri="{FF2B5EF4-FFF2-40B4-BE49-F238E27FC236}">
                      <a16:creationId xmlns:a16="http://schemas.microsoft.com/office/drawing/2014/main" id="{4D474A63-E795-5024-99FA-BA65D17356F2}"/>
                    </a:ext>
                  </a:extLst>
                </p:cNvPr>
                <p:cNvGrpSpPr/>
                <p:nvPr/>
              </p:nvGrpSpPr>
              <p:grpSpPr>
                <a:xfrm>
                  <a:off x="8520494" y="2177654"/>
                  <a:ext cx="98384" cy="185195"/>
                  <a:chOff x="3653743" y="1435261"/>
                  <a:chExt cx="98384" cy="185195"/>
                </a:xfrm>
              </p:grpSpPr>
              <p:cxnSp>
                <p:nvCxnSpPr>
                  <p:cNvPr id="295" name="Straight Connector 294">
                    <a:extLst>
                      <a:ext uri="{FF2B5EF4-FFF2-40B4-BE49-F238E27FC236}">
                        <a16:creationId xmlns:a16="http://schemas.microsoft.com/office/drawing/2014/main" id="{7DDADB04-4B1B-5A51-D695-2DBD95A05330}"/>
                      </a:ext>
                    </a:extLst>
                  </p:cNvPr>
                  <p:cNvCxnSpPr/>
                  <p:nvPr/>
                </p:nvCxnSpPr>
                <p:spPr>
                  <a:xfrm>
                    <a:off x="3707757" y="1435261"/>
                    <a:ext cx="0" cy="185195"/>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296" name="Straight Connector 295">
                    <a:extLst>
                      <a:ext uri="{FF2B5EF4-FFF2-40B4-BE49-F238E27FC236}">
                        <a16:creationId xmlns:a16="http://schemas.microsoft.com/office/drawing/2014/main" id="{32669600-11A9-0C9E-B2AE-0D6FD207CC11}"/>
                      </a:ext>
                    </a:extLst>
                  </p:cNvPr>
                  <p:cNvCxnSpPr>
                    <a:cxnSpLocks/>
                  </p:cNvCxnSpPr>
                  <p:nvPr/>
                </p:nvCxnSpPr>
                <p:spPr>
                  <a:xfrm>
                    <a:off x="3663387" y="1448764"/>
                    <a:ext cx="44370" cy="79094"/>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297" name="Straight Connector 296">
                    <a:extLst>
                      <a:ext uri="{FF2B5EF4-FFF2-40B4-BE49-F238E27FC236}">
                        <a16:creationId xmlns:a16="http://schemas.microsoft.com/office/drawing/2014/main" id="{416C394D-80A2-61C8-C302-42C79DD7BDD4}"/>
                      </a:ext>
                    </a:extLst>
                  </p:cNvPr>
                  <p:cNvCxnSpPr>
                    <a:cxnSpLocks/>
                  </p:cNvCxnSpPr>
                  <p:nvPr/>
                </p:nvCxnSpPr>
                <p:spPr>
                  <a:xfrm flipH="1">
                    <a:off x="3707757" y="1448764"/>
                    <a:ext cx="44370" cy="79094"/>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298" name="Straight Connector 297">
                    <a:extLst>
                      <a:ext uri="{FF2B5EF4-FFF2-40B4-BE49-F238E27FC236}">
                        <a16:creationId xmlns:a16="http://schemas.microsoft.com/office/drawing/2014/main" id="{14ABE668-3E21-4A3B-C76A-4173B0199264}"/>
                      </a:ext>
                    </a:extLst>
                  </p:cNvPr>
                  <p:cNvCxnSpPr>
                    <a:cxnSpLocks/>
                  </p:cNvCxnSpPr>
                  <p:nvPr/>
                </p:nvCxnSpPr>
                <p:spPr>
                  <a:xfrm flipH="1">
                    <a:off x="3653743" y="1620456"/>
                    <a:ext cx="54014" cy="0"/>
                  </a:xfrm>
                  <a:prstGeom prst="line">
                    <a:avLst/>
                  </a:prstGeom>
                  <a:ln w="15875"/>
                </p:spPr>
                <p:style>
                  <a:lnRef idx="1">
                    <a:schemeClr val="accent1"/>
                  </a:lnRef>
                  <a:fillRef idx="0">
                    <a:schemeClr val="accent1"/>
                  </a:fillRef>
                  <a:effectRef idx="0">
                    <a:schemeClr val="accent1"/>
                  </a:effectRef>
                  <a:fontRef idx="minor">
                    <a:schemeClr val="tx1"/>
                  </a:fontRef>
                </p:style>
              </p:cxnSp>
            </p:grpSp>
            <p:cxnSp>
              <p:nvCxnSpPr>
                <p:cNvPr id="293" name="Straight Connector 292">
                  <a:extLst>
                    <a:ext uri="{FF2B5EF4-FFF2-40B4-BE49-F238E27FC236}">
                      <a16:creationId xmlns:a16="http://schemas.microsoft.com/office/drawing/2014/main" id="{42B02FC3-C5B7-EC5C-5606-A5BD5E6920E5}"/>
                    </a:ext>
                  </a:extLst>
                </p:cNvPr>
                <p:cNvCxnSpPr/>
                <p:nvPr/>
              </p:nvCxnSpPr>
              <p:spPr>
                <a:xfrm>
                  <a:off x="8569686" y="1990529"/>
                  <a:ext cx="0" cy="142754"/>
                </a:xfrm>
                <a:prstGeom prst="line">
                  <a:avLst/>
                </a:prstGeom>
                <a:ln w="15875">
                  <a:prstDash val="sysDot"/>
                </a:ln>
              </p:spPr>
              <p:style>
                <a:lnRef idx="1">
                  <a:schemeClr val="accent1"/>
                </a:lnRef>
                <a:fillRef idx="0">
                  <a:schemeClr val="accent1"/>
                </a:fillRef>
                <a:effectRef idx="0">
                  <a:schemeClr val="accent1"/>
                </a:effectRef>
                <a:fontRef idx="minor">
                  <a:schemeClr val="tx1"/>
                </a:fontRef>
              </p:style>
            </p:cxnSp>
            <p:sp>
              <p:nvSpPr>
                <p:cNvPr id="294" name="Rectangle 293">
                  <a:extLst>
                    <a:ext uri="{FF2B5EF4-FFF2-40B4-BE49-F238E27FC236}">
                      <a16:creationId xmlns:a16="http://schemas.microsoft.com/office/drawing/2014/main" id="{85A13078-6AC0-E9B4-2C35-7D1AFEE33273}"/>
                    </a:ext>
                  </a:extLst>
                </p:cNvPr>
                <p:cNvSpPr/>
                <p:nvPr/>
              </p:nvSpPr>
              <p:spPr>
                <a:xfrm>
                  <a:off x="8145523" y="1882807"/>
                  <a:ext cx="370073" cy="553654"/>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36000" rIns="0" bIns="0" rtlCol="0" anchor="ctr" anchorCtr="0">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E7CF1A"/>
                      </a:solidFill>
                      <a:effectLst/>
                      <a:uLnTx/>
                      <a:uFillTx/>
                      <a:latin typeface="Roboto Medium" panose="02000000000000000000" pitchFamily="2" charset="0"/>
                      <a:ea typeface="Roboto Medium" panose="02000000000000000000" pitchFamily="2" charset="0"/>
                      <a:cs typeface="+mn-cs"/>
                    </a:rPr>
                    <a:t>RU</a:t>
                  </a:r>
                </a:p>
              </p:txBody>
            </p:sp>
          </p:grpSp>
          <p:sp>
            <p:nvSpPr>
              <p:cNvPr id="288" name="Rectangle 287">
                <a:extLst>
                  <a:ext uri="{FF2B5EF4-FFF2-40B4-BE49-F238E27FC236}">
                    <a16:creationId xmlns:a16="http://schemas.microsoft.com/office/drawing/2014/main" id="{FDC7984F-9618-4A2A-D287-81CC17488FEC}"/>
                  </a:ext>
                </a:extLst>
              </p:cNvPr>
              <p:cNvSpPr/>
              <p:nvPr/>
            </p:nvSpPr>
            <p:spPr>
              <a:xfrm flipH="1">
                <a:off x="5008278" y="3044440"/>
                <a:ext cx="682599" cy="31737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07495E"/>
                    </a:solidFill>
                    <a:effectLst/>
                    <a:uLnTx/>
                    <a:uFillTx/>
                    <a:latin typeface="Roboto Medium" panose="02000000000000000000" pitchFamily="2" charset="0"/>
                    <a:ea typeface="Roboto Medium" panose="02000000000000000000" pitchFamily="2" charset="0"/>
                    <a:cs typeface="+mn-cs"/>
                  </a:rPr>
                  <a:t>Some</a:t>
                </a:r>
                <a:br>
                  <a:rPr kumimoji="0" lang="en-US" sz="1000" b="0" i="0" u="none" strike="noStrike" kern="1200" cap="none" spc="0" normalizeH="0" baseline="0" noProof="0" dirty="0">
                    <a:ln>
                      <a:noFill/>
                    </a:ln>
                    <a:solidFill>
                      <a:srgbClr val="07495E"/>
                    </a:solidFill>
                    <a:effectLst/>
                    <a:uLnTx/>
                    <a:uFillTx/>
                    <a:latin typeface="Roboto Medium" panose="02000000000000000000" pitchFamily="2" charset="0"/>
                    <a:ea typeface="Roboto Medium" panose="02000000000000000000" pitchFamily="2" charset="0"/>
                    <a:cs typeface="+mn-cs"/>
                  </a:rPr>
                </a:br>
                <a:r>
                  <a:rPr kumimoji="0" lang="en-US" sz="1000" b="0" i="0" u="none" strike="noStrike" kern="1200" cap="none" spc="0" normalizeH="0" baseline="0" noProof="0" dirty="0">
                    <a:ln>
                      <a:noFill/>
                    </a:ln>
                    <a:solidFill>
                      <a:srgbClr val="07495E"/>
                    </a:solidFill>
                    <a:effectLst/>
                    <a:uLnTx/>
                    <a:uFillTx/>
                    <a:latin typeface="Roboto Medium" panose="02000000000000000000" pitchFamily="2" charset="0"/>
                    <a:ea typeface="Roboto Medium" panose="02000000000000000000" pitchFamily="2" charset="0"/>
                    <a:cs typeface="+mn-cs"/>
                  </a:rPr>
                  <a:t>antennas</a:t>
                </a:r>
              </a:p>
            </p:txBody>
          </p:sp>
          <p:sp>
            <p:nvSpPr>
              <p:cNvPr id="15" name="Left-right Arrow 14">
                <a:extLst>
                  <a:ext uri="{FF2B5EF4-FFF2-40B4-BE49-F238E27FC236}">
                    <a16:creationId xmlns:a16="http://schemas.microsoft.com/office/drawing/2014/main" id="{62DE512E-DC54-FEFA-C37D-F3CFEA640761}"/>
                  </a:ext>
                </a:extLst>
              </p:cNvPr>
              <p:cNvSpPr/>
              <p:nvPr/>
            </p:nvSpPr>
            <p:spPr>
              <a:xfrm>
                <a:off x="4405094" y="3152724"/>
                <a:ext cx="164005" cy="334072"/>
              </a:xfrm>
              <a:prstGeom prst="leftRightArrow">
                <a:avLst>
                  <a:gd name="adj1" fmla="val 64109"/>
                  <a:gd name="adj2" fmla="val 3563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rmAutofit fontScale="55000" lnSpcReduction="20000"/>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grpSp>
        <p:grpSp>
          <p:nvGrpSpPr>
            <p:cNvPr id="76" name="Group 75">
              <a:extLst>
                <a:ext uri="{FF2B5EF4-FFF2-40B4-BE49-F238E27FC236}">
                  <a16:creationId xmlns:a16="http://schemas.microsoft.com/office/drawing/2014/main" id="{B65FF315-7F0A-0DDD-B380-50D0532E5D55}"/>
                </a:ext>
              </a:extLst>
            </p:cNvPr>
            <p:cNvGrpSpPr/>
            <p:nvPr/>
          </p:nvGrpSpPr>
          <p:grpSpPr>
            <a:xfrm>
              <a:off x="4853515" y="3848757"/>
              <a:ext cx="1285783" cy="685142"/>
              <a:chOff x="4405094" y="2907368"/>
              <a:chExt cx="1285783" cy="685142"/>
            </a:xfrm>
          </p:grpSpPr>
          <p:grpSp>
            <p:nvGrpSpPr>
              <p:cNvPr id="93" name="Group 92">
                <a:extLst>
                  <a:ext uri="{FF2B5EF4-FFF2-40B4-BE49-F238E27FC236}">
                    <a16:creationId xmlns:a16="http://schemas.microsoft.com/office/drawing/2014/main" id="{5C9B4DF8-6777-264E-EA39-34258C0D2CD9}"/>
                  </a:ext>
                </a:extLst>
              </p:cNvPr>
              <p:cNvGrpSpPr/>
              <p:nvPr/>
            </p:nvGrpSpPr>
            <p:grpSpPr>
              <a:xfrm>
                <a:off x="4569284" y="2907368"/>
                <a:ext cx="473355" cy="685142"/>
                <a:chOff x="8145523" y="1751319"/>
                <a:chExt cx="473355" cy="685142"/>
              </a:xfrm>
            </p:grpSpPr>
            <p:grpSp>
              <p:nvGrpSpPr>
                <p:cNvPr id="96" name="Group 95">
                  <a:extLst>
                    <a:ext uri="{FF2B5EF4-FFF2-40B4-BE49-F238E27FC236}">
                      <a16:creationId xmlns:a16="http://schemas.microsoft.com/office/drawing/2014/main" id="{CA552D27-14A4-F847-E228-B05895055975}"/>
                    </a:ext>
                  </a:extLst>
                </p:cNvPr>
                <p:cNvGrpSpPr/>
                <p:nvPr/>
              </p:nvGrpSpPr>
              <p:grpSpPr>
                <a:xfrm>
                  <a:off x="8515672" y="1751319"/>
                  <a:ext cx="98384" cy="185195"/>
                  <a:chOff x="3653743" y="1435261"/>
                  <a:chExt cx="98384" cy="185195"/>
                </a:xfrm>
              </p:grpSpPr>
              <p:cxnSp>
                <p:nvCxnSpPr>
                  <p:cNvPr id="104" name="Straight Connector 103">
                    <a:extLst>
                      <a:ext uri="{FF2B5EF4-FFF2-40B4-BE49-F238E27FC236}">
                        <a16:creationId xmlns:a16="http://schemas.microsoft.com/office/drawing/2014/main" id="{C44F1307-A96E-F599-1668-686073855805}"/>
                      </a:ext>
                    </a:extLst>
                  </p:cNvPr>
                  <p:cNvCxnSpPr/>
                  <p:nvPr/>
                </p:nvCxnSpPr>
                <p:spPr>
                  <a:xfrm>
                    <a:off x="3707757" y="1435261"/>
                    <a:ext cx="0" cy="185195"/>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105" name="Straight Connector 104">
                    <a:extLst>
                      <a:ext uri="{FF2B5EF4-FFF2-40B4-BE49-F238E27FC236}">
                        <a16:creationId xmlns:a16="http://schemas.microsoft.com/office/drawing/2014/main" id="{9F79E311-B905-21AF-13C6-0D02F4B3888D}"/>
                      </a:ext>
                    </a:extLst>
                  </p:cNvPr>
                  <p:cNvCxnSpPr>
                    <a:cxnSpLocks/>
                  </p:cNvCxnSpPr>
                  <p:nvPr/>
                </p:nvCxnSpPr>
                <p:spPr>
                  <a:xfrm>
                    <a:off x="3663387" y="1448764"/>
                    <a:ext cx="44370" cy="79094"/>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106" name="Straight Connector 105">
                    <a:extLst>
                      <a:ext uri="{FF2B5EF4-FFF2-40B4-BE49-F238E27FC236}">
                        <a16:creationId xmlns:a16="http://schemas.microsoft.com/office/drawing/2014/main" id="{29CF4499-B584-D51D-CAC2-A71ECB5825DB}"/>
                      </a:ext>
                    </a:extLst>
                  </p:cNvPr>
                  <p:cNvCxnSpPr>
                    <a:cxnSpLocks/>
                  </p:cNvCxnSpPr>
                  <p:nvPr/>
                </p:nvCxnSpPr>
                <p:spPr>
                  <a:xfrm flipH="1">
                    <a:off x="3707757" y="1448764"/>
                    <a:ext cx="44370" cy="79094"/>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107" name="Straight Connector 106">
                    <a:extLst>
                      <a:ext uri="{FF2B5EF4-FFF2-40B4-BE49-F238E27FC236}">
                        <a16:creationId xmlns:a16="http://schemas.microsoft.com/office/drawing/2014/main" id="{C0B5C248-444E-F106-02AD-A11619D6FE22}"/>
                      </a:ext>
                    </a:extLst>
                  </p:cNvPr>
                  <p:cNvCxnSpPr>
                    <a:cxnSpLocks/>
                  </p:cNvCxnSpPr>
                  <p:nvPr/>
                </p:nvCxnSpPr>
                <p:spPr>
                  <a:xfrm flipH="1">
                    <a:off x="3653743" y="1620456"/>
                    <a:ext cx="54014" cy="0"/>
                  </a:xfrm>
                  <a:prstGeom prst="line">
                    <a:avLst/>
                  </a:prstGeom>
                  <a:ln w="15875"/>
                </p:spPr>
                <p:style>
                  <a:lnRef idx="1">
                    <a:schemeClr val="accent1"/>
                  </a:lnRef>
                  <a:fillRef idx="0">
                    <a:schemeClr val="accent1"/>
                  </a:fillRef>
                  <a:effectRef idx="0">
                    <a:schemeClr val="accent1"/>
                  </a:effectRef>
                  <a:fontRef idx="minor">
                    <a:schemeClr val="tx1"/>
                  </a:fontRef>
                </p:style>
              </p:cxnSp>
            </p:grpSp>
            <p:grpSp>
              <p:nvGrpSpPr>
                <p:cNvPr id="97" name="Group 96">
                  <a:extLst>
                    <a:ext uri="{FF2B5EF4-FFF2-40B4-BE49-F238E27FC236}">
                      <a16:creationId xmlns:a16="http://schemas.microsoft.com/office/drawing/2014/main" id="{BEB91DE7-066F-D882-91E1-5F120FF85240}"/>
                    </a:ext>
                  </a:extLst>
                </p:cNvPr>
                <p:cNvGrpSpPr/>
                <p:nvPr/>
              </p:nvGrpSpPr>
              <p:grpSpPr>
                <a:xfrm>
                  <a:off x="8520494" y="2177654"/>
                  <a:ext cx="98384" cy="185195"/>
                  <a:chOff x="3653743" y="1435261"/>
                  <a:chExt cx="98384" cy="185195"/>
                </a:xfrm>
              </p:grpSpPr>
              <p:cxnSp>
                <p:nvCxnSpPr>
                  <p:cNvPr id="100" name="Straight Connector 99">
                    <a:extLst>
                      <a:ext uri="{FF2B5EF4-FFF2-40B4-BE49-F238E27FC236}">
                        <a16:creationId xmlns:a16="http://schemas.microsoft.com/office/drawing/2014/main" id="{4B137A77-E6F9-DAD7-71A0-BCA81E7210C9}"/>
                      </a:ext>
                    </a:extLst>
                  </p:cNvPr>
                  <p:cNvCxnSpPr/>
                  <p:nvPr/>
                </p:nvCxnSpPr>
                <p:spPr>
                  <a:xfrm>
                    <a:off x="3707757" y="1435261"/>
                    <a:ext cx="0" cy="185195"/>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101" name="Straight Connector 100">
                    <a:extLst>
                      <a:ext uri="{FF2B5EF4-FFF2-40B4-BE49-F238E27FC236}">
                        <a16:creationId xmlns:a16="http://schemas.microsoft.com/office/drawing/2014/main" id="{DBB3C265-F121-3A50-305D-108CB60C7098}"/>
                      </a:ext>
                    </a:extLst>
                  </p:cNvPr>
                  <p:cNvCxnSpPr>
                    <a:cxnSpLocks/>
                  </p:cNvCxnSpPr>
                  <p:nvPr/>
                </p:nvCxnSpPr>
                <p:spPr>
                  <a:xfrm>
                    <a:off x="3663387" y="1448764"/>
                    <a:ext cx="44370" cy="79094"/>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102" name="Straight Connector 101">
                    <a:extLst>
                      <a:ext uri="{FF2B5EF4-FFF2-40B4-BE49-F238E27FC236}">
                        <a16:creationId xmlns:a16="http://schemas.microsoft.com/office/drawing/2014/main" id="{D6A0CDA7-085D-EE58-20F7-7FA29C23643F}"/>
                      </a:ext>
                    </a:extLst>
                  </p:cNvPr>
                  <p:cNvCxnSpPr>
                    <a:cxnSpLocks/>
                  </p:cNvCxnSpPr>
                  <p:nvPr/>
                </p:nvCxnSpPr>
                <p:spPr>
                  <a:xfrm flipH="1">
                    <a:off x="3707757" y="1448764"/>
                    <a:ext cx="44370" cy="79094"/>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103" name="Straight Connector 102">
                    <a:extLst>
                      <a:ext uri="{FF2B5EF4-FFF2-40B4-BE49-F238E27FC236}">
                        <a16:creationId xmlns:a16="http://schemas.microsoft.com/office/drawing/2014/main" id="{4B52082C-9DC9-6E52-6920-7634E0493A79}"/>
                      </a:ext>
                    </a:extLst>
                  </p:cNvPr>
                  <p:cNvCxnSpPr>
                    <a:cxnSpLocks/>
                  </p:cNvCxnSpPr>
                  <p:nvPr/>
                </p:nvCxnSpPr>
                <p:spPr>
                  <a:xfrm flipH="1">
                    <a:off x="3653743" y="1620456"/>
                    <a:ext cx="54014" cy="0"/>
                  </a:xfrm>
                  <a:prstGeom prst="line">
                    <a:avLst/>
                  </a:prstGeom>
                  <a:ln w="15875"/>
                </p:spPr>
                <p:style>
                  <a:lnRef idx="1">
                    <a:schemeClr val="accent1"/>
                  </a:lnRef>
                  <a:fillRef idx="0">
                    <a:schemeClr val="accent1"/>
                  </a:fillRef>
                  <a:effectRef idx="0">
                    <a:schemeClr val="accent1"/>
                  </a:effectRef>
                  <a:fontRef idx="minor">
                    <a:schemeClr val="tx1"/>
                  </a:fontRef>
                </p:style>
              </p:cxnSp>
            </p:grpSp>
            <p:cxnSp>
              <p:nvCxnSpPr>
                <p:cNvPr id="98" name="Straight Connector 97">
                  <a:extLst>
                    <a:ext uri="{FF2B5EF4-FFF2-40B4-BE49-F238E27FC236}">
                      <a16:creationId xmlns:a16="http://schemas.microsoft.com/office/drawing/2014/main" id="{8C4F89F8-A0B4-6CE5-F00C-768E18A4AA8D}"/>
                    </a:ext>
                  </a:extLst>
                </p:cNvPr>
                <p:cNvCxnSpPr/>
                <p:nvPr/>
              </p:nvCxnSpPr>
              <p:spPr>
                <a:xfrm>
                  <a:off x="8569686" y="1990529"/>
                  <a:ext cx="0" cy="142754"/>
                </a:xfrm>
                <a:prstGeom prst="line">
                  <a:avLst/>
                </a:prstGeom>
                <a:ln w="15875">
                  <a:prstDash val="sysDot"/>
                </a:ln>
              </p:spPr>
              <p:style>
                <a:lnRef idx="1">
                  <a:schemeClr val="accent1"/>
                </a:lnRef>
                <a:fillRef idx="0">
                  <a:schemeClr val="accent1"/>
                </a:fillRef>
                <a:effectRef idx="0">
                  <a:schemeClr val="accent1"/>
                </a:effectRef>
                <a:fontRef idx="minor">
                  <a:schemeClr val="tx1"/>
                </a:fontRef>
              </p:style>
            </p:cxnSp>
            <p:sp>
              <p:nvSpPr>
                <p:cNvPr id="99" name="Rectangle 98">
                  <a:extLst>
                    <a:ext uri="{FF2B5EF4-FFF2-40B4-BE49-F238E27FC236}">
                      <a16:creationId xmlns:a16="http://schemas.microsoft.com/office/drawing/2014/main" id="{E7CB5669-4543-9B76-D7DC-8FD0CF980FC1}"/>
                    </a:ext>
                  </a:extLst>
                </p:cNvPr>
                <p:cNvSpPr/>
                <p:nvPr/>
              </p:nvSpPr>
              <p:spPr>
                <a:xfrm>
                  <a:off x="8145523" y="1882807"/>
                  <a:ext cx="370073" cy="553654"/>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36000" rIns="0" bIns="0" rtlCol="0" anchor="ctr" anchorCtr="0">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E7CF1A"/>
                      </a:solidFill>
                      <a:effectLst/>
                      <a:uLnTx/>
                      <a:uFillTx/>
                      <a:latin typeface="Roboto Medium" panose="02000000000000000000" pitchFamily="2" charset="0"/>
                      <a:ea typeface="Roboto Medium" panose="02000000000000000000" pitchFamily="2" charset="0"/>
                      <a:cs typeface="+mn-cs"/>
                    </a:rPr>
                    <a:t>RU</a:t>
                  </a:r>
                </a:p>
              </p:txBody>
            </p:sp>
          </p:grpSp>
          <p:sp>
            <p:nvSpPr>
              <p:cNvPr id="94" name="Rectangle 93">
                <a:extLst>
                  <a:ext uri="{FF2B5EF4-FFF2-40B4-BE49-F238E27FC236}">
                    <a16:creationId xmlns:a16="http://schemas.microsoft.com/office/drawing/2014/main" id="{5A8411DD-06F4-47E1-DC05-6E02E4B7EA80}"/>
                  </a:ext>
                </a:extLst>
              </p:cNvPr>
              <p:cNvSpPr/>
              <p:nvPr/>
            </p:nvSpPr>
            <p:spPr>
              <a:xfrm flipH="1">
                <a:off x="5008278" y="3044440"/>
                <a:ext cx="682599" cy="31737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07495E"/>
                    </a:solidFill>
                    <a:effectLst/>
                    <a:uLnTx/>
                    <a:uFillTx/>
                    <a:latin typeface="Roboto Medium" panose="02000000000000000000" pitchFamily="2" charset="0"/>
                    <a:ea typeface="Roboto Medium" panose="02000000000000000000" pitchFamily="2" charset="0"/>
                    <a:cs typeface="+mn-cs"/>
                  </a:rPr>
                  <a:t>Some</a:t>
                </a:r>
                <a:br>
                  <a:rPr kumimoji="0" lang="en-US" sz="1000" b="0" i="0" u="none" strike="noStrike" kern="1200" cap="none" spc="0" normalizeH="0" baseline="0" noProof="0" dirty="0">
                    <a:ln>
                      <a:noFill/>
                    </a:ln>
                    <a:solidFill>
                      <a:srgbClr val="07495E"/>
                    </a:solidFill>
                    <a:effectLst/>
                    <a:uLnTx/>
                    <a:uFillTx/>
                    <a:latin typeface="Roboto Medium" panose="02000000000000000000" pitchFamily="2" charset="0"/>
                    <a:ea typeface="Roboto Medium" panose="02000000000000000000" pitchFamily="2" charset="0"/>
                    <a:cs typeface="+mn-cs"/>
                  </a:rPr>
                </a:br>
                <a:r>
                  <a:rPr kumimoji="0" lang="en-US" sz="1000" b="0" i="0" u="none" strike="noStrike" kern="1200" cap="none" spc="0" normalizeH="0" baseline="0" noProof="0" dirty="0">
                    <a:ln>
                      <a:noFill/>
                    </a:ln>
                    <a:solidFill>
                      <a:srgbClr val="07495E"/>
                    </a:solidFill>
                    <a:effectLst/>
                    <a:uLnTx/>
                    <a:uFillTx/>
                    <a:latin typeface="Roboto Medium" panose="02000000000000000000" pitchFamily="2" charset="0"/>
                    <a:ea typeface="Roboto Medium" panose="02000000000000000000" pitchFamily="2" charset="0"/>
                    <a:cs typeface="+mn-cs"/>
                  </a:rPr>
                  <a:t>antennas</a:t>
                </a:r>
              </a:p>
            </p:txBody>
          </p:sp>
          <p:sp>
            <p:nvSpPr>
              <p:cNvPr id="95" name="Left-right Arrow 94">
                <a:extLst>
                  <a:ext uri="{FF2B5EF4-FFF2-40B4-BE49-F238E27FC236}">
                    <a16:creationId xmlns:a16="http://schemas.microsoft.com/office/drawing/2014/main" id="{AFE8DE30-B9E5-4939-B5E9-D7244E2BFE85}"/>
                  </a:ext>
                </a:extLst>
              </p:cNvPr>
              <p:cNvSpPr/>
              <p:nvPr/>
            </p:nvSpPr>
            <p:spPr>
              <a:xfrm>
                <a:off x="4405094" y="3152724"/>
                <a:ext cx="164005" cy="334072"/>
              </a:xfrm>
              <a:prstGeom prst="leftRightArrow">
                <a:avLst>
                  <a:gd name="adj1" fmla="val 64109"/>
                  <a:gd name="adj2" fmla="val 3563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rmAutofit fontScale="55000" lnSpcReduction="20000"/>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grpSp>
        <p:grpSp>
          <p:nvGrpSpPr>
            <p:cNvPr id="108" name="Group 107">
              <a:extLst>
                <a:ext uri="{FF2B5EF4-FFF2-40B4-BE49-F238E27FC236}">
                  <a16:creationId xmlns:a16="http://schemas.microsoft.com/office/drawing/2014/main" id="{DB587BFB-4C66-1E1B-ECA1-12E0E382AE93}"/>
                </a:ext>
              </a:extLst>
            </p:cNvPr>
            <p:cNvGrpSpPr/>
            <p:nvPr/>
          </p:nvGrpSpPr>
          <p:grpSpPr>
            <a:xfrm>
              <a:off x="6321746" y="2659715"/>
              <a:ext cx="1285783" cy="685142"/>
              <a:chOff x="4405094" y="2907368"/>
              <a:chExt cx="1285783" cy="685142"/>
            </a:xfrm>
          </p:grpSpPr>
          <p:grpSp>
            <p:nvGrpSpPr>
              <p:cNvPr id="109" name="Group 108">
                <a:extLst>
                  <a:ext uri="{FF2B5EF4-FFF2-40B4-BE49-F238E27FC236}">
                    <a16:creationId xmlns:a16="http://schemas.microsoft.com/office/drawing/2014/main" id="{AB59B7B4-555B-46EB-5C8E-1FF16A4F8A1D}"/>
                  </a:ext>
                </a:extLst>
              </p:cNvPr>
              <p:cNvGrpSpPr/>
              <p:nvPr/>
            </p:nvGrpSpPr>
            <p:grpSpPr>
              <a:xfrm>
                <a:off x="4569284" y="2907368"/>
                <a:ext cx="473355" cy="685142"/>
                <a:chOff x="8145523" y="1751319"/>
                <a:chExt cx="473355" cy="685142"/>
              </a:xfrm>
            </p:grpSpPr>
            <p:grpSp>
              <p:nvGrpSpPr>
                <p:cNvPr id="113" name="Group 112">
                  <a:extLst>
                    <a:ext uri="{FF2B5EF4-FFF2-40B4-BE49-F238E27FC236}">
                      <a16:creationId xmlns:a16="http://schemas.microsoft.com/office/drawing/2014/main" id="{3CAD1DAB-3F15-18E1-52CA-85B027DC09D5}"/>
                    </a:ext>
                  </a:extLst>
                </p:cNvPr>
                <p:cNvGrpSpPr/>
                <p:nvPr/>
              </p:nvGrpSpPr>
              <p:grpSpPr>
                <a:xfrm>
                  <a:off x="8515672" y="1751319"/>
                  <a:ext cx="98384" cy="185195"/>
                  <a:chOff x="3653743" y="1435261"/>
                  <a:chExt cx="98384" cy="185195"/>
                </a:xfrm>
              </p:grpSpPr>
              <p:cxnSp>
                <p:nvCxnSpPr>
                  <p:cNvPr id="121" name="Straight Connector 120">
                    <a:extLst>
                      <a:ext uri="{FF2B5EF4-FFF2-40B4-BE49-F238E27FC236}">
                        <a16:creationId xmlns:a16="http://schemas.microsoft.com/office/drawing/2014/main" id="{55314EF7-315B-5B32-2767-F46E9051CBC3}"/>
                      </a:ext>
                    </a:extLst>
                  </p:cNvPr>
                  <p:cNvCxnSpPr/>
                  <p:nvPr/>
                </p:nvCxnSpPr>
                <p:spPr>
                  <a:xfrm>
                    <a:off x="3707757" y="1435261"/>
                    <a:ext cx="0" cy="185195"/>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122" name="Straight Connector 121">
                    <a:extLst>
                      <a:ext uri="{FF2B5EF4-FFF2-40B4-BE49-F238E27FC236}">
                        <a16:creationId xmlns:a16="http://schemas.microsoft.com/office/drawing/2014/main" id="{7462D8DA-DBEB-DF04-F7E3-8F2ACAAC3777}"/>
                      </a:ext>
                    </a:extLst>
                  </p:cNvPr>
                  <p:cNvCxnSpPr>
                    <a:cxnSpLocks/>
                  </p:cNvCxnSpPr>
                  <p:nvPr/>
                </p:nvCxnSpPr>
                <p:spPr>
                  <a:xfrm>
                    <a:off x="3663387" y="1448764"/>
                    <a:ext cx="44370" cy="79094"/>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123" name="Straight Connector 122">
                    <a:extLst>
                      <a:ext uri="{FF2B5EF4-FFF2-40B4-BE49-F238E27FC236}">
                        <a16:creationId xmlns:a16="http://schemas.microsoft.com/office/drawing/2014/main" id="{A6F12DE1-9171-DEB3-4E93-CB38D5867A28}"/>
                      </a:ext>
                    </a:extLst>
                  </p:cNvPr>
                  <p:cNvCxnSpPr>
                    <a:cxnSpLocks/>
                  </p:cNvCxnSpPr>
                  <p:nvPr/>
                </p:nvCxnSpPr>
                <p:spPr>
                  <a:xfrm flipH="1">
                    <a:off x="3707757" y="1448764"/>
                    <a:ext cx="44370" cy="79094"/>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124" name="Straight Connector 123">
                    <a:extLst>
                      <a:ext uri="{FF2B5EF4-FFF2-40B4-BE49-F238E27FC236}">
                        <a16:creationId xmlns:a16="http://schemas.microsoft.com/office/drawing/2014/main" id="{3C034ECD-583F-8AFF-1D70-EF10FAF5A8A6}"/>
                      </a:ext>
                    </a:extLst>
                  </p:cNvPr>
                  <p:cNvCxnSpPr>
                    <a:cxnSpLocks/>
                  </p:cNvCxnSpPr>
                  <p:nvPr/>
                </p:nvCxnSpPr>
                <p:spPr>
                  <a:xfrm flipH="1">
                    <a:off x="3653743" y="1620456"/>
                    <a:ext cx="54014" cy="0"/>
                  </a:xfrm>
                  <a:prstGeom prst="line">
                    <a:avLst/>
                  </a:prstGeom>
                  <a:ln w="15875"/>
                </p:spPr>
                <p:style>
                  <a:lnRef idx="1">
                    <a:schemeClr val="accent1"/>
                  </a:lnRef>
                  <a:fillRef idx="0">
                    <a:schemeClr val="accent1"/>
                  </a:fillRef>
                  <a:effectRef idx="0">
                    <a:schemeClr val="accent1"/>
                  </a:effectRef>
                  <a:fontRef idx="minor">
                    <a:schemeClr val="tx1"/>
                  </a:fontRef>
                </p:style>
              </p:cxnSp>
            </p:grpSp>
            <p:grpSp>
              <p:nvGrpSpPr>
                <p:cNvPr id="114" name="Group 113">
                  <a:extLst>
                    <a:ext uri="{FF2B5EF4-FFF2-40B4-BE49-F238E27FC236}">
                      <a16:creationId xmlns:a16="http://schemas.microsoft.com/office/drawing/2014/main" id="{16E8B544-411E-01D9-FDED-A8459C7A1F3D}"/>
                    </a:ext>
                  </a:extLst>
                </p:cNvPr>
                <p:cNvGrpSpPr/>
                <p:nvPr/>
              </p:nvGrpSpPr>
              <p:grpSpPr>
                <a:xfrm>
                  <a:off x="8520494" y="2177654"/>
                  <a:ext cx="98384" cy="185195"/>
                  <a:chOff x="3653743" y="1435261"/>
                  <a:chExt cx="98384" cy="185195"/>
                </a:xfrm>
              </p:grpSpPr>
              <p:cxnSp>
                <p:nvCxnSpPr>
                  <p:cNvPr id="117" name="Straight Connector 116">
                    <a:extLst>
                      <a:ext uri="{FF2B5EF4-FFF2-40B4-BE49-F238E27FC236}">
                        <a16:creationId xmlns:a16="http://schemas.microsoft.com/office/drawing/2014/main" id="{CAAE9AD7-2835-1DBA-88E3-F8F6A99ED67A}"/>
                      </a:ext>
                    </a:extLst>
                  </p:cNvPr>
                  <p:cNvCxnSpPr/>
                  <p:nvPr/>
                </p:nvCxnSpPr>
                <p:spPr>
                  <a:xfrm>
                    <a:off x="3707757" y="1435261"/>
                    <a:ext cx="0" cy="185195"/>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118" name="Straight Connector 117">
                    <a:extLst>
                      <a:ext uri="{FF2B5EF4-FFF2-40B4-BE49-F238E27FC236}">
                        <a16:creationId xmlns:a16="http://schemas.microsoft.com/office/drawing/2014/main" id="{5101A3B1-65E3-AE57-FA81-E091F51E8107}"/>
                      </a:ext>
                    </a:extLst>
                  </p:cNvPr>
                  <p:cNvCxnSpPr>
                    <a:cxnSpLocks/>
                  </p:cNvCxnSpPr>
                  <p:nvPr/>
                </p:nvCxnSpPr>
                <p:spPr>
                  <a:xfrm>
                    <a:off x="3663387" y="1448764"/>
                    <a:ext cx="44370" cy="79094"/>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119" name="Straight Connector 118">
                    <a:extLst>
                      <a:ext uri="{FF2B5EF4-FFF2-40B4-BE49-F238E27FC236}">
                        <a16:creationId xmlns:a16="http://schemas.microsoft.com/office/drawing/2014/main" id="{7C45770A-F12E-5DF1-C764-CBCCD487FBDD}"/>
                      </a:ext>
                    </a:extLst>
                  </p:cNvPr>
                  <p:cNvCxnSpPr>
                    <a:cxnSpLocks/>
                  </p:cNvCxnSpPr>
                  <p:nvPr/>
                </p:nvCxnSpPr>
                <p:spPr>
                  <a:xfrm flipH="1">
                    <a:off x="3707757" y="1448764"/>
                    <a:ext cx="44370" cy="79094"/>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120" name="Straight Connector 119">
                    <a:extLst>
                      <a:ext uri="{FF2B5EF4-FFF2-40B4-BE49-F238E27FC236}">
                        <a16:creationId xmlns:a16="http://schemas.microsoft.com/office/drawing/2014/main" id="{536F270F-A4C2-C5EA-116C-7088CA23105B}"/>
                      </a:ext>
                    </a:extLst>
                  </p:cNvPr>
                  <p:cNvCxnSpPr>
                    <a:cxnSpLocks/>
                  </p:cNvCxnSpPr>
                  <p:nvPr/>
                </p:nvCxnSpPr>
                <p:spPr>
                  <a:xfrm flipH="1">
                    <a:off x="3653743" y="1620456"/>
                    <a:ext cx="54014" cy="0"/>
                  </a:xfrm>
                  <a:prstGeom prst="line">
                    <a:avLst/>
                  </a:prstGeom>
                  <a:ln w="15875"/>
                </p:spPr>
                <p:style>
                  <a:lnRef idx="1">
                    <a:schemeClr val="accent1"/>
                  </a:lnRef>
                  <a:fillRef idx="0">
                    <a:schemeClr val="accent1"/>
                  </a:fillRef>
                  <a:effectRef idx="0">
                    <a:schemeClr val="accent1"/>
                  </a:effectRef>
                  <a:fontRef idx="minor">
                    <a:schemeClr val="tx1"/>
                  </a:fontRef>
                </p:style>
              </p:cxnSp>
            </p:grpSp>
            <p:cxnSp>
              <p:nvCxnSpPr>
                <p:cNvPr id="115" name="Straight Connector 114">
                  <a:extLst>
                    <a:ext uri="{FF2B5EF4-FFF2-40B4-BE49-F238E27FC236}">
                      <a16:creationId xmlns:a16="http://schemas.microsoft.com/office/drawing/2014/main" id="{CA02B94D-B273-BF61-65B4-B1677E287028}"/>
                    </a:ext>
                  </a:extLst>
                </p:cNvPr>
                <p:cNvCxnSpPr/>
                <p:nvPr/>
              </p:nvCxnSpPr>
              <p:spPr>
                <a:xfrm>
                  <a:off x="8569686" y="1990529"/>
                  <a:ext cx="0" cy="142754"/>
                </a:xfrm>
                <a:prstGeom prst="line">
                  <a:avLst/>
                </a:prstGeom>
                <a:ln w="15875">
                  <a:prstDash val="sysDot"/>
                </a:ln>
              </p:spPr>
              <p:style>
                <a:lnRef idx="1">
                  <a:schemeClr val="accent1"/>
                </a:lnRef>
                <a:fillRef idx="0">
                  <a:schemeClr val="accent1"/>
                </a:fillRef>
                <a:effectRef idx="0">
                  <a:schemeClr val="accent1"/>
                </a:effectRef>
                <a:fontRef idx="minor">
                  <a:schemeClr val="tx1"/>
                </a:fontRef>
              </p:style>
            </p:cxnSp>
            <p:sp>
              <p:nvSpPr>
                <p:cNvPr id="116" name="Rectangle 115">
                  <a:extLst>
                    <a:ext uri="{FF2B5EF4-FFF2-40B4-BE49-F238E27FC236}">
                      <a16:creationId xmlns:a16="http://schemas.microsoft.com/office/drawing/2014/main" id="{051DB699-2CB9-797E-3F3E-0D01377BD57F}"/>
                    </a:ext>
                  </a:extLst>
                </p:cNvPr>
                <p:cNvSpPr/>
                <p:nvPr/>
              </p:nvSpPr>
              <p:spPr>
                <a:xfrm>
                  <a:off x="8145523" y="1882807"/>
                  <a:ext cx="370073" cy="553654"/>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36000" rIns="0" bIns="0" rtlCol="0" anchor="ctr" anchorCtr="0">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E7CF1A"/>
                      </a:solidFill>
                      <a:effectLst/>
                      <a:uLnTx/>
                      <a:uFillTx/>
                      <a:latin typeface="Roboto Medium" panose="02000000000000000000" pitchFamily="2" charset="0"/>
                      <a:ea typeface="Roboto Medium" panose="02000000000000000000" pitchFamily="2" charset="0"/>
                      <a:cs typeface="+mn-cs"/>
                    </a:rPr>
                    <a:t>RU</a:t>
                  </a:r>
                </a:p>
              </p:txBody>
            </p:sp>
          </p:grpSp>
          <p:sp>
            <p:nvSpPr>
              <p:cNvPr id="111" name="Rectangle 110">
                <a:extLst>
                  <a:ext uri="{FF2B5EF4-FFF2-40B4-BE49-F238E27FC236}">
                    <a16:creationId xmlns:a16="http://schemas.microsoft.com/office/drawing/2014/main" id="{1E1612D9-9117-E064-F609-B8EFBD32B911}"/>
                  </a:ext>
                </a:extLst>
              </p:cNvPr>
              <p:cNvSpPr/>
              <p:nvPr/>
            </p:nvSpPr>
            <p:spPr>
              <a:xfrm flipH="1">
                <a:off x="5008278" y="3044440"/>
                <a:ext cx="682599" cy="31737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07495E"/>
                    </a:solidFill>
                    <a:effectLst/>
                    <a:uLnTx/>
                    <a:uFillTx/>
                    <a:latin typeface="Roboto Medium" panose="02000000000000000000" pitchFamily="2" charset="0"/>
                    <a:ea typeface="Roboto Medium" panose="02000000000000000000" pitchFamily="2" charset="0"/>
                    <a:cs typeface="+mn-cs"/>
                  </a:rPr>
                  <a:t>Some</a:t>
                </a:r>
                <a:br>
                  <a:rPr kumimoji="0" lang="en-US" sz="1000" b="0" i="0" u="none" strike="noStrike" kern="1200" cap="none" spc="0" normalizeH="0" baseline="0" noProof="0" dirty="0">
                    <a:ln>
                      <a:noFill/>
                    </a:ln>
                    <a:solidFill>
                      <a:srgbClr val="07495E"/>
                    </a:solidFill>
                    <a:effectLst/>
                    <a:uLnTx/>
                    <a:uFillTx/>
                    <a:latin typeface="Roboto Medium" panose="02000000000000000000" pitchFamily="2" charset="0"/>
                    <a:ea typeface="Roboto Medium" panose="02000000000000000000" pitchFamily="2" charset="0"/>
                    <a:cs typeface="+mn-cs"/>
                  </a:rPr>
                </a:br>
                <a:r>
                  <a:rPr kumimoji="0" lang="en-US" sz="1000" b="0" i="0" u="none" strike="noStrike" kern="1200" cap="none" spc="0" normalizeH="0" baseline="0" noProof="0" dirty="0">
                    <a:ln>
                      <a:noFill/>
                    </a:ln>
                    <a:solidFill>
                      <a:srgbClr val="07495E"/>
                    </a:solidFill>
                    <a:effectLst/>
                    <a:uLnTx/>
                    <a:uFillTx/>
                    <a:latin typeface="Roboto Medium" panose="02000000000000000000" pitchFamily="2" charset="0"/>
                    <a:ea typeface="Roboto Medium" panose="02000000000000000000" pitchFamily="2" charset="0"/>
                    <a:cs typeface="+mn-cs"/>
                  </a:rPr>
                  <a:t>antennas</a:t>
                </a:r>
              </a:p>
            </p:txBody>
          </p:sp>
          <p:sp>
            <p:nvSpPr>
              <p:cNvPr id="112" name="Left-right Arrow 111">
                <a:extLst>
                  <a:ext uri="{FF2B5EF4-FFF2-40B4-BE49-F238E27FC236}">
                    <a16:creationId xmlns:a16="http://schemas.microsoft.com/office/drawing/2014/main" id="{7A35D940-2DA2-11CF-8633-AC8012A1D4AD}"/>
                  </a:ext>
                </a:extLst>
              </p:cNvPr>
              <p:cNvSpPr/>
              <p:nvPr/>
            </p:nvSpPr>
            <p:spPr>
              <a:xfrm>
                <a:off x="4405094" y="3152724"/>
                <a:ext cx="164005" cy="334072"/>
              </a:xfrm>
              <a:prstGeom prst="leftRightArrow">
                <a:avLst>
                  <a:gd name="adj1" fmla="val 64109"/>
                  <a:gd name="adj2" fmla="val 3563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rmAutofit fontScale="55000" lnSpcReduction="20000"/>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grpSp>
        <p:grpSp>
          <p:nvGrpSpPr>
            <p:cNvPr id="125" name="Group 124">
              <a:extLst>
                <a:ext uri="{FF2B5EF4-FFF2-40B4-BE49-F238E27FC236}">
                  <a16:creationId xmlns:a16="http://schemas.microsoft.com/office/drawing/2014/main" id="{58ECFD31-F45D-FC27-147F-B3631EB0DE06}"/>
                </a:ext>
              </a:extLst>
            </p:cNvPr>
            <p:cNvGrpSpPr/>
            <p:nvPr/>
          </p:nvGrpSpPr>
          <p:grpSpPr>
            <a:xfrm>
              <a:off x="6100851" y="3470890"/>
              <a:ext cx="1285783" cy="685142"/>
              <a:chOff x="4405094" y="2907368"/>
              <a:chExt cx="1285783" cy="685142"/>
            </a:xfrm>
          </p:grpSpPr>
          <p:grpSp>
            <p:nvGrpSpPr>
              <p:cNvPr id="126" name="Group 125">
                <a:extLst>
                  <a:ext uri="{FF2B5EF4-FFF2-40B4-BE49-F238E27FC236}">
                    <a16:creationId xmlns:a16="http://schemas.microsoft.com/office/drawing/2014/main" id="{430E0BE0-3174-FD53-B021-DAA82BB5AE4C}"/>
                  </a:ext>
                </a:extLst>
              </p:cNvPr>
              <p:cNvGrpSpPr/>
              <p:nvPr/>
            </p:nvGrpSpPr>
            <p:grpSpPr>
              <a:xfrm>
                <a:off x="4569284" y="2907368"/>
                <a:ext cx="473355" cy="685142"/>
                <a:chOff x="8145523" y="1751319"/>
                <a:chExt cx="473355" cy="685142"/>
              </a:xfrm>
            </p:grpSpPr>
            <p:grpSp>
              <p:nvGrpSpPr>
                <p:cNvPr id="193" name="Group 192">
                  <a:extLst>
                    <a:ext uri="{FF2B5EF4-FFF2-40B4-BE49-F238E27FC236}">
                      <a16:creationId xmlns:a16="http://schemas.microsoft.com/office/drawing/2014/main" id="{72BB0742-D850-609C-6AD2-6B50DA0AAF08}"/>
                    </a:ext>
                  </a:extLst>
                </p:cNvPr>
                <p:cNvGrpSpPr/>
                <p:nvPr/>
              </p:nvGrpSpPr>
              <p:grpSpPr>
                <a:xfrm>
                  <a:off x="8515672" y="1751319"/>
                  <a:ext cx="98384" cy="185195"/>
                  <a:chOff x="3653743" y="1435261"/>
                  <a:chExt cx="98384" cy="185195"/>
                </a:xfrm>
              </p:grpSpPr>
              <p:cxnSp>
                <p:nvCxnSpPr>
                  <p:cNvPr id="201" name="Straight Connector 200">
                    <a:extLst>
                      <a:ext uri="{FF2B5EF4-FFF2-40B4-BE49-F238E27FC236}">
                        <a16:creationId xmlns:a16="http://schemas.microsoft.com/office/drawing/2014/main" id="{181C229F-868C-6FF2-0390-A8B2EE968AE5}"/>
                      </a:ext>
                    </a:extLst>
                  </p:cNvPr>
                  <p:cNvCxnSpPr/>
                  <p:nvPr/>
                </p:nvCxnSpPr>
                <p:spPr>
                  <a:xfrm>
                    <a:off x="3707757" y="1435261"/>
                    <a:ext cx="0" cy="185195"/>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202" name="Straight Connector 201">
                    <a:extLst>
                      <a:ext uri="{FF2B5EF4-FFF2-40B4-BE49-F238E27FC236}">
                        <a16:creationId xmlns:a16="http://schemas.microsoft.com/office/drawing/2014/main" id="{5D287A2E-DED6-EB3F-46F3-B0ABB222C9E2}"/>
                      </a:ext>
                    </a:extLst>
                  </p:cNvPr>
                  <p:cNvCxnSpPr>
                    <a:cxnSpLocks/>
                  </p:cNvCxnSpPr>
                  <p:nvPr/>
                </p:nvCxnSpPr>
                <p:spPr>
                  <a:xfrm>
                    <a:off x="3663387" y="1448764"/>
                    <a:ext cx="44370" cy="79094"/>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203" name="Straight Connector 202">
                    <a:extLst>
                      <a:ext uri="{FF2B5EF4-FFF2-40B4-BE49-F238E27FC236}">
                        <a16:creationId xmlns:a16="http://schemas.microsoft.com/office/drawing/2014/main" id="{B4EB8028-7A0A-7BDA-9074-EB6F40AEF15B}"/>
                      </a:ext>
                    </a:extLst>
                  </p:cNvPr>
                  <p:cNvCxnSpPr>
                    <a:cxnSpLocks/>
                  </p:cNvCxnSpPr>
                  <p:nvPr/>
                </p:nvCxnSpPr>
                <p:spPr>
                  <a:xfrm flipH="1">
                    <a:off x="3707757" y="1448764"/>
                    <a:ext cx="44370" cy="79094"/>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204" name="Straight Connector 203">
                    <a:extLst>
                      <a:ext uri="{FF2B5EF4-FFF2-40B4-BE49-F238E27FC236}">
                        <a16:creationId xmlns:a16="http://schemas.microsoft.com/office/drawing/2014/main" id="{0A6129E5-23AB-D367-D88F-C2D72D77404F}"/>
                      </a:ext>
                    </a:extLst>
                  </p:cNvPr>
                  <p:cNvCxnSpPr>
                    <a:cxnSpLocks/>
                  </p:cNvCxnSpPr>
                  <p:nvPr/>
                </p:nvCxnSpPr>
                <p:spPr>
                  <a:xfrm flipH="1">
                    <a:off x="3653743" y="1620456"/>
                    <a:ext cx="54014" cy="0"/>
                  </a:xfrm>
                  <a:prstGeom prst="line">
                    <a:avLst/>
                  </a:prstGeom>
                  <a:ln w="15875"/>
                </p:spPr>
                <p:style>
                  <a:lnRef idx="1">
                    <a:schemeClr val="accent1"/>
                  </a:lnRef>
                  <a:fillRef idx="0">
                    <a:schemeClr val="accent1"/>
                  </a:fillRef>
                  <a:effectRef idx="0">
                    <a:schemeClr val="accent1"/>
                  </a:effectRef>
                  <a:fontRef idx="minor">
                    <a:schemeClr val="tx1"/>
                  </a:fontRef>
                </p:style>
              </p:cxnSp>
            </p:grpSp>
            <p:grpSp>
              <p:nvGrpSpPr>
                <p:cNvPr id="194" name="Group 193">
                  <a:extLst>
                    <a:ext uri="{FF2B5EF4-FFF2-40B4-BE49-F238E27FC236}">
                      <a16:creationId xmlns:a16="http://schemas.microsoft.com/office/drawing/2014/main" id="{E23A214F-3B87-9834-EFAE-8C3892235C44}"/>
                    </a:ext>
                  </a:extLst>
                </p:cNvPr>
                <p:cNvGrpSpPr/>
                <p:nvPr/>
              </p:nvGrpSpPr>
              <p:grpSpPr>
                <a:xfrm>
                  <a:off x="8520494" y="2177654"/>
                  <a:ext cx="98384" cy="185195"/>
                  <a:chOff x="3653743" y="1435261"/>
                  <a:chExt cx="98384" cy="185195"/>
                </a:xfrm>
              </p:grpSpPr>
              <p:cxnSp>
                <p:nvCxnSpPr>
                  <p:cNvPr id="197" name="Straight Connector 196">
                    <a:extLst>
                      <a:ext uri="{FF2B5EF4-FFF2-40B4-BE49-F238E27FC236}">
                        <a16:creationId xmlns:a16="http://schemas.microsoft.com/office/drawing/2014/main" id="{FC72F854-1357-E604-DBD1-244FDB564BBA}"/>
                      </a:ext>
                    </a:extLst>
                  </p:cNvPr>
                  <p:cNvCxnSpPr/>
                  <p:nvPr/>
                </p:nvCxnSpPr>
                <p:spPr>
                  <a:xfrm>
                    <a:off x="3707757" y="1435261"/>
                    <a:ext cx="0" cy="185195"/>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198" name="Straight Connector 197">
                    <a:extLst>
                      <a:ext uri="{FF2B5EF4-FFF2-40B4-BE49-F238E27FC236}">
                        <a16:creationId xmlns:a16="http://schemas.microsoft.com/office/drawing/2014/main" id="{BD836821-201E-424A-9520-AD9F9A320AD8}"/>
                      </a:ext>
                    </a:extLst>
                  </p:cNvPr>
                  <p:cNvCxnSpPr>
                    <a:cxnSpLocks/>
                  </p:cNvCxnSpPr>
                  <p:nvPr/>
                </p:nvCxnSpPr>
                <p:spPr>
                  <a:xfrm>
                    <a:off x="3663387" y="1448764"/>
                    <a:ext cx="44370" cy="79094"/>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199" name="Straight Connector 198">
                    <a:extLst>
                      <a:ext uri="{FF2B5EF4-FFF2-40B4-BE49-F238E27FC236}">
                        <a16:creationId xmlns:a16="http://schemas.microsoft.com/office/drawing/2014/main" id="{F4044FC1-A96A-F85B-755B-050C60F02076}"/>
                      </a:ext>
                    </a:extLst>
                  </p:cNvPr>
                  <p:cNvCxnSpPr>
                    <a:cxnSpLocks/>
                  </p:cNvCxnSpPr>
                  <p:nvPr/>
                </p:nvCxnSpPr>
                <p:spPr>
                  <a:xfrm flipH="1">
                    <a:off x="3707757" y="1448764"/>
                    <a:ext cx="44370" cy="79094"/>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200" name="Straight Connector 199">
                    <a:extLst>
                      <a:ext uri="{FF2B5EF4-FFF2-40B4-BE49-F238E27FC236}">
                        <a16:creationId xmlns:a16="http://schemas.microsoft.com/office/drawing/2014/main" id="{80095318-62DD-BB00-527D-FBAC674E4CB3}"/>
                      </a:ext>
                    </a:extLst>
                  </p:cNvPr>
                  <p:cNvCxnSpPr>
                    <a:cxnSpLocks/>
                  </p:cNvCxnSpPr>
                  <p:nvPr/>
                </p:nvCxnSpPr>
                <p:spPr>
                  <a:xfrm flipH="1">
                    <a:off x="3653743" y="1620456"/>
                    <a:ext cx="54014" cy="0"/>
                  </a:xfrm>
                  <a:prstGeom prst="line">
                    <a:avLst/>
                  </a:prstGeom>
                  <a:ln w="15875"/>
                </p:spPr>
                <p:style>
                  <a:lnRef idx="1">
                    <a:schemeClr val="accent1"/>
                  </a:lnRef>
                  <a:fillRef idx="0">
                    <a:schemeClr val="accent1"/>
                  </a:fillRef>
                  <a:effectRef idx="0">
                    <a:schemeClr val="accent1"/>
                  </a:effectRef>
                  <a:fontRef idx="minor">
                    <a:schemeClr val="tx1"/>
                  </a:fontRef>
                </p:style>
              </p:cxnSp>
            </p:grpSp>
            <p:cxnSp>
              <p:nvCxnSpPr>
                <p:cNvPr id="195" name="Straight Connector 194">
                  <a:extLst>
                    <a:ext uri="{FF2B5EF4-FFF2-40B4-BE49-F238E27FC236}">
                      <a16:creationId xmlns:a16="http://schemas.microsoft.com/office/drawing/2014/main" id="{6E9A0E8B-3E10-67CD-4998-B89D178A334C}"/>
                    </a:ext>
                  </a:extLst>
                </p:cNvPr>
                <p:cNvCxnSpPr/>
                <p:nvPr/>
              </p:nvCxnSpPr>
              <p:spPr>
                <a:xfrm>
                  <a:off x="8569686" y="1990529"/>
                  <a:ext cx="0" cy="142754"/>
                </a:xfrm>
                <a:prstGeom prst="line">
                  <a:avLst/>
                </a:prstGeom>
                <a:ln w="15875">
                  <a:prstDash val="sysDot"/>
                </a:ln>
              </p:spPr>
              <p:style>
                <a:lnRef idx="1">
                  <a:schemeClr val="accent1"/>
                </a:lnRef>
                <a:fillRef idx="0">
                  <a:schemeClr val="accent1"/>
                </a:fillRef>
                <a:effectRef idx="0">
                  <a:schemeClr val="accent1"/>
                </a:effectRef>
                <a:fontRef idx="minor">
                  <a:schemeClr val="tx1"/>
                </a:fontRef>
              </p:style>
            </p:cxnSp>
            <p:sp>
              <p:nvSpPr>
                <p:cNvPr id="196" name="Rectangle 195">
                  <a:extLst>
                    <a:ext uri="{FF2B5EF4-FFF2-40B4-BE49-F238E27FC236}">
                      <a16:creationId xmlns:a16="http://schemas.microsoft.com/office/drawing/2014/main" id="{3F1FC677-7A0A-1BF9-B26A-C378ED9B5A1F}"/>
                    </a:ext>
                  </a:extLst>
                </p:cNvPr>
                <p:cNvSpPr/>
                <p:nvPr/>
              </p:nvSpPr>
              <p:spPr>
                <a:xfrm>
                  <a:off x="8145523" y="1882807"/>
                  <a:ext cx="370073" cy="553654"/>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36000" rIns="0" bIns="0" rtlCol="0" anchor="ctr" anchorCtr="0">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E7CF1A"/>
                      </a:solidFill>
                      <a:effectLst/>
                      <a:uLnTx/>
                      <a:uFillTx/>
                      <a:latin typeface="Roboto Medium" panose="02000000000000000000" pitchFamily="2" charset="0"/>
                      <a:ea typeface="Roboto Medium" panose="02000000000000000000" pitchFamily="2" charset="0"/>
                      <a:cs typeface="+mn-cs"/>
                    </a:rPr>
                    <a:t>RU</a:t>
                  </a:r>
                </a:p>
              </p:txBody>
            </p:sp>
          </p:grpSp>
          <p:sp>
            <p:nvSpPr>
              <p:cNvPr id="127" name="Rectangle 126">
                <a:extLst>
                  <a:ext uri="{FF2B5EF4-FFF2-40B4-BE49-F238E27FC236}">
                    <a16:creationId xmlns:a16="http://schemas.microsoft.com/office/drawing/2014/main" id="{479E667B-41BA-92D4-2419-C05C7D51F1D6}"/>
                  </a:ext>
                </a:extLst>
              </p:cNvPr>
              <p:cNvSpPr/>
              <p:nvPr/>
            </p:nvSpPr>
            <p:spPr>
              <a:xfrm flipH="1">
                <a:off x="5008278" y="3044440"/>
                <a:ext cx="682599" cy="31737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07495E"/>
                    </a:solidFill>
                    <a:effectLst/>
                    <a:uLnTx/>
                    <a:uFillTx/>
                    <a:latin typeface="Roboto Medium" panose="02000000000000000000" pitchFamily="2" charset="0"/>
                    <a:ea typeface="Roboto Medium" panose="02000000000000000000" pitchFamily="2" charset="0"/>
                    <a:cs typeface="+mn-cs"/>
                  </a:rPr>
                  <a:t>Some</a:t>
                </a:r>
                <a:br>
                  <a:rPr kumimoji="0" lang="en-US" sz="1000" b="0" i="0" u="none" strike="noStrike" kern="1200" cap="none" spc="0" normalizeH="0" baseline="0" noProof="0" dirty="0">
                    <a:ln>
                      <a:noFill/>
                    </a:ln>
                    <a:solidFill>
                      <a:srgbClr val="07495E"/>
                    </a:solidFill>
                    <a:effectLst/>
                    <a:uLnTx/>
                    <a:uFillTx/>
                    <a:latin typeface="Roboto Medium" panose="02000000000000000000" pitchFamily="2" charset="0"/>
                    <a:ea typeface="Roboto Medium" panose="02000000000000000000" pitchFamily="2" charset="0"/>
                    <a:cs typeface="+mn-cs"/>
                  </a:rPr>
                </a:br>
                <a:r>
                  <a:rPr kumimoji="0" lang="en-US" sz="1000" b="0" i="0" u="none" strike="noStrike" kern="1200" cap="none" spc="0" normalizeH="0" baseline="0" noProof="0" dirty="0">
                    <a:ln>
                      <a:noFill/>
                    </a:ln>
                    <a:solidFill>
                      <a:srgbClr val="07495E"/>
                    </a:solidFill>
                    <a:effectLst/>
                    <a:uLnTx/>
                    <a:uFillTx/>
                    <a:latin typeface="Roboto Medium" panose="02000000000000000000" pitchFamily="2" charset="0"/>
                    <a:ea typeface="Roboto Medium" panose="02000000000000000000" pitchFamily="2" charset="0"/>
                    <a:cs typeface="+mn-cs"/>
                  </a:rPr>
                  <a:t>antennas</a:t>
                </a:r>
              </a:p>
            </p:txBody>
          </p:sp>
          <p:sp>
            <p:nvSpPr>
              <p:cNvPr id="192" name="Left-right Arrow 191">
                <a:extLst>
                  <a:ext uri="{FF2B5EF4-FFF2-40B4-BE49-F238E27FC236}">
                    <a16:creationId xmlns:a16="http://schemas.microsoft.com/office/drawing/2014/main" id="{E3B84BDB-0D93-B15B-B1B1-82A74268D822}"/>
                  </a:ext>
                </a:extLst>
              </p:cNvPr>
              <p:cNvSpPr/>
              <p:nvPr/>
            </p:nvSpPr>
            <p:spPr>
              <a:xfrm>
                <a:off x="4405094" y="3152724"/>
                <a:ext cx="164005" cy="334072"/>
              </a:xfrm>
              <a:prstGeom prst="leftRightArrow">
                <a:avLst>
                  <a:gd name="adj1" fmla="val 64109"/>
                  <a:gd name="adj2" fmla="val 3563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rmAutofit fontScale="55000" lnSpcReduction="20000"/>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grpSp>
      </p:grpSp>
      <p:grpSp>
        <p:nvGrpSpPr>
          <p:cNvPr id="447" name="Group 446">
            <a:extLst>
              <a:ext uri="{FF2B5EF4-FFF2-40B4-BE49-F238E27FC236}">
                <a16:creationId xmlns:a16="http://schemas.microsoft.com/office/drawing/2014/main" id="{C079131D-50AD-4759-8A09-56E420741A20}"/>
              </a:ext>
            </a:extLst>
          </p:cNvPr>
          <p:cNvGrpSpPr/>
          <p:nvPr/>
        </p:nvGrpSpPr>
        <p:grpSpPr>
          <a:xfrm>
            <a:off x="4961098" y="829435"/>
            <a:ext cx="1574524" cy="2046247"/>
            <a:chOff x="4961098" y="829435"/>
            <a:chExt cx="1574524" cy="2046247"/>
          </a:xfrm>
        </p:grpSpPr>
        <p:sp>
          <p:nvSpPr>
            <p:cNvPr id="205" name="Rectangle 204">
              <a:extLst>
                <a:ext uri="{FF2B5EF4-FFF2-40B4-BE49-F238E27FC236}">
                  <a16:creationId xmlns:a16="http://schemas.microsoft.com/office/drawing/2014/main" id="{85E5B0AF-78AB-C448-BC03-58F559FA7230}"/>
                </a:ext>
              </a:extLst>
            </p:cNvPr>
            <p:cNvSpPr/>
            <p:nvPr/>
          </p:nvSpPr>
          <p:spPr>
            <a:xfrm>
              <a:off x="5177893" y="2053545"/>
              <a:ext cx="1122751" cy="82213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FEFFFF"/>
                  </a:solidFill>
                  <a:effectLst/>
                  <a:uLnTx/>
                  <a:uFillTx/>
                  <a:latin typeface="Roboto Medium" panose="02000000000000000000" pitchFamily="2" charset="0"/>
                  <a:ea typeface="Roboto Medium" panose="02000000000000000000" pitchFamily="2" charset="0"/>
                  <a:cs typeface="+mn-cs"/>
                </a:rPr>
                <a:t>Central Antenna Processing</a:t>
              </a:r>
            </a:p>
          </p:txBody>
        </p:sp>
        <p:grpSp>
          <p:nvGrpSpPr>
            <p:cNvPr id="206" name="Group 205">
              <a:extLst>
                <a:ext uri="{FF2B5EF4-FFF2-40B4-BE49-F238E27FC236}">
                  <a16:creationId xmlns:a16="http://schemas.microsoft.com/office/drawing/2014/main" id="{34B3F09D-BA4F-D070-D718-2326C83BACA5}"/>
                </a:ext>
              </a:extLst>
            </p:cNvPr>
            <p:cNvGrpSpPr/>
            <p:nvPr/>
          </p:nvGrpSpPr>
          <p:grpSpPr>
            <a:xfrm>
              <a:off x="4961098" y="829435"/>
              <a:ext cx="1574524" cy="1574524"/>
              <a:chOff x="2390166" y="1339033"/>
              <a:chExt cx="1574524" cy="1574524"/>
            </a:xfrm>
          </p:grpSpPr>
          <p:pic>
            <p:nvPicPr>
              <p:cNvPr id="207" name="Graphic 206" descr="Cloud outline">
                <a:extLst>
                  <a:ext uri="{FF2B5EF4-FFF2-40B4-BE49-F238E27FC236}">
                    <a16:creationId xmlns:a16="http://schemas.microsoft.com/office/drawing/2014/main" id="{C6FFF24C-F445-E868-894C-E8B8C925118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390166" y="1339033"/>
                <a:ext cx="1574524" cy="1574524"/>
              </a:xfrm>
              <a:prstGeom prst="rect">
                <a:avLst/>
              </a:prstGeom>
            </p:spPr>
          </p:pic>
          <p:sp>
            <p:nvSpPr>
              <p:cNvPr id="208" name="TextBox 207">
                <a:extLst>
                  <a:ext uri="{FF2B5EF4-FFF2-40B4-BE49-F238E27FC236}">
                    <a16:creationId xmlns:a16="http://schemas.microsoft.com/office/drawing/2014/main" id="{9FE33560-12FB-9F95-DA8E-5924C1AF588B}"/>
                  </a:ext>
                </a:extLst>
              </p:cNvPr>
              <p:cNvSpPr txBox="1"/>
              <p:nvPr/>
            </p:nvSpPr>
            <p:spPr>
              <a:xfrm>
                <a:off x="2489036" y="1928184"/>
                <a:ext cx="1389444" cy="58477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8578"/>
                    </a:solidFill>
                    <a:effectLst/>
                    <a:uLnTx/>
                    <a:uFillTx/>
                    <a:latin typeface="Roboto Medium" panose="02000000000000000000" pitchFamily="2" charset="0"/>
                    <a:ea typeface="Roboto Medium" panose="02000000000000000000" pitchFamily="2" charset="0"/>
                    <a:cs typeface="+mn-cs"/>
                  </a:rPr>
                  <a:t>CN and</a:t>
                </a:r>
                <a:br>
                  <a:rPr kumimoji="0" lang="en-US" sz="1600" b="0" i="0" u="none" strike="noStrike" kern="1200" cap="none" spc="0" normalizeH="0" baseline="0" noProof="0" dirty="0">
                    <a:ln>
                      <a:noFill/>
                    </a:ln>
                    <a:solidFill>
                      <a:srgbClr val="008578"/>
                    </a:solidFill>
                    <a:effectLst/>
                    <a:uLnTx/>
                    <a:uFillTx/>
                    <a:latin typeface="Roboto Medium" panose="02000000000000000000" pitchFamily="2" charset="0"/>
                    <a:ea typeface="Roboto Medium" panose="02000000000000000000" pitchFamily="2" charset="0"/>
                    <a:cs typeface="+mn-cs"/>
                  </a:rPr>
                </a:br>
                <a:r>
                  <a:rPr kumimoji="0" lang="en-US" sz="1600" b="0" i="0" u="none" strike="noStrike" kern="1200" cap="none" spc="0" normalizeH="0" baseline="0" noProof="0" dirty="0">
                    <a:ln>
                      <a:noFill/>
                    </a:ln>
                    <a:solidFill>
                      <a:srgbClr val="008578"/>
                    </a:solidFill>
                    <a:effectLst/>
                    <a:uLnTx/>
                    <a:uFillTx/>
                    <a:latin typeface="Roboto Medium" panose="02000000000000000000" pitchFamily="2" charset="0"/>
                    <a:ea typeface="Roboto Medium" panose="02000000000000000000" pitchFamily="2" charset="0"/>
                    <a:cs typeface="+mn-cs"/>
                  </a:rPr>
                  <a:t>rest of RAN</a:t>
                </a:r>
                <a:endParaRPr kumimoji="0" lang="en-US" sz="1600" b="0" i="0" u="none" strike="noStrike" kern="1200" cap="none" spc="0" normalizeH="0" baseline="0" noProof="0" dirty="0">
                  <a:ln>
                    <a:noFill/>
                  </a:ln>
                  <a:solidFill>
                    <a:srgbClr val="008578"/>
                  </a:solidFill>
                  <a:effectLst/>
                  <a:uLnTx/>
                  <a:uFillTx/>
                  <a:latin typeface="Roboto Light"/>
                  <a:ea typeface="+mn-ea"/>
                  <a:cs typeface="+mn-cs"/>
                </a:endParaRPr>
              </a:p>
            </p:txBody>
          </p:sp>
        </p:grpSp>
      </p:grpSp>
      <p:grpSp>
        <p:nvGrpSpPr>
          <p:cNvPr id="448" name="Group 447">
            <a:extLst>
              <a:ext uri="{FF2B5EF4-FFF2-40B4-BE49-F238E27FC236}">
                <a16:creationId xmlns:a16="http://schemas.microsoft.com/office/drawing/2014/main" id="{B9855210-1FA7-76CC-8E57-FBAFA682B2B2}"/>
              </a:ext>
            </a:extLst>
          </p:cNvPr>
          <p:cNvGrpSpPr/>
          <p:nvPr/>
        </p:nvGrpSpPr>
        <p:grpSpPr>
          <a:xfrm>
            <a:off x="9257422" y="829435"/>
            <a:ext cx="1574524" cy="2046247"/>
            <a:chOff x="9257422" y="829435"/>
            <a:chExt cx="1574524" cy="2046247"/>
          </a:xfrm>
        </p:grpSpPr>
        <p:sp>
          <p:nvSpPr>
            <p:cNvPr id="209" name="Rectangle 208">
              <a:extLst>
                <a:ext uri="{FF2B5EF4-FFF2-40B4-BE49-F238E27FC236}">
                  <a16:creationId xmlns:a16="http://schemas.microsoft.com/office/drawing/2014/main" id="{0FCF835A-499A-C755-F2C1-FA3FD6ADAB8C}"/>
                </a:ext>
              </a:extLst>
            </p:cNvPr>
            <p:cNvSpPr/>
            <p:nvPr/>
          </p:nvSpPr>
          <p:spPr>
            <a:xfrm>
              <a:off x="9474217" y="2053545"/>
              <a:ext cx="1122751" cy="82213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FEFFFF"/>
                  </a:solidFill>
                  <a:effectLst/>
                  <a:uLnTx/>
                  <a:uFillTx/>
                  <a:latin typeface="Roboto Medium" panose="02000000000000000000" pitchFamily="2" charset="0"/>
                  <a:ea typeface="Roboto Medium" panose="02000000000000000000" pitchFamily="2" charset="0"/>
                  <a:cs typeface="+mn-cs"/>
                </a:rPr>
                <a:t>Central Antenna Processing</a:t>
              </a:r>
            </a:p>
          </p:txBody>
        </p:sp>
        <p:grpSp>
          <p:nvGrpSpPr>
            <p:cNvPr id="210" name="Group 209">
              <a:extLst>
                <a:ext uri="{FF2B5EF4-FFF2-40B4-BE49-F238E27FC236}">
                  <a16:creationId xmlns:a16="http://schemas.microsoft.com/office/drawing/2014/main" id="{26798CC0-9FF7-99F7-2476-5190FD16E02D}"/>
                </a:ext>
              </a:extLst>
            </p:cNvPr>
            <p:cNvGrpSpPr/>
            <p:nvPr/>
          </p:nvGrpSpPr>
          <p:grpSpPr>
            <a:xfrm>
              <a:off x="9257422" y="829435"/>
              <a:ext cx="1574524" cy="1574524"/>
              <a:chOff x="2390166" y="1339033"/>
              <a:chExt cx="1574524" cy="1574524"/>
            </a:xfrm>
          </p:grpSpPr>
          <p:pic>
            <p:nvPicPr>
              <p:cNvPr id="211" name="Graphic 210" descr="Cloud outline">
                <a:extLst>
                  <a:ext uri="{FF2B5EF4-FFF2-40B4-BE49-F238E27FC236}">
                    <a16:creationId xmlns:a16="http://schemas.microsoft.com/office/drawing/2014/main" id="{DA7B010B-D412-7FA6-9C6B-31E06F50C13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390166" y="1339033"/>
                <a:ext cx="1574524" cy="1574524"/>
              </a:xfrm>
              <a:prstGeom prst="rect">
                <a:avLst/>
              </a:prstGeom>
            </p:spPr>
          </p:pic>
          <p:sp>
            <p:nvSpPr>
              <p:cNvPr id="212" name="TextBox 211">
                <a:extLst>
                  <a:ext uri="{FF2B5EF4-FFF2-40B4-BE49-F238E27FC236}">
                    <a16:creationId xmlns:a16="http://schemas.microsoft.com/office/drawing/2014/main" id="{C7A77D7B-0180-A12D-7511-A38B176B9D74}"/>
                  </a:ext>
                </a:extLst>
              </p:cNvPr>
              <p:cNvSpPr txBox="1"/>
              <p:nvPr/>
            </p:nvSpPr>
            <p:spPr>
              <a:xfrm>
                <a:off x="2489036" y="1928184"/>
                <a:ext cx="1389444" cy="58477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8578"/>
                    </a:solidFill>
                    <a:effectLst/>
                    <a:uLnTx/>
                    <a:uFillTx/>
                    <a:latin typeface="Roboto Medium" panose="02000000000000000000" pitchFamily="2" charset="0"/>
                    <a:ea typeface="Roboto Medium" panose="02000000000000000000" pitchFamily="2" charset="0"/>
                    <a:cs typeface="+mn-cs"/>
                  </a:rPr>
                  <a:t>CN and</a:t>
                </a:r>
                <a:br>
                  <a:rPr kumimoji="0" lang="en-US" sz="1600" b="0" i="0" u="none" strike="noStrike" kern="1200" cap="none" spc="0" normalizeH="0" baseline="0" noProof="0" dirty="0">
                    <a:ln>
                      <a:noFill/>
                    </a:ln>
                    <a:solidFill>
                      <a:srgbClr val="008578"/>
                    </a:solidFill>
                    <a:effectLst/>
                    <a:uLnTx/>
                    <a:uFillTx/>
                    <a:latin typeface="Roboto Medium" panose="02000000000000000000" pitchFamily="2" charset="0"/>
                    <a:ea typeface="Roboto Medium" panose="02000000000000000000" pitchFamily="2" charset="0"/>
                    <a:cs typeface="+mn-cs"/>
                  </a:rPr>
                </a:br>
                <a:r>
                  <a:rPr kumimoji="0" lang="en-US" sz="1600" b="0" i="0" u="none" strike="noStrike" kern="1200" cap="none" spc="0" normalizeH="0" baseline="0" noProof="0" dirty="0">
                    <a:ln>
                      <a:noFill/>
                    </a:ln>
                    <a:solidFill>
                      <a:srgbClr val="008578"/>
                    </a:solidFill>
                    <a:effectLst/>
                    <a:uLnTx/>
                    <a:uFillTx/>
                    <a:latin typeface="Roboto Medium" panose="02000000000000000000" pitchFamily="2" charset="0"/>
                    <a:ea typeface="Roboto Medium" panose="02000000000000000000" pitchFamily="2" charset="0"/>
                    <a:cs typeface="+mn-cs"/>
                  </a:rPr>
                  <a:t>rest of RAN</a:t>
                </a:r>
                <a:endParaRPr kumimoji="0" lang="en-US" sz="1600" b="0" i="0" u="none" strike="noStrike" kern="1200" cap="none" spc="0" normalizeH="0" baseline="0" noProof="0" dirty="0">
                  <a:ln>
                    <a:noFill/>
                  </a:ln>
                  <a:solidFill>
                    <a:srgbClr val="008578"/>
                  </a:solidFill>
                  <a:effectLst/>
                  <a:uLnTx/>
                  <a:uFillTx/>
                  <a:latin typeface="Roboto Light"/>
                  <a:ea typeface="+mn-ea"/>
                  <a:cs typeface="+mn-cs"/>
                </a:endParaRPr>
              </a:p>
            </p:txBody>
          </p:sp>
        </p:grpSp>
      </p:grpSp>
      <p:grpSp>
        <p:nvGrpSpPr>
          <p:cNvPr id="450" name="Group 449">
            <a:extLst>
              <a:ext uri="{FF2B5EF4-FFF2-40B4-BE49-F238E27FC236}">
                <a16:creationId xmlns:a16="http://schemas.microsoft.com/office/drawing/2014/main" id="{4A5B0624-D924-B5BE-A1AE-DBCB99343E50}"/>
              </a:ext>
            </a:extLst>
          </p:cNvPr>
          <p:cNvGrpSpPr/>
          <p:nvPr/>
        </p:nvGrpSpPr>
        <p:grpSpPr>
          <a:xfrm>
            <a:off x="264253" y="3125238"/>
            <a:ext cx="2408603" cy="2065238"/>
            <a:chOff x="264253" y="3125238"/>
            <a:chExt cx="2408603" cy="2065238"/>
          </a:xfrm>
        </p:grpSpPr>
        <p:sp>
          <p:nvSpPr>
            <p:cNvPr id="10" name="TextBox 9">
              <a:extLst>
                <a:ext uri="{FF2B5EF4-FFF2-40B4-BE49-F238E27FC236}">
                  <a16:creationId xmlns:a16="http://schemas.microsoft.com/office/drawing/2014/main" id="{DB21485E-4F5D-E788-320F-806D8D7F9911}"/>
                </a:ext>
              </a:extLst>
            </p:cNvPr>
            <p:cNvSpPr txBox="1"/>
            <p:nvPr/>
          </p:nvSpPr>
          <p:spPr>
            <a:xfrm>
              <a:off x="264253" y="4821144"/>
              <a:ext cx="2408603" cy="369332"/>
            </a:xfrm>
            <a:prstGeom prst="rect">
              <a:avLst/>
            </a:prstGeom>
            <a:noFill/>
          </p:spPr>
          <p:txBody>
            <a:bodyPr wrap="square">
              <a:spAutoFit/>
            </a:bodyPr>
            <a:lstStyle/>
            <a:p>
              <a:pPr marL="457200" marR="0" lvl="1"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3952A3"/>
                  </a:solidFill>
                  <a:effectLst/>
                  <a:uLnTx/>
                  <a:uFillTx/>
                  <a:latin typeface="Roboto"/>
                  <a:ea typeface="+mn-ea"/>
                  <a:cs typeface="+mn-cs"/>
                </a:rPr>
                <a:t>Fully </a:t>
              </a:r>
              <a:r>
                <a:rPr kumimoji="0" lang="en-US" sz="1800" b="1" i="0" u="none" strike="noStrike" kern="1200" cap="none" spc="0" normalizeH="0" baseline="0" noProof="0" dirty="0" err="1">
                  <a:ln>
                    <a:noFill/>
                  </a:ln>
                  <a:solidFill>
                    <a:srgbClr val="3952A3"/>
                  </a:solidFill>
                  <a:effectLst/>
                  <a:uLnTx/>
                  <a:uFillTx/>
                  <a:latin typeface="Roboto"/>
                  <a:ea typeface="+mn-ea"/>
                  <a:cs typeface="+mn-cs"/>
                </a:rPr>
                <a:t>centralised</a:t>
              </a:r>
              <a:endParaRPr kumimoji="0" lang="en-US" sz="1800" b="1" i="0" u="none" strike="noStrike" kern="1200" cap="none" spc="0" normalizeH="0" baseline="0" noProof="0" dirty="0">
                <a:ln>
                  <a:noFill/>
                </a:ln>
                <a:solidFill>
                  <a:srgbClr val="3952A3"/>
                </a:solidFill>
                <a:effectLst/>
                <a:uLnTx/>
                <a:uFillTx/>
                <a:latin typeface="Roboto"/>
                <a:ea typeface="+mn-ea"/>
                <a:cs typeface="+mn-cs"/>
              </a:endParaRPr>
            </a:p>
          </p:txBody>
        </p:sp>
        <p:grpSp>
          <p:nvGrpSpPr>
            <p:cNvPr id="225" name="Group 224">
              <a:extLst>
                <a:ext uri="{FF2B5EF4-FFF2-40B4-BE49-F238E27FC236}">
                  <a16:creationId xmlns:a16="http://schemas.microsoft.com/office/drawing/2014/main" id="{7E0F4F55-3F8E-8857-CBB4-21762209EEF7}"/>
                </a:ext>
              </a:extLst>
            </p:cNvPr>
            <p:cNvGrpSpPr/>
            <p:nvPr/>
          </p:nvGrpSpPr>
          <p:grpSpPr>
            <a:xfrm>
              <a:off x="695167" y="3125238"/>
              <a:ext cx="1834366" cy="1483215"/>
              <a:chOff x="1277690" y="3233981"/>
              <a:chExt cx="1834366" cy="1483215"/>
            </a:xfrm>
          </p:grpSpPr>
          <p:grpSp>
            <p:nvGrpSpPr>
              <p:cNvPr id="80" name="Group 79">
                <a:extLst>
                  <a:ext uri="{FF2B5EF4-FFF2-40B4-BE49-F238E27FC236}">
                    <a16:creationId xmlns:a16="http://schemas.microsoft.com/office/drawing/2014/main" id="{4B227A84-6D4B-FD46-927B-B02B27C10BD1}"/>
                  </a:ext>
                </a:extLst>
              </p:cNvPr>
              <p:cNvGrpSpPr/>
              <p:nvPr/>
            </p:nvGrpSpPr>
            <p:grpSpPr>
              <a:xfrm>
                <a:off x="2327647" y="3233981"/>
                <a:ext cx="98384" cy="185195"/>
                <a:chOff x="3653743" y="1435261"/>
                <a:chExt cx="98384" cy="185195"/>
              </a:xfrm>
            </p:grpSpPr>
            <p:cxnSp>
              <p:nvCxnSpPr>
                <p:cNvPr id="88" name="Straight Connector 87">
                  <a:extLst>
                    <a:ext uri="{FF2B5EF4-FFF2-40B4-BE49-F238E27FC236}">
                      <a16:creationId xmlns:a16="http://schemas.microsoft.com/office/drawing/2014/main" id="{AD8C1461-E580-1945-BE9B-88534DD29370}"/>
                    </a:ext>
                  </a:extLst>
                </p:cNvPr>
                <p:cNvCxnSpPr/>
                <p:nvPr/>
              </p:nvCxnSpPr>
              <p:spPr>
                <a:xfrm>
                  <a:off x="3707757" y="1435261"/>
                  <a:ext cx="0" cy="185195"/>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89" name="Straight Connector 88">
                  <a:extLst>
                    <a:ext uri="{FF2B5EF4-FFF2-40B4-BE49-F238E27FC236}">
                      <a16:creationId xmlns:a16="http://schemas.microsoft.com/office/drawing/2014/main" id="{AB508782-BBF4-5C4A-85B0-2C57C63D3876}"/>
                    </a:ext>
                  </a:extLst>
                </p:cNvPr>
                <p:cNvCxnSpPr>
                  <a:cxnSpLocks/>
                </p:cNvCxnSpPr>
                <p:nvPr/>
              </p:nvCxnSpPr>
              <p:spPr>
                <a:xfrm>
                  <a:off x="3663387" y="1448764"/>
                  <a:ext cx="44370" cy="79094"/>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90" name="Straight Connector 89">
                  <a:extLst>
                    <a:ext uri="{FF2B5EF4-FFF2-40B4-BE49-F238E27FC236}">
                      <a16:creationId xmlns:a16="http://schemas.microsoft.com/office/drawing/2014/main" id="{7A36A34C-76FB-174E-ABD5-54BA337DD47F}"/>
                    </a:ext>
                  </a:extLst>
                </p:cNvPr>
                <p:cNvCxnSpPr>
                  <a:cxnSpLocks/>
                </p:cNvCxnSpPr>
                <p:nvPr/>
              </p:nvCxnSpPr>
              <p:spPr>
                <a:xfrm flipH="1">
                  <a:off x="3707757" y="1448764"/>
                  <a:ext cx="44370" cy="79094"/>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91" name="Straight Connector 90">
                  <a:extLst>
                    <a:ext uri="{FF2B5EF4-FFF2-40B4-BE49-F238E27FC236}">
                      <a16:creationId xmlns:a16="http://schemas.microsoft.com/office/drawing/2014/main" id="{332577E8-8534-974E-8EE7-CDA50ECCBE8B}"/>
                    </a:ext>
                  </a:extLst>
                </p:cNvPr>
                <p:cNvCxnSpPr>
                  <a:cxnSpLocks/>
                </p:cNvCxnSpPr>
                <p:nvPr/>
              </p:nvCxnSpPr>
              <p:spPr>
                <a:xfrm flipH="1">
                  <a:off x="3653743" y="1620456"/>
                  <a:ext cx="54014" cy="0"/>
                </a:xfrm>
                <a:prstGeom prst="line">
                  <a:avLst/>
                </a:prstGeom>
                <a:ln w="15875"/>
              </p:spPr>
              <p:style>
                <a:lnRef idx="1">
                  <a:schemeClr val="accent1"/>
                </a:lnRef>
                <a:fillRef idx="0">
                  <a:schemeClr val="accent1"/>
                </a:fillRef>
                <a:effectRef idx="0">
                  <a:schemeClr val="accent1"/>
                </a:effectRef>
                <a:fontRef idx="minor">
                  <a:schemeClr val="tx1"/>
                </a:fontRef>
              </p:style>
            </p:cxnSp>
          </p:grpSp>
          <p:grpSp>
            <p:nvGrpSpPr>
              <p:cNvPr id="81" name="Group 80">
                <a:extLst>
                  <a:ext uri="{FF2B5EF4-FFF2-40B4-BE49-F238E27FC236}">
                    <a16:creationId xmlns:a16="http://schemas.microsoft.com/office/drawing/2014/main" id="{3CEF560D-BAED-8E45-9482-54C3C5C082D7}"/>
                  </a:ext>
                </a:extLst>
              </p:cNvPr>
              <p:cNvGrpSpPr/>
              <p:nvPr/>
            </p:nvGrpSpPr>
            <p:grpSpPr>
              <a:xfrm>
                <a:off x="2332469" y="4120324"/>
                <a:ext cx="98384" cy="185195"/>
                <a:chOff x="3653743" y="1435261"/>
                <a:chExt cx="98384" cy="185195"/>
              </a:xfrm>
            </p:grpSpPr>
            <p:cxnSp>
              <p:nvCxnSpPr>
                <p:cNvPr id="84" name="Straight Connector 83">
                  <a:extLst>
                    <a:ext uri="{FF2B5EF4-FFF2-40B4-BE49-F238E27FC236}">
                      <a16:creationId xmlns:a16="http://schemas.microsoft.com/office/drawing/2014/main" id="{16AB903B-9B9C-004D-A474-0BC5A30FC8D4}"/>
                    </a:ext>
                  </a:extLst>
                </p:cNvPr>
                <p:cNvCxnSpPr/>
                <p:nvPr/>
              </p:nvCxnSpPr>
              <p:spPr>
                <a:xfrm>
                  <a:off x="3707757" y="1435261"/>
                  <a:ext cx="0" cy="185195"/>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85" name="Straight Connector 84">
                  <a:extLst>
                    <a:ext uri="{FF2B5EF4-FFF2-40B4-BE49-F238E27FC236}">
                      <a16:creationId xmlns:a16="http://schemas.microsoft.com/office/drawing/2014/main" id="{6A05804D-AADB-CD46-98D5-7E18449DF107}"/>
                    </a:ext>
                  </a:extLst>
                </p:cNvPr>
                <p:cNvCxnSpPr>
                  <a:cxnSpLocks/>
                </p:cNvCxnSpPr>
                <p:nvPr/>
              </p:nvCxnSpPr>
              <p:spPr>
                <a:xfrm>
                  <a:off x="3663387" y="1448764"/>
                  <a:ext cx="44370" cy="79094"/>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86" name="Straight Connector 85">
                  <a:extLst>
                    <a:ext uri="{FF2B5EF4-FFF2-40B4-BE49-F238E27FC236}">
                      <a16:creationId xmlns:a16="http://schemas.microsoft.com/office/drawing/2014/main" id="{80A199F8-CF14-6940-97C8-474CE0F73FF8}"/>
                    </a:ext>
                  </a:extLst>
                </p:cNvPr>
                <p:cNvCxnSpPr>
                  <a:cxnSpLocks/>
                </p:cNvCxnSpPr>
                <p:nvPr/>
              </p:nvCxnSpPr>
              <p:spPr>
                <a:xfrm flipH="1">
                  <a:off x="3707757" y="1448764"/>
                  <a:ext cx="44370" cy="79094"/>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87" name="Straight Connector 86">
                  <a:extLst>
                    <a:ext uri="{FF2B5EF4-FFF2-40B4-BE49-F238E27FC236}">
                      <a16:creationId xmlns:a16="http://schemas.microsoft.com/office/drawing/2014/main" id="{C87025AE-1392-BC48-9DE1-1118F863D84B}"/>
                    </a:ext>
                  </a:extLst>
                </p:cNvPr>
                <p:cNvCxnSpPr>
                  <a:cxnSpLocks/>
                </p:cNvCxnSpPr>
                <p:nvPr/>
              </p:nvCxnSpPr>
              <p:spPr>
                <a:xfrm flipH="1">
                  <a:off x="3653743" y="1620456"/>
                  <a:ext cx="54014" cy="0"/>
                </a:xfrm>
                <a:prstGeom prst="line">
                  <a:avLst/>
                </a:prstGeom>
                <a:ln w="15875"/>
              </p:spPr>
              <p:style>
                <a:lnRef idx="1">
                  <a:schemeClr val="accent1"/>
                </a:lnRef>
                <a:fillRef idx="0">
                  <a:schemeClr val="accent1"/>
                </a:fillRef>
                <a:effectRef idx="0">
                  <a:schemeClr val="accent1"/>
                </a:effectRef>
                <a:fontRef idx="minor">
                  <a:schemeClr val="tx1"/>
                </a:fontRef>
              </p:style>
            </p:cxnSp>
          </p:grpSp>
          <p:cxnSp>
            <p:nvCxnSpPr>
              <p:cNvPr id="82" name="Straight Connector 81">
                <a:extLst>
                  <a:ext uri="{FF2B5EF4-FFF2-40B4-BE49-F238E27FC236}">
                    <a16:creationId xmlns:a16="http://schemas.microsoft.com/office/drawing/2014/main" id="{DA221D57-2EC6-1A4D-B449-9A63EAEE6EBA}"/>
                  </a:ext>
                </a:extLst>
              </p:cNvPr>
              <p:cNvCxnSpPr>
                <a:cxnSpLocks/>
              </p:cNvCxnSpPr>
              <p:nvPr/>
            </p:nvCxnSpPr>
            <p:spPr>
              <a:xfrm>
                <a:off x="2381661" y="3473191"/>
                <a:ext cx="0" cy="603278"/>
              </a:xfrm>
              <a:prstGeom prst="line">
                <a:avLst/>
              </a:prstGeom>
              <a:ln w="15875">
                <a:prstDash val="sysDot"/>
              </a:ln>
            </p:spPr>
            <p:style>
              <a:lnRef idx="1">
                <a:schemeClr val="accent1"/>
              </a:lnRef>
              <a:fillRef idx="0">
                <a:schemeClr val="accent1"/>
              </a:fillRef>
              <a:effectRef idx="0">
                <a:schemeClr val="accent1"/>
              </a:effectRef>
              <a:fontRef idx="minor">
                <a:schemeClr val="tx1"/>
              </a:fontRef>
            </p:style>
          </p:cxnSp>
          <p:sp>
            <p:nvSpPr>
              <p:cNvPr id="77" name="Rectangle 76">
                <a:extLst>
                  <a:ext uri="{FF2B5EF4-FFF2-40B4-BE49-F238E27FC236}">
                    <a16:creationId xmlns:a16="http://schemas.microsoft.com/office/drawing/2014/main" id="{2E1A3671-69EF-D74A-B6C6-DB5B9DCCCA26}"/>
                  </a:ext>
                </a:extLst>
              </p:cNvPr>
              <p:cNvSpPr/>
              <p:nvPr/>
            </p:nvSpPr>
            <p:spPr>
              <a:xfrm flipH="1">
                <a:off x="2315586" y="3653499"/>
                <a:ext cx="796470" cy="31737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07495E"/>
                    </a:solidFill>
                    <a:effectLst/>
                    <a:uLnTx/>
                    <a:uFillTx/>
                    <a:latin typeface="Roboto Medium" panose="02000000000000000000" pitchFamily="2" charset="0"/>
                    <a:ea typeface="Roboto Medium" panose="02000000000000000000" pitchFamily="2" charset="0"/>
                    <a:cs typeface="+mn-cs"/>
                  </a:rPr>
                  <a:t>Lots of antennas</a:t>
                </a:r>
              </a:p>
            </p:txBody>
          </p:sp>
          <p:sp>
            <p:nvSpPr>
              <p:cNvPr id="92" name="Rectangle 91">
                <a:extLst>
                  <a:ext uri="{FF2B5EF4-FFF2-40B4-BE49-F238E27FC236}">
                    <a16:creationId xmlns:a16="http://schemas.microsoft.com/office/drawing/2014/main" id="{5F03965A-EA6E-084E-8341-7F76E88A33A2}"/>
                  </a:ext>
                </a:extLst>
              </p:cNvPr>
              <p:cNvSpPr/>
              <p:nvPr/>
            </p:nvSpPr>
            <p:spPr>
              <a:xfrm flipH="1">
                <a:off x="1277690" y="4399822"/>
                <a:ext cx="1717549" cy="31737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07495E"/>
                    </a:solidFill>
                    <a:effectLst/>
                    <a:uLnTx/>
                    <a:uFillTx/>
                    <a:latin typeface="Roboto Medium" panose="02000000000000000000" pitchFamily="2" charset="0"/>
                    <a:ea typeface="Roboto Medium" panose="02000000000000000000" pitchFamily="2" charset="0"/>
                    <a:cs typeface="+mn-cs"/>
                  </a:rPr>
                  <a:t>One RU:</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07495E"/>
                    </a:solidFill>
                    <a:effectLst/>
                    <a:uLnTx/>
                    <a:uFillTx/>
                    <a:latin typeface="Roboto Medium" panose="02000000000000000000" pitchFamily="2" charset="0"/>
                    <a:ea typeface="Roboto Medium" panose="02000000000000000000" pitchFamily="2" charset="0"/>
                    <a:cs typeface="+mn-cs"/>
                  </a:rPr>
                  <a:t>Conventional Massive MIMO</a:t>
                </a:r>
              </a:p>
            </p:txBody>
          </p:sp>
          <p:sp>
            <p:nvSpPr>
              <p:cNvPr id="223" name="Left-right Arrow 222">
                <a:extLst>
                  <a:ext uri="{FF2B5EF4-FFF2-40B4-BE49-F238E27FC236}">
                    <a16:creationId xmlns:a16="http://schemas.microsoft.com/office/drawing/2014/main" id="{0680A231-FF1C-EA3B-105B-2B30201D5B59}"/>
                  </a:ext>
                </a:extLst>
              </p:cNvPr>
              <p:cNvSpPr/>
              <p:nvPr/>
            </p:nvSpPr>
            <p:spPr>
              <a:xfrm>
                <a:off x="1705469" y="3465163"/>
                <a:ext cx="244180" cy="814013"/>
              </a:xfrm>
              <a:prstGeom prst="leftRightArrow">
                <a:avLst>
                  <a:gd name="adj1" fmla="val 74585"/>
                  <a:gd name="adj2" fmla="val 3563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sp>
            <p:nvSpPr>
              <p:cNvPr id="224" name="Rectangle 223">
                <a:extLst>
                  <a:ext uri="{FF2B5EF4-FFF2-40B4-BE49-F238E27FC236}">
                    <a16:creationId xmlns:a16="http://schemas.microsoft.com/office/drawing/2014/main" id="{F0DE9665-7AE5-1F70-5829-6D0A43C1D92A}"/>
                  </a:ext>
                </a:extLst>
              </p:cNvPr>
              <p:cNvSpPr/>
              <p:nvPr/>
            </p:nvSpPr>
            <p:spPr>
              <a:xfrm>
                <a:off x="1961043" y="3358949"/>
                <a:ext cx="370073" cy="1012824"/>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36000" rIns="0" bIns="0" rtlCol="0" anchor="ctr" anchorCtr="0">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E7CF1A"/>
                    </a:solidFill>
                    <a:effectLst/>
                    <a:uLnTx/>
                    <a:uFillTx/>
                    <a:latin typeface="Roboto Medium" panose="02000000000000000000" pitchFamily="2" charset="0"/>
                    <a:ea typeface="Roboto Medium" panose="02000000000000000000" pitchFamily="2" charset="0"/>
                    <a:cs typeface="+mn-cs"/>
                  </a:rPr>
                  <a:t>RU</a:t>
                </a:r>
              </a:p>
            </p:txBody>
          </p:sp>
        </p:grpSp>
      </p:grpSp>
      <p:grpSp>
        <p:nvGrpSpPr>
          <p:cNvPr id="451" name="Group 450">
            <a:extLst>
              <a:ext uri="{FF2B5EF4-FFF2-40B4-BE49-F238E27FC236}">
                <a16:creationId xmlns:a16="http://schemas.microsoft.com/office/drawing/2014/main" id="{BE7D5AE0-9B95-6E3F-5005-EB4BC5C1D392}"/>
              </a:ext>
            </a:extLst>
          </p:cNvPr>
          <p:cNvGrpSpPr/>
          <p:nvPr/>
        </p:nvGrpSpPr>
        <p:grpSpPr>
          <a:xfrm>
            <a:off x="8297804" y="2554431"/>
            <a:ext cx="3540292" cy="2636045"/>
            <a:chOff x="8297804" y="2554431"/>
            <a:chExt cx="3540292" cy="2636045"/>
          </a:xfrm>
        </p:grpSpPr>
        <p:sp>
          <p:nvSpPr>
            <p:cNvPr id="14" name="TextBox 13">
              <a:extLst>
                <a:ext uri="{FF2B5EF4-FFF2-40B4-BE49-F238E27FC236}">
                  <a16:creationId xmlns:a16="http://schemas.microsoft.com/office/drawing/2014/main" id="{8B550F53-2703-84BE-B846-A1969406043D}"/>
                </a:ext>
              </a:extLst>
            </p:cNvPr>
            <p:cNvSpPr txBox="1"/>
            <p:nvPr/>
          </p:nvSpPr>
          <p:spPr>
            <a:xfrm>
              <a:off x="8691710" y="4821144"/>
              <a:ext cx="2375739" cy="369332"/>
            </a:xfrm>
            <a:prstGeom prst="rect">
              <a:avLst/>
            </a:prstGeom>
            <a:noFill/>
          </p:spPr>
          <p:txBody>
            <a:bodyPr wrap="square">
              <a:spAutoFit/>
            </a:bodyPr>
            <a:lstStyle/>
            <a:p>
              <a:pPr marL="457200" marR="0" lvl="1"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3952A3"/>
                  </a:solidFill>
                  <a:effectLst/>
                  <a:uLnTx/>
                  <a:uFillTx/>
                  <a:latin typeface="Roboto"/>
                  <a:ea typeface="+mn-ea"/>
                  <a:cs typeface="+mn-cs"/>
                </a:rPr>
                <a:t>Fully distributed</a:t>
              </a:r>
            </a:p>
          </p:txBody>
        </p:sp>
        <p:grpSp>
          <p:nvGrpSpPr>
            <p:cNvPr id="226" name="Group 225">
              <a:extLst>
                <a:ext uri="{FF2B5EF4-FFF2-40B4-BE49-F238E27FC236}">
                  <a16:creationId xmlns:a16="http://schemas.microsoft.com/office/drawing/2014/main" id="{4A4D948F-EAE8-280E-2115-F218BE4B9F80}"/>
                </a:ext>
              </a:extLst>
            </p:cNvPr>
            <p:cNvGrpSpPr/>
            <p:nvPr/>
          </p:nvGrpSpPr>
          <p:grpSpPr>
            <a:xfrm>
              <a:off x="8297804" y="2712765"/>
              <a:ext cx="1106726" cy="366336"/>
              <a:chOff x="4436120" y="2907368"/>
              <a:chExt cx="1106726" cy="366336"/>
            </a:xfrm>
          </p:grpSpPr>
          <p:grpSp>
            <p:nvGrpSpPr>
              <p:cNvPr id="227" name="Group 226">
                <a:extLst>
                  <a:ext uri="{FF2B5EF4-FFF2-40B4-BE49-F238E27FC236}">
                    <a16:creationId xmlns:a16="http://schemas.microsoft.com/office/drawing/2014/main" id="{BE712DE7-7C8B-D33B-76F7-CD124D67AC40}"/>
                  </a:ext>
                </a:extLst>
              </p:cNvPr>
              <p:cNvGrpSpPr/>
              <p:nvPr/>
            </p:nvGrpSpPr>
            <p:grpSpPr>
              <a:xfrm>
                <a:off x="4556076" y="2907368"/>
                <a:ext cx="481741" cy="366336"/>
                <a:chOff x="8132315" y="1751319"/>
                <a:chExt cx="481741" cy="366336"/>
              </a:xfrm>
            </p:grpSpPr>
            <p:grpSp>
              <p:nvGrpSpPr>
                <p:cNvPr id="231" name="Group 230">
                  <a:extLst>
                    <a:ext uri="{FF2B5EF4-FFF2-40B4-BE49-F238E27FC236}">
                      <a16:creationId xmlns:a16="http://schemas.microsoft.com/office/drawing/2014/main" id="{E7C17464-90E9-60DF-2DC2-E00F80C02E63}"/>
                    </a:ext>
                  </a:extLst>
                </p:cNvPr>
                <p:cNvGrpSpPr/>
                <p:nvPr/>
              </p:nvGrpSpPr>
              <p:grpSpPr>
                <a:xfrm>
                  <a:off x="8502388" y="1751319"/>
                  <a:ext cx="111668" cy="190463"/>
                  <a:chOff x="3640459" y="1435261"/>
                  <a:chExt cx="111668" cy="190463"/>
                </a:xfrm>
              </p:grpSpPr>
              <p:cxnSp>
                <p:nvCxnSpPr>
                  <p:cNvPr id="327" name="Straight Connector 326">
                    <a:extLst>
                      <a:ext uri="{FF2B5EF4-FFF2-40B4-BE49-F238E27FC236}">
                        <a16:creationId xmlns:a16="http://schemas.microsoft.com/office/drawing/2014/main" id="{EA1D3A03-ED4D-640D-65B9-1A5916EC7834}"/>
                      </a:ext>
                    </a:extLst>
                  </p:cNvPr>
                  <p:cNvCxnSpPr/>
                  <p:nvPr/>
                </p:nvCxnSpPr>
                <p:spPr>
                  <a:xfrm>
                    <a:off x="3707757" y="1435261"/>
                    <a:ext cx="0" cy="185195"/>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328" name="Straight Connector 327">
                    <a:extLst>
                      <a:ext uri="{FF2B5EF4-FFF2-40B4-BE49-F238E27FC236}">
                        <a16:creationId xmlns:a16="http://schemas.microsoft.com/office/drawing/2014/main" id="{CDD9BEED-3C4F-D7F5-7493-0B9EBB0C4525}"/>
                      </a:ext>
                    </a:extLst>
                  </p:cNvPr>
                  <p:cNvCxnSpPr>
                    <a:cxnSpLocks/>
                  </p:cNvCxnSpPr>
                  <p:nvPr/>
                </p:nvCxnSpPr>
                <p:spPr>
                  <a:xfrm>
                    <a:off x="3663387" y="1448764"/>
                    <a:ext cx="44370" cy="79094"/>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329" name="Straight Connector 328">
                    <a:extLst>
                      <a:ext uri="{FF2B5EF4-FFF2-40B4-BE49-F238E27FC236}">
                        <a16:creationId xmlns:a16="http://schemas.microsoft.com/office/drawing/2014/main" id="{5FA51F05-A735-A1AC-2F6B-2E08201AE043}"/>
                      </a:ext>
                    </a:extLst>
                  </p:cNvPr>
                  <p:cNvCxnSpPr>
                    <a:cxnSpLocks/>
                  </p:cNvCxnSpPr>
                  <p:nvPr/>
                </p:nvCxnSpPr>
                <p:spPr>
                  <a:xfrm flipH="1">
                    <a:off x="3707757" y="1448764"/>
                    <a:ext cx="44370" cy="79094"/>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330" name="Straight Connector 329">
                    <a:extLst>
                      <a:ext uri="{FF2B5EF4-FFF2-40B4-BE49-F238E27FC236}">
                        <a16:creationId xmlns:a16="http://schemas.microsoft.com/office/drawing/2014/main" id="{CF6A1754-AAA2-DD6B-7D02-E6BED76CE6AF}"/>
                      </a:ext>
                    </a:extLst>
                  </p:cNvPr>
                  <p:cNvCxnSpPr>
                    <a:cxnSpLocks/>
                    <a:endCxn id="322" idx="3"/>
                  </p:cNvCxnSpPr>
                  <p:nvPr/>
                </p:nvCxnSpPr>
                <p:spPr>
                  <a:xfrm flipH="1">
                    <a:off x="3640459" y="1625724"/>
                    <a:ext cx="68889" cy="0"/>
                  </a:xfrm>
                  <a:prstGeom prst="line">
                    <a:avLst/>
                  </a:prstGeom>
                  <a:ln w="15875"/>
                </p:spPr>
                <p:style>
                  <a:lnRef idx="1">
                    <a:schemeClr val="accent1"/>
                  </a:lnRef>
                  <a:fillRef idx="0">
                    <a:schemeClr val="accent1"/>
                  </a:fillRef>
                  <a:effectRef idx="0">
                    <a:schemeClr val="accent1"/>
                  </a:effectRef>
                  <a:fontRef idx="minor">
                    <a:schemeClr val="tx1"/>
                  </a:fontRef>
                </p:style>
              </p:cxnSp>
            </p:grpSp>
            <p:sp>
              <p:nvSpPr>
                <p:cNvPr id="322" name="Rectangle 321">
                  <a:extLst>
                    <a:ext uri="{FF2B5EF4-FFF2-40B4-BE49-F238E27FC236}">
                      <a16:creationId xmlns:a16="http://schemas.microsoft.com/office/drawing/2014/main" id="{A15AD05D-9005-01A3-1DB0-281B6AF39CB8}"/>
                    </a:ext>
                  </a:extLst>
                </p:cNvPr>
                <p:cNvSpPr/>
                <p:nvPr/>
              </p:nvSpPr>
              <p:spPr>
                <a:xfrm>
                  <a:off x="8132315" y="1765908"/>
                  <a:ext cx="370073" cy="351747"/>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E7CF1A"/>
                      </a:solidFill>
                      <a:effectLst/>
                      <a:uLnTx/>
                      <a:uFillTx/>
                      <a:latin typeface="Roboto Medium" panose="02000000000000000000" pitchFamily="2" charset="0"/>
                      <a:ea typeface="Roboto Medium" panose="02000000000000000000" pitchFamily="2" charset="0"/>
                      <a:cs typeface="+mn-cs"/>
                    </a:rPr>
                    <a:t>RU</a:t>
                  </a:r>
                </a:p>
              </p:txBody>
            </p:sp>
          </p:grpSp>
          <p:sp>
            <p:nvSpPr>
              <p:cNvPr id="228" name="Rectangle 227">
                <a:extLst>
                  <a:ext uri="{FF2B5EF4-FFF2-40B4-BE49-F238E27FC236}">
                    <a16:creationId xmlns:a16="http://schemas.microsoft.com/office/drawing/2014/main" id="{7D956D63-C78A-23F3-A967-8702FA668685}"/>
                  </a:ext>
                </a:extLst>
              </p:cNvPr>
              <p:cNvSpPr/>
              <p:nvPr/>
            </p:nvSpPr>
            <p:spPr>
              <a:xfrm flipH="1">
                <a:off x="4860247" y="2955803"/>
                <a:ext cx="682599" cy="31737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07495E"/>
                    </a:solidFill>
                    <a:effectLst/>
                    <a:uLnTx/>
                    <a:uFillTx/>
                    <a:latin typeface="Roboto Medium" panose="02000000000000000000" pitchFamily="2" charset="0"/>
                    <a:ea typeface="Roboto Medium" panose="02000000000000000000" pitchFamily="2" charset="0"/>
                    <a:cs typeface="+mn-cs"/>
                  </a:rPr>
                  <a:t>One</a:t>
                </a:r>
                <a:br>
                  <a:rPr kumimoji="0" lang="en-US" sz="1000" b="0" i="0" u="none" strike="noStrike" kern="1200" cap="none" spc="0" normalizeH="0" baseline="0" noProof="0" dirty="0">
                    <a:ln>
                      <a:noFill/>
                    </a:ln>
                    <a:solidFill>
                      <a:srgbClr val="07495E"/>
                    </a:solidFill>
                    <a:effectLst/>
                    <a:uLnTx/>
                    <a:uFillTx/>
                    <a:latin typeface="Roboto Medium" panose="02000000000000000000" pitchFamily="2" charset="0"/>
                    <a:ea typeface="Roboto Medium" panose="02000000000000000000" pitchFamily="2" charset="0"/>
                    <a:cs typeface="+mn-cs"/>
                  </a:rPr>
                </a:br>
                <a:r>
                  <a:rPr kumimoji="0" lang="en-US" sz="1000" b="0" i="0" u="none" strike="noStrike" kern="1200" cap="none" spc="0" normalizeH="0" baseline="0" noProof="0" dirty="0">
                    <a:ln>
                      <a:noFill/>
                    </a:ln>
                    <a:solidFill>
                      <a:srgbClr val="07495E"/>
                    </a:solidFill>
                    <a:effectLst/>
                    <a:uLnTx/>
                    <a:uFillTx/>
                    <a:latin typeface="Roboto Medium" panose="02000000000000000000" pitchFamily="2" charset="0"/>
                    <a:ea typeface="Roboto Medium" panose="02000000000000000000" pitchFamily="2" charset="0"/>
                    <a:cs typeface="+mn-cs"/>
                  </a:rPr>
                  <a:t>antenna</a:t>
                </a:r>
              </a:p>
            </p:txBody>
          </p:sp>
          <p:sp>
            <p:nvSpPr>
              <p:cNvPr id="230" name="Left-right Arrow 229">
                <a:extLst>
                  <a:ext uri="{FF2B5EF4-FFF2-40B4-BE49-F238E27FC236}">
                    <a16:creationId xmlns:a16="http://schemas.microsoft.com/office/drawing/2014/main" id="{58259636-C681-996D-A0CE-B3181F5BC476}"/>
                  </a:ext>
                </a:extLst>
              </p:cNvPr>
              <p:cNvSpPr/>
              <p:nvPr/>
            </p:nvSpPr>
            <p:spPr>
              <a:xfrm>
                <a:off x="4436120" y="3042855"/>
                <a:ext cx="122167" cy="99416"/>
              </a:xfrm>
              <a:prstGeom prst="leftRightArrow">
                <a:avLst>
                  <a:gd name="adj1" fmla="val 64109"/>
                  <a:gd name="adj2" fmla="val 3563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rmAutofit fontScale="25000" lnSpcReduction="20000"/>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grpSp>
        <p:grpSp>
          <p:nvGrpSpPr>
            <p:cNvPr id="335" name="Group 334">
              <a:extLst>
                <a:ext uri="{FF2B5EF4-FFF2-40B4-BE49-F238E27FC236}">
                  <a16:creationId xmlns:a16="http://schemas.microsoft.com/office/drawing/2014/main" id="{38CFDB3D-9483-00E4-32E5-CC543BB1AF24}"/>
                </a:ext>
              </a:extLst>
            </p:cNvPr>
            <p:cNvGrpSpPr/>
            <p:nvPr/>
          </p:nvGrpSpPr>
          <p:grpSpPr>
            <a:xfrm>
              <a:off x="8832946" y="3156588"/>
              <a:ext cx="1106726" cy="366336"/>
              <a:chOff x="4436120" y="2907368"/>
              <a:chExt cx="1106726" cy="366336"/>
            </a:xfrm>
          </p:grpSpPr>
          <p:grpSp>
            <p:nvGrpSpPr>
              <p:cNvPr id="336" name="Group 335">
                <a:extLst>
                  <a:ext uri="{FF2B5EF4-FFF2-40B4-BE49-F238E27FC236}">
                    <a16:creationId xmlns:a16="http://schemas.microsoft.com/office/drawing/2014/main" id="{8D29B3B1-1610-1F3C-73DA-65034B0D1207}"/>
                  </a:ext>
                </a:extLst>
              </p:cNvPr>
              <p:cNvGrpSpPr/>
              <p:nvPr/>
            </p:nvGrpSpPr>
            <p:grpSpPr>
              <a:xfrm>
                <a:off x="4556076" y="2907368"/>
                <a:ext cx="481741" cy="366336"/>
                <a:chOff x="8132315" y="1751319"/>
                <a:chExt cx="481741" cy="366336"/>
              </a:xfrm>
            </p:grpSpPr>
            <p:grpSp>
              <p:nvGrpSpPr>
                <p:cNvPr id="371" name="Group 370">
                  <a:extLst>
                    <a:ext uri="{FF2B5EF4-FFF2-40B4-BE49-F238E27FC236}">
                      <a16:creationId xmlns:a16="http://schemas.microsoft.com/office/drawing/2014/main" id="{CCEC5662-D70F-45F1-A8CE-193EF389D0C6}"/>
                    </a:ext>
                  </a:extLst>
                </p:cNvPr>
                <p:cNvGrpSpPr/>
                <p:nvPr/>
              </p:nvGrpSpPr>
              <p:grpSpPr>
                <a:xfrm>
                  <a:off x="8502388" y="1751319"/>
                  <a:ext cx="111668" cy="190463"/>
                  <a:chOff x="3640459" y="1435261"/>
                  <a:chExt cx="111668" cy="190463"/>
                </a:xfrm>
              </p:grpSpPr>
              <p:cxnSp>
                <p:nvCxnSpPr>
                  <p:cNvPr id="373" name="Straight Connector 372">
                    <a:extLst>
                      <a:ext uri="{FF2B5EF4-FFF2-40B4-BE49-F238E27FC236}">
                        <a16:creationId xmlns:a16="http://schemas.microsoft.com/office/drawing/2014/main" id="{670D2B59-F246-A20C-5D59-37E36E0FC22C}"/>
                      </a:ext>
                    </a:extLst>
                  </p:cNvPr>
                  <p:cNvCxnSpPr/>
                  <p:nvPr/>
                </p:nvCxnSpPr>
                <p:spPr>
                  <a:xfrm>
                    <a:off x="3707757" y="1435261"/>
                    <a:ext cx="0" cy="185195"/>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374" name="Straight Connector 373">
                    <a:extLst>
                      <a:ext uri="{FF2B5EF4-FFF2-40B4-BE49-F238E27FC236}">
                        <a16:creationId xmlns:a16="http://schemas.microsoft.com/office/drawing/2014/main" id="{835AB372-8F31-529A-29C3-A3226193787C}"/>
                      </a:ext>
                    </a:extLst>
                  </p:cNvPr>
                  <p:cNvCxnSpPr>
                    <a:cxnSpLocks/>
                  </p:cNvCxnSpPr>
                  <p:nvPr/>
                </p:nvCxnSpPr>
                <p:spPr>
                  <a:xfrm>
                    <a:off x="3663387" y="1448764"/>
                    <a:ext cx="44370" cy="79094"/>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375" name="Straight Connector 374">
                    <a:extLst>
                      <a:ext uri="{FF2B5EF4-FFF2-40B4-BE49-F238E27FC236}">
                        <a16:creationId xmlns:a16="http://schemas.microsoft.com/office/drawing/2014/main" id="{13955225-AD54-B7CE-541E-3A1CAD44EC52}"/>
                      </a:ext>
                    </a:extLst>
                  </p:cNvPr>
                  <p:cNvCxnSpPr>
                    <a:cxnSpLocks/>
                  </p:cNvCxnSpPr>
                  <p:nvPr/>
                </p:nvCxnSpPr>
                <p:spPr>
                  <a:xfrm flipH="1">
                    <a:off x="3707757" y="1448764"/>
                    <a:ext cx="44370" cy="79094"/>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376" name="Straight Connector 375">
                    <a:extLst>
                      <a:ext uri="{FF2B5EF4-FFF2-40B4-BE49-F238E27FC236}">
                        <a16:creationId xmlns:a16="http://schemas.microsoft.com/office/drawing/2014/main" id="{20CA48BE-2787-35A9-E042-2DF97DDCA68A}"/>
                      </a:ext>
                    </a:extLst>
                  </p:cNvPr>
                  <p:cNvCxnSpPr>
                    <a:cxnSpLocks/>
                    <a:endCxn id="372" idx="3"/>
                  </p:cNvCxnSpPr>
                  <p:nvPr/>
                </p:nvCxnSpPr>
                <p:spPr>
                  <a:xfrm flipH="1">
                    <a:off x="3640459" y="1625724"/>
                    <a:ext cx="68889" cy="0"/>
                  </a:xfrm>
                  <a:prstGeom prst="line">
                    <a:avLst/>
                  </a:prstGeom>
                  <a:ln w="15875"/>
                </p:spPr>
                <p:style>
                  <a:lnRef idx="1">
                    <a:schemeClr val="accent1"/>
                  </a:lnRef>
                  <a:fillRef idx="0">
                    <a:schemeClr val="accent1"/>
                  </a:fillRef>
                  <a:effectRef idx="0">
                    <a:schemeClr val="accent1"/>
                  </a:effectRef>
                  <a:fontRef idx="minor">
                    <a:schemeClr val="tx1"/>
                  </a:fontRef>
                </p:style>
              </p:cxnSp>
            </p:grpSp>
            <p:sp>
              <p:nvSpPr>
                <p:cNvPr id="372" name="Rectangle 371">
                  <a:extLst>
                    <a:ext uri="{FF2B5EF4-FFF2-40B4-BE49-F238E27FC236}">
                      <a16:creationId xmlns:a16="http://schemas.microsoft.com/office/drawing/2014/main" id="{9166895F-CF0E-424B-E5E4-10C3D9A474B8}"/>
                    </a:ext>
                  </a:extLst>
                </p:cNvPr>
                <p:cNvSpPr/>
                <p:nvPr/>
              </p:nvSpPr>
              <p:spPr>
                <a:xfrm>
                  <a:off x="8132315" y="1765908"/>
                  <a:ext cx="370073" cy="351747"/>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E7CF1A"/>
                      </a:solidFill>
                      <a:effectLst/>
                      <a:uLnTx/>
                      <a:uFillTx/>
                      <a:latin typeface="Roboto Medium" panose="02000000000000000000" pitchFamily="2" charset="0"/>
                      <a:ea typeface="Roboto Medium" panose="02000000000000000000" pitchFamily="2" charset="0"/>
                      <a:cs typeface="+mn-cs"/>
                    </a:rPr>
                    <a:t>RU</a:t>
                  </a:r>
                </a:p>
              </p:txBody>
            </p:sp>
          </p:grpSp>
          <p:sp>
            <p:nvSpPr>
              <p:cNvPr id="369" name="Rectangle 368">
                <a:extLst>
                  <a:ext uri="{FF2B5EF4-FFF2-40B4-BE49-F238E27FC236}">
                    <a16:creationId xmlns:a16="http://schemas.microsoft.com/office/drawing/2014/main" id="{FF708C26-5D0D-8511-438E-A182B254FD0D}"/>
                  </a:ext>
                </a:extLst>
              </p:cNvPr>
              <p:cNvSpPr/>
              <p:nvPr/>
            </p:nvSpPr>
            <p:spPr>
              <a:xfrm flipH="1">
                <a:off x="4860247" y="2955803"/>
                <a:ext cx="682599" cy="31737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07495E"/>
                    </a:solidFill>
                    <a:effectLst/>
                    <a:uLnTx/>
                    <a:uFillTx/>
                    <a:latin typeface="Roboto Medium" panose="02000000000000000000" pitchFamily="2" charset="0"/>
                    <a:ea typeface="Roboto Medium" panose="02000000000000000000" pitchFamily="2" charset="0"/>
                    <a:cs typeface="+mn-cs"/>
                  </a:rPr>
                  <a:t>One</a:t>
                </a:r>
                <a:br>
                  <a:rPr kumimoji="0" lang="en-US" sz="1000" b="0" i="0" u="none" strike="noStrike" kern="1200" cap="none" spc="0" normalizeH="0" baseline="0" noProof="0" dirty="0">
                    <a:ln>
                      <a:noFill/>
                    </a:ln>
                    <a:solidFill>
                      <a:srgbClr val="07495E"/>
                    </a:solidFill>
                    <a:effectLst/>
                    <a:uLnTx/>
                    <a:uFillTx/>
                    <a:latin typeface="Roboto Medium" panose="02000000000000000000" pitchFamily="2" charset="0"/>
                    <a:ea typeface="Roboto Medium" panose="02000000000000000000" pitchFamily="2" charset="0"/>
                    <a:cs typeface="+mn-cs"/>
                  </a:rPr>
                </a:br>
                <a:r>
                  <a:rPr kumimoji="0" lang="en-US" sz="1000" b="0" i="0" u="none" strike="noStrike" kern="1200" cap="none" spc="0" normalizeH="0" baseline="0" noProof="0" dirty="0">
                    <a:ln>
                      <a:noFill/>
                    </a:ln>
                    <a:solidFill>
                      <a:srgbClr val="07495E"/>
                    </a:solidFill>
                    <a:effectLst/>
                    <a:uLnTx/>
                    <a:uFillTx/>
                    <a:latin typeface="Roboto Medium" panose="02000000000000000000" pitchFamily="2" charset="0"/>
                    <a:ea typeface="Roboto Medium" panose="02000000000000000000" pitchFamily="2" charset="0"/>
                    <a:cs typeface="+mn-cs"/>
                  </a:rPr>
                  <a:t>antenna</a:t>
                </a:r>
              </a:p>
            </p:txBody>
          </p:sp>
          <p:sp>
            <p:nvSpPr>
              <p:cNvPr id="370" name="Left-right Arrow 369">
                <a:extLst>
                  <a:ext uri="{FF2B5EF4-FFF2-40B4-BE49-F238E27FC236}">
                    <a16:creationId xmlns:a16="http://schemas.microsoft.com/office/drawing/2014/main" id="{F29992C2-258B-C4DC-B324-F0AB8BC46B2F}"/>
                  </a:ext>
                </a:extLst>
              </p:cNvPr>
              <p:cNvSpPr/>
              <p:nvPr/>
            </p:nvSpPr>
            <p:spPr>
              <a:xfrm>
                <a:off x="4436120" y="3042855"/>
                <a:ext cx="122167" cy="99416"/>
              </a:xfrm>
              <a:prstGeom prst="leftRightArrow">
                <a:avLst>
                  <a:gd name="adj1" fmla="val 64109"/>
                  <a:gd name="adj2" fmla="val 3563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rmAutofit fontScale="25000" lnSpcReduction="20000"/>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grpSp>
        <p:grpSp>
          <p:nvGrpSpPr>
            <p:cNvPr id="377" name="Group 376">
              <a:extLst>
                <a:ext uri="{FF2B5EF4-FFF2-40B4-BE49-F238E27FC236}">
                  <a16:creationId xmlns:a16="http://schemas.microsoft.com/office/drawing/2014/main" id="{08D1EB5A-FE1E-DC33-A469-9E4CCCD09887}"/>
                </a:ext>
              </a:extLst>
            </p:cNvPr>
            <p:cNvGrpSpPr/>
            <p:nvPr/>
          </p:nvGrpSpPr>
          <p:grpSpPr>
            <a:xfrm>
              <a:off x="8399539" y="3601390"/>
              <a:ext cx="1106726" cy="366336"/>
              <a:chOff x="4436120" y="2907368"/>
              <a:chExt cx="1106726" cy="366336"/>
            </a:xfrm>
          </p:grpSpPr>
          <p:grpSp>
            <p:nvGrpSpPr>
              <p:cNvPr id="378" name="Group 377">
                <a:extLst>
                  <a:ext uri="{FF2B5EF4-FFF2-40B4-BE49-F238E27FC236}">
                    <a16:creationId xmlns:a16="http://schemas.microsoft.com/office/drawing/2014/main" id="{B67001C4-00EC-F8F7-A4D9-469F0A8CC363}"/>
                  </a:ext>
                </a:extLst>
              </p:cNvPr>
              <p:cNvGrpSpPr/>
              <p:nvPr/>
            </p:nvGrpSpPr>
            <p:grpSpPr>
              <a:xfrm>
                <a:off x="4556076" y="2907368"/>
                <a:ext cx="481741" cy="366336"/>
                <a:chOff x="8132315" y="1751319"/>
                <a:chExt cx="481741" cy="366336"/>
              </a:xfrm>
            </p:grpSpPr>
            <p:grpSp>
              <p:nvGrpSpPr>
                <p:cNvPr id="381" name="Group 380">
                  <a:extLst>
                    <a:ext uri="{FF2B5EF4-FFF2-40B4-BE49-F238E27FC236}">
                      <a16:creationId xmlns:a16="http://schemas.microsoft.com/office/drawing/2014/main" id="{1D3601A7-F362-326B-D28C-407971FC733E}"/>
                    </a:ext>
                  </a:extLst>
                </p:cNvPr>
                <p:cNvGrpSpPr/>
                <p:nvPr/>
              </p:nvGrpSpPr>
              <p:grpSpPr>
                <a:xfrm>
                  <a:off x="8502388" y="1751319"/>
                  <a:ext cx="111668" cy="190463"/>
                  <a:chOff x="3640459" y="1435261"/>
                  <a:chExt cx="111668" cy="190463"/>
                </a:xfrm>
              </p:grpSpPr>
              <p:cxnSp>
                <p:nvCxnSpPr>
                  <p:cNvPr id="383" name="Straight Connector 382">
                    <a:extLst>
                      <a:ext uri="{FF2B5EF4-FFF2-40B4-BE49-F238E27FC236}">
                        <a16:creationId xmlns:a16="http://schemas.microsoft.com/office/drawing/2014/main" id="{EAC9C5D6-EF6D-ABF2-76CC-1EBF7F0310F7}"/>
                      </a:ext>
                    </a:extLst>
                  </p:cNvPr>
                  <p:cNvCxnSpPr/>
                  <p:nvPr/>
                </p:nvCxnSpPr>
                <p:spPr>
                  <a:xfrm>
                    <a:off x="3707757" y="1435261"/>
                    <a:ext cx="0" cy="185195"/>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384" name="Straight Connector 383">
                    <a:extLst>
                      <a:ext uri="{FF2B5EF4-FFF2-40B4-BE49-F238E27FC236}">
                        <a16:creationId xmlns:a16="http://schemas.microsoft.com/office/drawing/2014/main" id="{4305B62B-B326-D2A6-17ED-28BA544CD646}"/>
                      </a:ext>
                    </a:extLst>
                  </p:cNvPr>
                  <p:cNvCxnSpPr>
                    <a:cxnSpLocks/>
                  </p:cNvCxnSpPr>
                  <p:nvPr/>
                </p:nvCxnSpPr>
                <p:spPr>
                  <a:xfrm>
                    <a:off x="3663387" y="1448764"/>
                    <a:ext cx="44370" cy="79094"/>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385" name="Straight Connector 384">
                    <a:extLst>
                      <a:ext uri="{FF2B5EF4-FFF2-40B4-BE49-F238E27FC236}">
                        <a16:creationId xmlns:a16="http://schemas.microsoft.com/office/drawing/2014/main" id="{A812AE23-AB00-C598-FC51-E4CC0AA144AD}"/>
                      </a:ext>
                    </a:extLst>
                  </p:cNvPr>
                  <p:cNvCxnSpPr>
                    <a:cxnSpLocks/>
                  </p:cNvCxnSpPr>
                  <p:nvPr/>
                </p:nvCxnSpPr>
                <p:spPr>
                  <a:xfrm flipH="1">
                    <a:off x="3707757" y="1448764"/>
                    <a:ext cx="44370" cy="79094"/>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386" name="Straight Connector 385">
                    <a:extLst>
                      <a:ext uri="{FF2B5EF4-FFF2-40B4-BE49-F238E27FC236}">
                        <a16:creationId xmlns:a16="http://schemas.microsoft.com/office/drawing/2014/main" id="{675A0B36-F671-D58B-CC16-656D5BE03627}"/>
                      </a:ext>
                    </a:extLst>
                  </p:cNvPr>
                  <p:cNvCxnSpPr>
                    <a:cxnSpLocks/>
                    <a:endCxn id="382" idx="3"/>
                  </p:cNvCxnSpPr>
                  <p:nvPr/>
                </p:nvCxnSpPr>
                <p:spPr>
                  <a:xfrm flipH="1">
                    <a:off x="3640459" y="1625724"/>
                    <a:ext cx="68889" cy="0"/>
                  </a:xfrm>
                  <a:prstGeom prst="line">
                    <a:avLst/>
                  </a:prstGeom>
                  <a:ln w="15875"/>
                </p:spPr>
                <p:style>
                  <a:lnRef idx="1">
                    <a:schemeClr val="accent1"/>
                  </a:lnRef>
                  <a:fillRef idx="0">
                    <a:schemeClr val="accent1"/>
                  </a:fillRef>
                  <a:effectRef idx="0">
                    <a:schemeClr val="accent1"/>
                  </a:effectRef>
                  <a:fontRef idx="minor">
                    <a:schemeClr val="tx1"/>
                  </a:fontRef>
                </p:style>
              </p:cxnSp>
            </p:grpSp>
            <p:sp>
              <p:nvSpPr>
                <p:cNvPr id="382" name="Rectangle 381">
                  <a:extLst>
                    <a:ext uri="{FF2B5EF4-FFF2-40B4-BE49-F238E27FC236}">
                      <a16:creationId xmlns:a16="http://schemas.microsoft.com/office/drawing/2014/main" id="{62AF1453-8E07-A691-AC28-1E715E3907C2}"/>
                    </a:ext>
                  </a:extLst>
                </p:cNvPr>
                <p:cNvSpPr/>
                <p:nvPr/>
              </p:nvSpPr>
              <p:spPr>
                <a:xfrm>
                  <a:off x="8132315" y="1765908"/>
                  <a:ext cx="370073" cy="351747"/>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E7CF1A"/>
                      </a:solidFill>
                      <a:effectLst/>
                      <a:uLnTx/>
                      <a:uFillTx/>
                      <a:latin typeface="Roboto Medium" panose="02000000000000000000" pitchFamily="2" charset="0"/>
                      <a:ea typeface="Roboto Medium" panose="02000000000000000000" pitchFamily="2" charset="0"/>
                      <a:cs typeface="+mn-cs"/>
                    </a:rPr>
                    <a:t>RU</a:t>
                  </a:r>
                </a:p>
              </p:txBody>
            </p:sp>
          </p:grpSp>
          <p:sp>
            <p:nvSpPr>
              <p:cNvPr id="379" name="Rectangle 378">
                <a:extLst>
                  <a:ext uri="{FF2B5EF4-FFF2-40B4-BE49-F238E27FC236}">
                    <a16:creationId xmlns:a16="http://schemas.microsoft.com/office/drawing/2014/main" id="{CA13B776-9B23-F5EE-0B63-F8D03C81928B}"/>
                  </a:ext>
                </a:extLst>
              </p:cNvPr>
              <p:cNvSpPr/>
              <p:nvPr/>
            </p:nvSpPr>
            <p:spPr>
              <a:xfrm flipH="1">
                <a:off x="4860247" y="2955803"/>
                <a:ext cx="682599" cy="31737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07495E"/>
                    </a:solidFill>
                    <a:effectLst/>
                    <a:uLnTx/>
                    <a:uFillTx/>
                    <a:latin typeface="Roboto Medium" panose="02000000000000000000" pitchFamily="2" charset="0"/>
                    <a:ea typeface="Roboto Medium" panose="02000000000000000000" pitchFamily="2" charset="0"/>
                    <a:cs typeface="+mn-cs"/>
                  </a:rPr>
                  <a:t>One</a:t>
                </a:r>
                <a:br>
                  <a:rPr kumimoji="0" lang="en-US" sz="1000" b="0" i="0" u="none" strike="noStrike" kern="1200" cap="none" spc="0" normalizeH="0" baseline="0" noProof="0" dirty="0">
                    <a:ln>
                      <a:noFill/>
                    </a:ln>
                    <a:solidFill>
                      <a:srgbClr val="07495E"/>
                    </a:solidFill>
                    <a:effectLst/>
                    <a:uLnTx/>
                    <a:uFillTx/>
                    <a:latin typeface="Roboto Medium" panose="02000000000000000000" pitchFamily="2" charset="0"/>
                    <a:ea typeface="Roboto Medium" panose="02000000000000000000" pitchFamily="2" charset="0"/>
                    <a:cs typeface="+mn-cs"/>
                  </a:rPr>
                </a:br>
                <a:r>
                  <a:rPr kumimoji="0" lang="en-US" sz="1000" b="0" i="0" u="none" strike="noStrike" kern="1200" cap="none" spc="0" normalizeH="0" baseline="0" noProof="0" dirty="0">
                    <a:ln>
                      <a:noFill/>
                    </a:ln>
                    <a:solidFill>
                      <a:srgbClr val="07495E"/>
                    </a:solidFill>
                    <a:effectLst/>
                    <a:uLnTx/>
                    <a:uFillTx/>
                    <a:latin typeface="Roboto Medium" panose="02000000000000000000" pitchFamily="2" charset="0"/>
                    <a:ea typeface="Roboto Medium" panose="02000000000000000000" pitchFamily="2" charset="0"/>
                    <a:cs typeface="+mn-cs"/>
                  </a:rPr>
                  <a:t>antenna</a:t>
                </a:r>
              </a:p>
            </p:txBody>
          </p:sp>
          <p:sp>
            <p:nvSpPr>
              <p:cNvPr id="380" name="Left-right Arrow 379">
                <a:extLst>
                  <a:ext uri="{FF2B5EF4-FFF2-40B4-BE49-F238E27FC236}">
                    <a16:creationId xmlns:a16="http://schemas.microsoft.com/office/drawing/2014/main" id="{E8C64F1F-7008-4E35-6BB7-771E905FA4EB}"/>
                  </a:ext>
                </a:extLst>
              </p:cNvPr>
              <p:cNvSpPr/>
              <p:nvPr/>
            </p:nvSpPr>
            <p:spPr>
              <a:xfrm>
                <a:off x="4436120" y="3042855"/>
                <a:ext cx="122167" cy="99416"/>
              </a:xfrm>
              <a:prstGeom prst="leftRightArrow">
                <a:avLst>
                  <a:gd name="adj1" fmla="val 64109"/>
                  <a:gd name="adj2" fmla="val 3563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rmAutofit fontScale="25000" lnSpcReduction="20000"/>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grpSp>
        <p:grpSp>
          <p:nvGrpSpPr>
            <p:cNvPr id="387" name="Group 386">
              <a:extLst>
                <a:ext uri="{FF2B5EF4-FFF2-40B4-BE49-F238E27FC236}">
                  <a16:creationId xmlns:a16="http://schemas.microsoft.com/office/drawing/2014/main" id="{C7AD28CE-E4E9-4A5C-8BC4-1CF724E2E3B1}"/>
                </a:ext>
              </a:extLst>
            </p:cNvPr>
            <p:cNvGrpSpPr/>
            <p:nvPr/>
          </p:nvGrpSpPr>
          <p:grpSpPr>
            <a:xfrm>
              <a:off x="10731370" y="2554431"/>
              <a:ext cx="1106726" cy="366336"/>
              <a:chOff x="4436120" y="2907368"/>
              <a:chExt cx="1106726" cy="366336"/>
            </a:xfrm>
          </p:grpSpPr>
          <p:grpSp>
            <p:nvGrpSpPr>
              <p:cNvPr id="388" name="Group 387">
                <a:extLst>
                  <a:ext uri="{FF2B5EF4-FFF2-40B4-BE49-F238E27FC236}">
                    <a16:creationId xmlns:a16="http://schemas.microsoft.com/office/drawing/2014/main" id="{84E1BC12-9416-64FA-E1FF-CD3D9060D081}"/>
                  </a:ext>
                </a:extLst>
              </p:cNvPr>
              <p:cNvGrpSpPr/>
              <p:nvPr/>
            </p:nvGrpSpPr>
            <p:grpSpPr>
              <a:xfrm>
                <a:off x="4556076" y="2907368"/>
                <a:ext cx="481741" cy="366336"/>
                <a:chOff x="8132315" y="1751319"/>
                <a:chExt cx="481741" cy="366336"/>
              </a:xfrm>
            </p:grpSpPr>
            <p:grpSp>
              <p:nvGrpSpPr>
                <p:cNvPr id="391" name="Group 390">
                  <a:extLst>
                    <a:ext uri="{FF2B5EF4-FFF2-40B4-BE49-F238E27FC236}">
                      <a16:creationId xmlns:a16="http://schemas.microsoft.com/office/drawing/2014/main" id="{BDE2B815-9768-7165-9D00-BB1BCC58766B}"/>
                    </a:ext>
                  </a:extLst>
                </p:cNvPr>
                <p:cNvGrpSpPr/>
                <p:nvPr/>
              </p:nvGrpSpPr>
              <p:grpSpPr>
                <a:xfrm>
                  <a:off x="8502388" y="1751319"/>
                  <a:ext cx="111668" cy="190463"/>
                  <a:chOff x="3640459" y="1435261"/>
                  <a:chExt cx="111668" cy="190463"/>
                </a:xfrm>
              </p:grpSpPr>
              <p:cxnSp>
                <p:nvCxnSpPr>
                  <p:cNvPr id="393" name="Straight Connector 392">
                    <a:extLst>
                      <a:ext uri="{FF2B5EF4-FFF2-40B4-BE49-F238E27FC236}">
                        <a16:creationId xmlns:a16="http://schemas.microsoft.com/office/drawing/2014/main" id="{8661A186-187B-7B17-3026-3F18625F63EA}"/>
                      </a:ext>
                    </a:extLst>
                  </p:cNvPr>
                  <p:cNvCxnSpPr/>
                  <p:nvPr/>
                </p:nvCxnSpPr>
                <p:spPr>
                  <a:xfrm>
                    <a:off x="3707757" y="1435261"/>
                    <a:ext cx="0" cy="185195"/>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394" name="Straight Connector 393">
                    <a:extLst>
                      <a:ext uri="{FF2B5EF4-FFF2-40B4-BE49-F238E27FC236}">
                        <a16:creationId xmlns:a16="http://schemas.microsoft.com/office/drawing/2014/main" id="{1F338D7B-72A7-C162-4334-2052CF69FB70}"/>
                      </a:ext>
                    </a:extLst>
                  </p:cNvPr>
                  <p:cNvCxnSpPr>
                    <a:cxnSpLocks/>
                  </p:cNvCxnSpPr>
                  <p:nvPr/>
                </p:nvCxnSpPr>
                <p:spPr>
                  <a:xfrm>
                    <a:off x="3663387" y="1448764"/>
                    <a:ext cx="44370" cy="79094"/>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395" name="Straight Connector 394">
                    <a:extLst>
                      <a:ext uri="{FF2B5EF4-FFF2-40B4-BE49-F238E27FC236}">
                        <a16:creationId xmlns:a16="http://schemas.microsoft.com/office/drawing/2014/main" id="{3C922A95-37A0-0A2A-90B7-D77AD1FD0974}"/>
                      </a:ext>
                    </a:extLst>
                  </p:cNvPr>
                  <p:cNvCxnSpPr>
                    <a:cxnSpLocks/>
                  </p:cNvCxnSpPr>
                  <p:nvPr/>
                </p:nvCxnSpPr>
                <p:spPr>
                  <a:xfrm flipH="1">
                    <a:off x="3707757" y="1448764"/>
                    <a:ext cx="44370" cy="79094"/>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396" name="Straight Connector 395">
                    <a:extLst>
                      <a:ext uri="{FF2B5EF4-FFF2-40B4-BE49-F238E27FC236}">
                        <a16:creationId xmlns:a16="http://schemas.microsoft.com/office/drawing/2014/main" id="{B75527E8-DCAC-7A1A-4DA6-911E6AE447A3}"/>
                      </a:ext>
                    </a:extLst>
                  </p:cNvPr>
                  <p:cNvCxnSpPr>
                    <a:cxnSpLocks/>
                    <a:endCxn id="392" idx="3"/>
                  </p:cNvCxnSpPr>
                  <p:nvPr/>
                </p:nvCxnSpPr>
                <p:spPr>
                  <a:xfrm flipH="1">
                    <a:off x="3640459" y="1625724"/>
                    <a:ext cx="68889" cy="0"/>
                  </a:xfrm>
                  <a:prstGeom prst="line">
                    <a:avLst/>
                  </a:prstGeom>
                  <a:ln w="15875"/>
                </p:spPr>
                <p:style>
                  <a:lnRef idx="1">
                    <a:schemeClr val="accent1"/>
                  </a:lnRef>
                  <a:fillRef idx="0">
                    <a:schemeClr val="accent1"/>
                  </a:fillRef>
                  <a:effectRef idx="0">
                    <a:schemeClr val="accent1"/>
                  </a:effectRef>
                  <a:fontRef idx="minor">
                    <a:schemeClr val="tx1"/>
                  </a:fontRef>
                </p:style>
              </p:cxnSp>
            </p:grpSp>
            <p:sp>
              <p:nvSpPr>
                <p:cNvPr id="392" name="Rectangle 391">
                  <a:extLst>
                    <a:ext uri="{FF2B5EF4-FFF2-40B4-BE49-F238E27FC236}">
                      <a16:creationId xmlns:a16="http://schemas.microsoft.com/office/drawing/2014/main" id="{37608DB3-17B8-8272-9B89-F1957A5C3156}"/>
                    </a:ext>
                  </a:extLst>
                </p:cNvPr>
                <p:cNvSpPr/>
                <p:nvPr/>
              </p:nvSpPr>
              <p:spPr>
                <a:xfrm>
                  <a:off x="8132315" y="1765908"/>
                  <a:ext cx="370073" cy="351747"/>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E7CF1A"/>
                      </a:solidFill>
                      <a:effectLst/>
                      <a:uLnTx/>
                      <a:uFillTx/>
                      <a:latin typeface="Roboto Medium" panose="02000000000000000000" pitchFamily="2" charset="0"/>
                      <a:ea typeface="Roboto Medium" panose="02000000000000000000" pitchFamily="2" charset="0"/>
                      <a:cs typeface="+mn-cs"/>
                    </a:rPr>
                    <a:t>RU</a:t>
                  </a:r>
                </a:p>
              </p:txBody>
            </p:sp>
          </p:grpSp>
          <p:sp>
            <p:nvSpPr>
              <p:cNvPr id="389" name="Rectangle 388">
                <a:extLst>
                  <a:ext uri="{FF2B5EF4-FFF2-40B4-BE49-F238E27FC236}">
                    <a16:creationId xmlns:a16="http://schemas.microsoft.com/office/drawing/2014/main" id="{77D2F692-AA3D-858B-1D46-4A94990E34AC}"/>
                  </a:ext>
                </a:extLst>
              </p:cNvPr>
              <p:cNvSpPr/>
              <p:nvPr/>
            </p:nvSpPr>
            <p:spPr>
              <a:xfrm flipH="1">
                <a:off x="4860247" y="2955803"/>
                <a:ext cx="682599" cy="31737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07495E"/>
                    </a:solidFill>
                    <a:effectLst/>
                    <a:uLnTx/>
                    <a:uFillTx/>
                    <a:latin typeface="Roboto Medium" panose="02000000000000000000" pitchFamily="2" charset="0"/>
                    <a:ea typeface="Roboto Medium" panose="02000000000000000000" pitchFamily="2" charset="0"/>
                    <a:cs typeface="+mn-cs"/>
                  </a:rPr>
                  <a:t>One</a:t>
                </a:r>
                <a:br>
                  <a:rPr kumimoji="0" lang="en-US" sz="1000" b="0" i="0" u="none" strike="noStrike" kern="1200" cap="none" spc="0" normalizeH="0" baseline="0" noProof="0" dirty="0">
                    <a:ln>
                      <a:noFill/>
                    </a:ln>
                    <a:solidFill>
                      <a:srgbClr val="07495E"/>
                    </a:solidFill>
                    <a:effectLst/>
                    <a:uLnTx/>
                    <a:uFillTx/>
                    <a:latin typeface="Roboto Medium" panose="02000000000000000000" pitchFamily="2" charset="0"/>
                    <a:ea typeface="Roboto Medium" panose="02000000000000000000" pitchFamily="2" charset="0"/>
                    <a:cs typeface="+mn-cs"/>
                  </a:rPr>
                </a:br>
                <a:r>
                  <a:rPr kumimoji="0" lang="en-US" sz="1000" b="0" i="0" u="none" strike="noStrike" kern="1200" cap="none" spc="0" normalizeH="0" baseline="0" noProof="0" dirty="0">
                    <a:ln>
                      <a:noFill/>
                    </a:ln>
                    <a:solidFill>
                      <a:srgbClr val="07495E"/>
                    </a:solidFill>
                    <a:effectLst/>
                    <a:uLnTx/>
                    <a:uFillTx/>
                    <a:latin typeface="Roboto Medium" panose="02000000000000000000" pitchFamily="2" charset="0"/>
                    <a:ea typeface="Roboto Medium" panose="02000000000000000000" pitchFamily="2" charset="0"/>
                    <a:cs typeface="+mn-cs"/>
                  </a:rPr>
                  <a:t>antenna</a:t>
                </a:r>
              </a:p>
            </p:txBody>
          </p:sp>
          <p:sp>
            <p:nvSpPr>
              <p:cNvPr id="390" name="Left-right Arrow 389">
                <a:extLst>
                  <a:ext uri="{FF2B5EF4-FFF2-40B4-BE49-F238E27FC236}">
                    <a16:creationId xmlns:a16="http://schemas.microsoft.com/office/drawing/2014/main" id="{26F79A2D-56C7-B61E-9F42-142AA70152D9}"/>
                  </a:ext>
                </a:extLst>
              </p:cNvPr>
              <p:cNvSpPr/>
              <p:nvPr/>
            </p:nvSpPr>
            <p:spPr>
              <a:xfrm>
                <a:off x="4436120" y="3042855"/>
                <a:ext cx="122167" cy="99416"/>
              </a:xfrm>
              <a:prstGeom prst="leftRightArrow">
                <a:avLst>
                  <a:gd name="adj1" fmla="val 64109"/>
                  <a:gd name="adj2" fmla="val 3563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rmAutofit fontScale="25000" lnSpcReduction="20000"/>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grpSp>
        <p:grpSp>
          <p:nvGrpSpPr>
            <p:cNvPr id="397" name="Group 396">
              <a:extLst>
                <a:ext uri="{FF2B5EF4-FFF2-40B4-BE49-F238E27FC236}">
                  <a16:creationId xmlns:a16="http://schemas.microsoft.com/office/drawing/2014/main" id="{23050972-8BF8-63E0-0524-F100E13B931F}"/>
                </a:ext>
              </a:extLst>
            </p:cNvPr>
            <p:cNvGrpSpPr/>
            <p:nvPr/>
          </p:nvGrpSpPr>
          <p:grpSpPr>
            <a:xfrm>
              <a:off x="10016031" y="3037890"/>
              <a:ext cx="1106726" cy="366336"/>
              <a:chOff x="4436120" y="2907368"/>
              <a:chExt cx="1106726" cy="366336"/>
            </a:xfrm>
          </p:grpSpPr>
          <p:grpSp>
            <p:nvGrpSpPr>
              <p:cNvPr id="398" name="Group 397">
                <a:extLst>
                  <a:ext uri="{FF2B5EF4-FFF2-40B4-BE49-F238E27FC236}">
                    <a16:creationId xmlns:a16="http://schemas.microsoft.com/office/drawing/2014/main" id="{111EE287-0C28-AFC8-FF95-F151B92BF63C}"/>
                  </a:ext>
                </a:extLst>
              </p:cNvPr>
              <p:cNvGrpSpPr/>
              <p:nvPr/>
            </p:nvGrpSpPr>
            <p:grpSpPr>
              <a:xfrm>
                <a:off x="4556076" y="2907368"/>
                <a:ext cx="481741" cy="366336"/>
                <a:chOff x="8132315" y="1751319"/>
                <a:chExt cx="481741" cy="366336"/>
              </a:xfrm>
            </p:grpSpPr>
            <p:grpSp>
              <p:nvGrpSpPr>
                <p:cNvPr id="401" name="Group 400">
                  <a:extLst>
                    <a:ext uri="{FF2B5EF4-FFF2-40B4-BE49-F238E27FC236}">
                      <a16:creationId xmlns:a16="http://schemas.microsoft.com/office/drawing/2014/main" id="{29E280DC-B55B-7A10-1BE2-5FB4DD3C3D4D}"/>
                    </a:ext>
                  </a:extLst>
                </p:cNvPr>
                <p:cNvGrpSpPr/>
                <p:nvPr/>
              </p:nvGrpSpPr>
              <p:grpSpPr>
                <a:xfrm>
                  <a:off x="8502388" y="1751319"/>
                  <a:ext cx="111668" cy="190463"/>
                  <a:chOff x="3640459" y="1435261"/>
                  <a:chExt cx="111668" cy="190463"/>
                </a:xfrm>
              </p:grpSpPr>
              <p:cxnSp>
                <p:nvCxnSpPr>
                  <p:cNvPr id="403" name="Straight Connector 402">
                    <a:extLst>
                      <a:ext uri="{FF2B5EF4-FFF2-40B4-BE49-F238E27FC236}">
                        <a16:creationId xmlns:a16="http://schemas.microsoft.com/office/drawing/2014/main" id="{A624AE73-7766-E11C-EC83-E45CE3E3A5E2}"/>
                      </a:ext>
                    </a:extLst>
                  </p:cNvPr>
                  <p:cNvCxnSpPr/>
                  <p:nvPr/>
                </p:nvCxnSpPr>
                <p:spPr>
                  <a:xfrm>
                    <a:off x="3707757" y="1435261"/>
                    <a:ext cx="0" cy="185195"/>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404" name="Straight Connector 403">
                    <a:extLst>
                      <a:ext uri="{FF2B5EF4-FFF2-40B4-BE49-F238E27FC236}">
                        <a16:creationId xmlns:a16="http://schemas.microsoft.com/office/drawing/2014/main" id="{6F30890C-FF43-60BE-67F4-8CDF295D9D43}"/>
                      </a:ext>
                    </a:extLst>
                  </p:cNvPr>
                  <p:cNvCxnSpPr>
                    <a:cxnSpLocks/>
                  </p:cNvCxnSpPr>
                  <p:nvPr/>
                </p:nvCxnSpPr>
                <p:spPr>
                  <a:xfrm>
                    <a:off x="3663387" y="1448764"/>
                    <a:ext cx="44370" cy="79094"/>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405" name="Straight Connector 404">
                    <a:extLst>
                      <a:ext uri="{FF2B5EF4-FFF2-40B4-BE49-F238E27FC236}">
                        <a16:creationId xmlns:a16="http://schemas.microsoft.com/office/drawing/2014/main" id="{7EB4CBE8-8F32-B9A4-CF8E-A5F3DF63706A}"/>
                      </a:ext>
                    </a:extLst>
                  </p:cNvPr>
                  <p:cNvCxnSpPr>
                    <a:cxnSpLocks/>
                  </p:cNvCxnSpPr>
                  <p:nvPr/>
                </p:nvCxnSpPr>
                <p:spPr>
                  <a:xfrm flipH="1">
                    <a:off x="3707757" y="1448764"/>
                    <a:ext cx="44370" cy="79094"/>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406" name="Straight Connector 405">
                    <a:extLst>
                      <a:ext uri="{FF2B5EF4-FFF2-40B4-BE49-F238E27FC236}">
                        <a16:creationId xmlns:a16="http://schemas.microsoft.com/office/drawing/2014/main" id="{2DFF7FDE-CF63-B71A-A97E-82D0857CA8CA}"/>
                      </a:ext>
                    </a:extLst>
                  </p:cNvPr>
                  <p:cNvCxnSpPr>
                    <a:cxnSpLocks/>
                    <a:endCxn id="402" idx="3"/>
                  </p:cNvCxnSpPr>
                  <p:nvPr/>
                </p:nvCxnSpPr>
                <p:spPr>
                  <a:xfrm flipH="1">
                    <a:off x="3640459" y="1625724"/>
                    <a:ext cx="68889" cy="0"/>
                  </a:xfrm>
                  <a:prstGeom prst="line">
                    <a:avLst/>
                  </a:prstGeom>
                  <a:ln w="15875"/>
                </p:spPr>
                <p:style>
                  <a:lnRef idx="1">
                    <a:schemeClr val="accent1"/>
                  </a:lnRef>
                  <a:fillRef idx="0">
                    <a:schemeClr val="accent1"/>
                  </a:fillRef>
                  <a:effectRef idx="0">
                    <a:schemeClr val="accent1"/>
                  </a:effectRef>
                  <a:fontRef idx="minor">
                    <a:schemeClr val="tx1"/>
                  </a:fontRef>
                </p:style>
              </p:cxnSp>
            </p:grpSp>
            <p:sp>
              <p:nvSpPr>
                <p:cNvPr id="402" name="Rectangle 401">
                  <a:extLst>
                    <a:ext uri="{FF2B5EF4-FFF2-40B4-BE49-F238E27FC236}">
                      <a16:creationId xmlns:a16="http://schemas.microsoft.com/office/drawing/2014/main" id="{129FE80C-68C0-5C7D-AA49-784CC3E258C2}"/>
                    </a:ext>
                  </a:extLst>
                </p:cNvPr>
                <p:cNvSpPr/>
                <p:nvPr/>
              </p:nvSpPr>
              <p:spPr>
                <a:xfrm>
                  <a:off x="8132315" y="1765908"/>
                  <a:ext cx="370073" cy="351747"/>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E7CF1A"/>
                      </a:solidFill>
                      <a:effectLst/>
                      <a:uLnTx/>
                      <a:uFillTx/>
                      <a:latin typeface="Roboto Medium" panose="02000000000000000000" pitchFamily="2" charset="0"/>
                      <a:ea typeface="Roboto Medium" panose="02000000000000000000" pitchFamily="2" charset="0"/>
                      <a:cs typeface="+mn-cs"/>
                    </a:rPr>
                    <a:t>RU</a:t>
                  </a:r>
                </a:p>
              </p:txBody>
            </p:sp>
          </p:grpSp>
          <p:sp>
            <p:nvSpPr>
              <p:cNvPr id="399" name="Rectangle 398">
                <a:extLst>
                  <a:ext uri="{FF2B5EF4-FFF2-40B4-BE49-F238E27FC236}">
                    <a16:creationId xmlns:a16="http://schemas.microsoft.com/office/drawing/2014/main" id="{454C5CDC-2C0B-9CB3-C55D-3802D3926FBF}"/>
                  </a:ext>
                </a:extLst>
              </p:cNvPr>
              <p:cNvSpPr/>
              <p:nvPr/>
            </p:nvSpPr>
            <p:spPr>
              <a:xfrm flipH="1">
                <a:off x="4860247" y="2955803"/>
                <a:ext cx="682599" cy="31737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07495E"/>
                    </a:solidFill>
                    <a:effectLst/>
                    <a:uLnTx/>
                    <a:uFillTx/>
                    <a:latin typeface="Roboto Medium" panose="02000000000000000000" pitchFamily="2" charset="0"/>
                    <a:ea typeface="Roboto Medium" panose="02000000000000000000" pitchFamily="2" charset="0"/>
                    <a:cs typeface="+mn-cs"/>
                  </a:rPr>
                  <a:t>One</a:t>
                </a:r>
                <a:br>
                  <a:rPr kumimoji="0" lang="en-US" sz="1000" b="0" i="0" u="none" strike="noStrike" kern="1200" cap="none" spc="0" normalizeH="0" baseline="0" noProof="0" dirty="0">
                    <a:ln>
                      <a:noFill/>
                    </a:ln>
                    <a:solidFill>
                      <a:srgbClr val="07495E"/>
                    </a:solidFill>
                    <a:effectLst/>
                    <a:uLnTx/>
                    <a:uFillTx/>
                    <a:latin typeface="Roboto Medium" panose="02000000000000000000" pitchFamily="2" charset="0"/>
                    <a:ea typeface="Roboto Medium" panose="02000000000000000000" pitchFamily="2" charset="0"/>
                    <a:cs typeface="+mn-cs"/>
                  </a:rPr>
                </a:br>
                <a:r>
                  <a:rPr kumimoji="0" lang="en-US" sz="1000" b="0" i="0" u="none" strike="noStrike" kern="1200" cap="none" spc="0" normalizeH="0" baseline="0" noProof="0" dirty="0">
                    <a:ln>
                      <a:noFill/>
                    </a:ln>
                    <a:solidFill>
                      <a:srgbClr val="07495E"/>
                    </a:solidFill>
                    <a:effectLst/>
                    <a:uLnTx/>
                    <a:uFillTx/>
                    <a:latin typeface="Roboto Medium" panose="02000000000000000000" pitchFamily="2" charset="0"/>
                    <a:ea typeface="Roboto Medium" panose="02000000000000000000" pitchFamily="2" charset="0"/>
                    <a:cs typeface="+mn-cs"/>
                  </a:rPr>
                  <a:t>antenna</a:t>
                </a:r>
              </a:p>
            </p:txBody>
          </p:sp>
          <p:sp>
            <p:nvSpPr>
              <p:cNvPr id="400" name="Left-right Arrow 399">
                <a:extLst>
                  <a:ext uri="{FF2B5EF4-FFF2-40B4-BE49-F238E27FC236}">
                    <a16:creationId xmlns:a16="http://schemas.microsoft.com/office/drawing/2014/main" id="{7227C705-39CF-3DE3-BD04-F4493CFFA6B0}"/>
                  </a:ext>
                </a:extLst>
              </p:cNvPr>
              <p:cNvSpPr/>
              <p:nvPr/>
            </p:nvSpPr>
            <p:spPr>
              <a:xfrm>
                <a:off x="4436120" y="3042855"/>
                <a:ext cx="122167" cy="99416"/>
              </a:xfrm>
              <a:prstGeom prst="leftRightArrow">
                <a:avLst>
                  <a:gd name="adj1" fmla="val 64109"/>
                  <a:gd name="adj2" fmla="val 3563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rmAutofit fontScale="25000" lnSpcReduction="20000"/>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grpSp>
        <p:grpSp>
          <p:nvGrpSpPr>
            <p:cNvPr id="407" name="Group 406">
              <a:extLst>
                <a:ext uri="{FF2B5EF4-FFF2-40B4-BE49-F238E27FC236}">
                  <a16:creationId xmlns:a16="http://schemas.microsoft.com/office/drawing/2014/main" id="{374B1E50-836A-9248-28D5-E5734057F966}"/>
                </a:ext>
              </a:extLst>
            </p:cNvPr>
            <p:cNvGrpSpPr/>
            <p:nvPr/>
          </p:nvGrpSpPr>
          <p:grpSpPr>
            <a:xfrm>
              <a:off x="9579576" y="3733040"/>
              <a:ext cx="1106726" cy="366336"/>
              <a:chOff x="4436120" y="2907368"/>
              <a:chExt cx="1106726" cy="366336"/>
            </a:xfrm>
          </p:grpSpPr>
          <p:grpSp>
            <p:nvGrpSpPr>
              <p:cNvPr id="408" name="Group 407">
                <a:extLst>
                  <a:ext uri="{FF2B5EF4-FFF2-40B4-BE49-F238E27FC236}">
                    <a16:creationId xmlns:a16="http://schemas.microsoft.com/office/drawing/2014/main" id="{E0680F83-5AEC-07ED-BA7E-D90350D9071C}"/>
                  </a:ext>
                </a:extLst>
              </p:cNvPr>
              <p:cNvGrpSpPr/>
              <p:nvPr/>
            </p:nvGrpSpPr>
            <p:grpSpPr>
              <a:xfrm>
                <a:off x="4556076" y="2907368"/>
                <a:ext cx="481741" cy="366336"/>
                <a:chOff x="8132315" y="1751319"/>
                <a:chExt cx="481741" cy="366336"/>
              </a:xfrm>
            </p:grpSpPr>
            <p:grpSp>
              <p:nvGrpSpPr>
                <p:cNvPr id="411" name="Group 410">
                  <a:extLst>
                    <a:ext uri="{FF2B5EF4-FFF2-40B4-BE49-F238E27FC236}">
                      <a16:creationId xmlns:a16="http://schemas.microsoft.com/office/drawing/2014/main" id="{E09D2F0A-B17F-95D4-B9D4-D176FD88AE15}"/>
                    </a:ext>
                  </a:extLst>
                </p:cNvPr>
                <p:cNvGrpSpPr/>
                <p:nvPr/>
              </p:nvGrpSpPr>
              <p:grpSpPr>
                <a:xfrm>
                  <a:off x="8502388" y="1751319"/>
                  <a:ext cx="111668" cy="190463"/>
                  <a:chOff x="3640459" y="1435261"/>
                  <a:chExt cx="111668" cy="190463"/>
                </a:xfrm>
              </p:grpSpPr>
              <p:cxnSp>
                <p:nvCxnSpPr>
                  <p:cNvPr id="413" name="Straight Connector 412">
                    <a:extLst>
                      <a:ext uri="{FF2B5EF4-FFF2-40B4-BE49-F238E27FC236}">
                        <a16:creationId xmlns:a16="http://schemas.microsoft.com/office/drawing/2014/main" id="{0EE46FBA-4C4B-3397-CF19-A105FEDB5C5C}"/>
                      </a:ext>
                    </a:extLst>
                  </p:cNvPr>
                  <p:cNvCxnSpPr/>
                  <p:nvPr/>
                </p:nvCxnSpPr>
                <p:spPr>
                  <a:xfrm>
                    <a:off x="3707757" y="1435261"/>
                    <a:ext cx="0" cy="185195"/>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414" name="Straight Connector 413">
                    <a:extLst>
                      <a:ext uri="{FF2B5EF4-FFF2-40B4-BE49-F238E27FC236}">
                        <a16:creationId xmlns:a16="http://schemas.microsoft.com/office/drawing/2014/main" id="{3C13309A-CC6B-5A77-B80E-D29C51DA58E6}"/>
                      </a:ext>
                    </a:extLst>
                  </p:cNvPr>
                  <p:cNvCxnSpPr>
                    <a:cxnSpLocks/>
                  </p:cNvCxnSpPr>
                  <p:nvPr/>
                </p:nvCxnSpPr>
                <p:spPr>
                  <a:xfrm>
                    <a:off x="3663387" y="1448764"/>
                    <a:ext cx="44370" cy="79094"/>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415" name="Straight Connector 414">
                    <a:extLst>
                      <a:ext uri="{FF2B5EF4-FFF2-40B4-BE49-F238E27FC236}">
                        <a16:creationId xmlns:a16="http://schemas.microsoft.com/office/drawing/2014/main" id="{E7E66068-A2B6-F04F-A691-A35EA66C48AC}"/>
                      </a:ext>
                    </a:extLst>
                  </p:cNvPr>
                  <p:cNvCxnSpPr>
                    <a:cxnSpLocks/>
                  </p:cNvCxnSpPr>
                  <p:nvPr/>
                </p:nvCxnSpPr>
                <p:spPr>
                  <a:xfrm flipH="1">
                    <a:off x="3707757" y="1448764"/>
                    <a:ext cx="44370" cy="79094"/>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416" name="Straight Connector 415">
                    <a:extLst>
                      <a:ext uri="{FF2B5EF4-FFF2-40B4-BE49-F238E27FC236}">
                        <a16:creationId xmlns:a16="http://schemas.microsoft.com/office/drawing/2014/main" id="{8BD9A904-1921-A6E6-DC6E-3117B8D9B13E}"/>
                      </a:ext>
                    </a:extLst>
                  </p:cNvPr>
                  <p:cNvCxnSpPr>
                    <a:cxnSpLocks/>
                    <a:endCxn id="412" idx="3"/>
                  </p:cNvCxnSpPr>
                  <p:nvPr/>
                </p:nvCxnSpPr>
                <p:spPr>
                  <a:xfrm flipH="1">
                    <a:off x="3640459" y="1625724"/>
                    <a:ext cx="68889" cy="0"/>
                  </a:xfrm>
                  <a:prstGeom prst="line">
                    <a:avLst/>
                  </a:prstGeom>
                  <a:ln w="15875"/>
                </p:spPr>
                <p:style>
                  <a:lnRef idx="1">
                    <a:schemeClr val="accent1"/>
                  </a:lnRef>
                  <a:fillRef idx="0">
                    <a:schemeClr val="accent1"/>
                  </a:fillRef>
                  <a:effectRef idx="0">
                    <a:schemeClr val="accent1"/>
                  </a:effectRef>
                  <a:fontRef idx="minor">
                    <a:schemeClr val="tx1"/>
                  </a:fontRef>
                </p:style>
              </p:cxnSp>
            </p:grpSp>
            <p:sp>
              <p:nvSpPr>
                <p:cNvPr id="412" name="Rectangle 411">
                  <a:extLst>
                    <a:ext uri="{FF2B5EF4-FFF2-40B4-BE49-F238E27FC236}">
                      <a16:creationId xmlns:a16="http://schemas.microsoft.com/office/drawing/2014/main" id="{4CEE273E-1160-0404-8024-1FAFFCEEBC9C}"/>
                    </a:ext>
                  </a:extLst>
                </p:cNvPr>
                <p:cNvSpPr/>
                <p:nvPr/>
              </p:nvSpPr>
              <p:spPr>
                <a:xfrm>
                  <a:off x="8132315" y="1765908"/>
                  <a:ext cx="370073" cy="351747"/>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E7CF1A"/>
                      </a:solidFill>
                      <a:effectLst/>
                      <a:uLnTx/>
                      <a:uFillTx/>
                      <a:latin typeface="Roboto Medium" panose="02000000000000000000" pitchFamily="2" charset="0"/>
                      <a:ea typeface="Roboto Medium" panose="02000000000000000000" pitchFamily="2" charset="0"/>
                      <a:cs typeface="+mn-cs"/>
                    </a:rPr>
                    <a:t>RU</a:t>
                  </a:r>
                </a:p>
              </p:txBody>
            </p:sp>
          </p:grpSp>
          <p:sp>
            <p:nvSpPr>
              <p:cNvPr id="409" name="Rectangle 408">
                <a:extLst>
                  <a:ext uri="{FF2B5EF4-FFF2-40B4-BE49-F238E27FC236}">
                    <a16:creationId xmlns:a16="http://schemas.microsoft.com/office/drawing/2014/main" id="{C9763782-991F-2B45-6922-E5B021170571}"/>
                  </a:ext>
                </a:extLst>
              </p:cNvPr>
              <p:cNvSpPr/>
              <p:nvPr/>
            </p:nvSpPr>
            <p:spPr>
              <a:xfrm flipH="1">
                <a:off x="4860247" y="2955803"/>
                <a:ext cx="682599" cy="31737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07495E"/>
                    </a:solidFill>
                    <a:effectLst/>
                    <a:uLnTx/>
                    <a:uFillTx/>
                    <a:latin typeface="Roboto Medium" panose="02000000000000000000" pitchFamily="2" charset="0"/>
                    <a:ea typeface="Roboto Medium" panose="02000000000000000000" pitchFamily="2" charset="0"/>
                    <a:cs typeface="+mn-cs"/>
                  </a:rPr>
                  <a:t>One</a:t>
                </a:r>
                <a:br>
                  <a:rPr kumimoji="0" lang="en-US" sz="1000" b="0" i="0" u="none" strike="noStrike" kern="1200" cap="none" spc="0" normalizeH="0" baseline="0" noProof="0" dirty="0">
                    <a:ln>
                      <a:noFill/>
                    </a:ln>
                    <a:solidFill>
                      <a:srgbClr val="07495E"/>
                    </a:solidFill>
                    <a:effectLst/>
                    <a:uLnTx/>
                    <a:uFillTx/>
                    <a:latin typeface="Roboto Medium" panose="02000000000000000000" pitchFamily="2" charset="0"/>
                    <a:ea typeface="Roboto Medium" panose="02000000000000000000" pitchFamily="2" charset="0"/>
                    <a:cs typeface="+mn-cs"/>
                  </a:rPr>
                </a:br>
                <a:r>
                  <a:rPr kumimoji="0" lang="en-US" sz="1000" b="0" i="0" u="none" strike="noStrike" kern="1200" cap="none" spc="0" normalizeH="0" baseline="0" noProof="0" dirty="0">
                    <a:ln>
                      <a:noFill/>
                    </a:ln>
                    <a:solidFill>
                      <a:srgbClr val="07495E"/>
                    </a:solidFill>
                    <a:effectLst/>
                    <a:uLnTx/>
                    <a:uFillTx/>
                    <a:latin typeface="Roboto Medium" panose="02000000000000000000" pitchFamily="2" charset="0"/>
                    <a:ea typeface="Roboto Medium" panose="02000000000000000000" pitchFamily="2" charset="0"/>
                    <a:cs typeface="+mn-cs"/>
                  </a:rPr>
                  <a:t>antenna</a:t>
                </a:r>
              </a:p>
            </p:txBody>
          </p:sp>
          <p:sp>
            <p:nvSpPr>
              <p:cNvPr id="410" name="Left-right Arrow 409">
                <a:extLst>
                  <a:ext uri="{FF2B5EF4-FFF2-40B4-BE49-F238E27FC236}">
                    <a16:creationId xmlns:a16="http://schemas.microsoft.com/office/drawing/2014/main" id="{5AA46003-DE6A-5A7D-5670-27A44C8518E4}"/>
                  </a:ext>
                </a:extLst>
              </p:cNvPr>
              <p:cNvSpPr/>
              <p:nvPr/>
            </p:nvSpPr>
            <p:spPr>
              <a:xfrm>
                <a:off x="4436120" y="3042855"/>
                <a:ext cx="122167" cy="99416"/>
              </a:xfrm>
              <a:prstGeom prst="leftRightArrow">
                <a:avLst>
                  <a:gd name="adj1" fmla="val 64109"/>
                  <a:gd name="adj2" fmla="val 3563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rmAutofit fontScale="25000" lnSpcReduction="20000"/>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grpSp>
        <p:grpSp>
          <p:nvGrpSpPr>
            <p:cNvPr id="417" name="Group 416">
              <a:extLst>
                <a:ext uri="{FF2B5EF4-FFF2-40B4-BE49-F238E27FC236}">
                  <a16:creationId xmlns:a16="http://schemas.microsoft.com/office/drawing/2014/main" id="{FDF34889-2BAA-5BE8-3B8E-0E610FC29A85}"/>
                </a:ext>
              </a:extLst>
            </p:cNvPr>
            <p:cNvGrpSpPr/>
            <p:nvPr/>
          </p:nvGrpSpPr>
          <p:grpSpPr>
            <a:xfrm>
              <a:off x="10639618" y="3547860"/>
              <a:ext cx="1106726" cy="366336"/>
              <a:chOff x="4436120" y="2907368"/>
              <a:chExt cx="1106726" cy="366336"/>
            </a:xfrm>
          </p:grpSpPr>
          <p:grpSp>
            <p:nvGrpSpPr>
              <p:cNvPr id="418" name="Group 417">
                <a:extLst>
                  <a:ext uri="{FF2B5EF4-FFF2-40B4-BE49-F238E27FC236}">
                    <a16:creationId xmlns:a16="http://schemas.microsoft.com/office/drawing/2014/main" id="{D2255BD9-3DC1-B03C-8EAB-AA96109A4485}"/>
                  </a:ext>
                </a:extLst>
              </p:cNvPr>
              <p:cNvGrpSpPr/>
              <p:nvPr/>
            </p:nvGrpSpPr>
            <p:grpSpPr>
              <a:xfrm>
                <a:off x="4556076" y="2907368"/>
                <a:ext cx="481741" cy="366336"/>
                <a:chOff x="8132315" y="1751319"/>
                <a:chExt cx="481741" cy="366336"/>
              </a:xfrm>
            </p:grpSpPr>
            <p:grpSp>
              <p:nvGrpSpPr>
                <p:cNvPr id="421" name="Group 420">
                  <a:extLst>
                    <a:ext uri="{FF2B5EF4-FFF2-40B4-BE49-F238E27FC236}">
                      <a16:creationId xmlns:a16="http://schemas.microsoft.com/office/drawing/2014/main" id="{3884FF67-C301-3A2D-E335-A11796FA115F}"/>
                    </a:ext>
                  </a:extLst>
                </p:cNvPr>
                <p:cNvGrpSpPr/>
                <p:nvPr/>
              </p:nvGrpSpPr>
              <p:grpSpPr>
                <a:xfrm>
                  <a:off x="8502388" y="1751319"/>
                  <a:ext cx="111668" cy="190463"/>
                  <a:chOff x="3640459" y="1435261"/>
                  <a:chExt cx="111668" cy="190463"/>
                </a:xfrm>
              </p:grpSpPr>
              <p:cxnSp>
                <p:nvCxnSpPr>
                  <p:cNvPr id="423" name="Straight Connector 422">
                    <a:extLst>
                      <a:ext uri="{FF2B5EF4-FFF2-40B4-BE49-F238E27FC236}">
                        <a16:creationId xmlns:a16="http://schemas.microsoft.com/office/drawing/2014/main" id="{ECF7EC81-1200-F579-6CE8-2EB6FA6EB033}"/>
                      </a:ext>
                    </a:extLst>
                  </p:cNvPr>
                  <p:cNvCxnSpPr/>
                  <p:nvPr/>
                </p:nvCxnSpPr>
                <p:spPr>
                  <a:xfrm>
                    <a:off x="3707757" y="1435261"/>
                    <a:ext cx="0" cy="185195"/>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424" name="Straight Connector 423">
                    <a:extLst>
                      <a:ext uri="{FF2B5EF4-FFF2-40B4-BE49-F238E27FC236}">
                        <a16:creationId xmlns:a16="http://schemas.microsoft.com/office/drawing/2014/main" id="{FCDA9C0E-9682-4F6A-7D19-1DA52527C8F2}"/>
                      </a:ext>
                    </a:extLst>
                  </p:cNvPr>
                  <p:cNvCxnSpPr>
                    <a:cxnSpLocks/>
                  </p:cNvCxnSpPr>
                  <p:nvPr/>
                </p:nvCxnSpPr>
                <p:spPr>
                  <a:xfrm>
                    <a:off x="3663387" y="1448764"/>
                    <a:ext cx="44370" cy="79094"/>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425" name="Straight Connector 424">
                    <a:extLst>
                      <a:ext uri="{FF2B5EF4-FFF2-40B4-BE49-F238E27FC236}">
                        <a16:creationId xmlns:a16="http://schemas.microsoft.com/office/drawing/2014/main" id="{8ACDFBFE-BFCF-6882-0B73-E1256F783DF4}"/>
                      </a:ext>
                    </a:extLst>
                  </p:cNvPr>
                  <p:cNvCxnSpPr>
                    <a:cxnSpLocks/>
                  </p:cNvCxnSpPr>
                  <p:nvPr/>
                </p:nvCxnSpPr>
                <p:spPr>
                  <a:xfrm flipH="1">
                    <a:off x="3707757" y="1448764"/>
                    <a:ext cx="44370" cy="79094"/>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426" name="Straight Connector 425">
                    <a:extLst>
                      <a:ext uri="{FF2B5EF4-FFF2-40B4-BE49-F238E27FC236}">
                        <a16:creationId xmlns:a16="http://schemas.microsoft.com/office/drawing/2014/main" id="{84ABCAE1-1D90-8E91-E65B-5F196F7CF991}"/>
                      </a:ext>
                    </a:extLst>
                  </p:cNvPr>
                  <p:cNvCxnSpPr>
                    <a:cxnSpLocks/>
                    <a:endCxn id="422" idx="3"/>
                  </p:cNvCxnSpPr>
                  <p:nvPr/>
                </p:nvCxnSpPr>
                <p:spPr>
                  <a:xfrm flipH="1">
                    <a:off x="3640459" y="1625724"/>
                    <a:ext cx="68889" cy="0"/>
                  </a:xfrm>
                  <a:prstGeom prst="line">
                    <a:avLst/>
                  </a:prstGeom>
                  <a:ln w="15875"/>
                </p:spPr>
                <p:style>
                  <a:lnRef idx="1">
                    <a:schemeClr val="accent1"/>
                  </a:lnRef>
                  <a:fillRef idx="0">
                    <a:schemeClr val="accent1"/>
                  </a:fillRef>
                  <a:effectRef idx="0">
                    <a:schemeClr val="accent1"/>
                  </a:effectRef>
                  <a:fontRef idx="minor">
                    <a:schemeClr val="tx1"/>
                  </a:fontRef>
                </p:style>
              </p:cxnSp>
            </p:grpSp>
            <p:sp>
              <p:nvSpPr>
                <p:cNvPr id="422" name="Rectangle 421">
                  <a:extLst>
                    <a:ext uri="{FF2B5EF4-FFF2-40B4-BE49-F238E27FC236}">
                      <a16:creationId xmlns:a16="http://schemas.microsoft.com/office/drawing/2014/main" id="{FBE69F56-27DD-A75C-0420-581282CFFACE}"/>
                    </a:ext>
                  </a:extLst>
                </p:cNvPr>
                <p:cNvSpPr/>
                <p:nvPr/>
              </p:nvSpPr>
              <p:spPr>
                <a:xfrm>
                  <a:off x="8132315" y="1765908"/>
                  <a:ext cx="370073" cy="351747"/>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E7CF1A"/>
                      </a:solidFill>
                      <a:effectLst/>
                      <a:uLnTx/>
                      <a:uFillTx/>
                      <a:latin typeface="Roboto Medium" panose="02000000000000000000" pitchFamily="2" charset="0"/>
                      <a:ea typeface="Roboto Medium" panose="02000000000000000000" pitchFamily="2" charset="0"/>
                      <a:cs typeface="+mn-cs"/>
                    </a:rPr>
                    <a:t>RU</a:t>
                  </a:r>
                </a:p>
              </p:txBody>
            </p:sp>
          </p:grpSp>
          <p:sp>
            <p:nvSpPr>
              <p:cNvPr id="419" name="Rectangle 418">
                <a:extLst>
                  <a:ext uri="{FF2B5EF4-FFF2-40B4-BE49-F238E27FC236}">
                    <a16:creationId xmlns:a16="http://schemas.microsoft.com/office/drawing/2014/main" id="{251F551D-07BB-79D0-A567-A96EDE401C72}"/>
                  </a:ext>
                </a:extLst>
              </p:cNvPr>
              <p:cNvSpPr/>
              <p:nvPr/>
            </p:nvSpPr>
            <p:spPr>
              <a:xfrm flipH="1">
                <a:off x="4860247" y="2955803"/>
                <a:ext cx="682599" cy="31737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07495E"/>
                    </a:solidFill>
                    <a:effectLst/>
                    <a:uLnTx/>
                    <a:uFillTx/>
                    <a:latin typeface="Roboto Medium" panose="02000000000000000000" pitchFamily="2" charset="0"/>
                    <a:ea typeface="Roboto Medium" panose="02000000000000000000" pitchFamily="2" charset="0"/>
                    <a:cs typeface="+mn-cs"/>
                  </a:rPr>
                  <a:t>One</a:t>
                </a:r>
                <a:br>
                  <a:rPr kumimoji="0" lang="en-US" sz="1000" b="0" i="0" u="none" strike="noStrike" kern="1200" cap="none" spc="0" normalizeH="0" baseline="0" noProof="0" dirty="0">
                    <a:ln>
                      <a:noFill/>
                    </a:ln>
                    <a:solidFill>
                      <a:srgbClr val="07495E"/>
                    </a:solidFill>
                    <a:effectLst/>
                    <a:uLnTx/>
                    <a:uFillTx/>
                    <a:latin typeface="Roboto Medium" panose="02000000000000000000" pitchFamily="2" charset="0"/>
                    <a:ea typeface="Roboto Medium" panose="02000000000000000000" pitchFamily="2" charset="0"/>
                    <a:cs typeface="+mn-cs"/>
                  </a:rPr>
                </a:br>
                <a:r>
                  <a:rPr kumimoji="0" lang="en-US" sz="1000" b="0" i="0" u="none" strike="noStrike" kern="1200" cap="none" spc="0" normalizeH="0" baseline="0" noProof="0" dirty="0">
                    <a:ln>
                      <a:noFill/>
                    </a:ln>
                    <a:solidFill>
                      <a:srgbClr val="07495E"/>
                    </a:solidFill>
                    <a:effectLst/>
                    <a:uLnTx/>
                    <a:uFillTx/>
                    <a:latin typeface="Roboto Medium" panose="02000000000000000000" pitchFamily="2" charset="0"/>
                    <a:ea typeface="Roboto Medium" panose="02000000000000000000" pitchFamily="2" charset="0"/>
                    <a:cs typeface="+mn-cs"/>
                  </a:rPr>
                  <a:t>antenna</a:t>
                </a:r>
              </a:p>
            </p:txBody>
          </p:sp>
          <p:sp>
            <p:nvSpPr>
              <p:cNvPr id="420" name="Left-right Arrow 419">
                <a:extLst>
                  <a:ext uri="{FF2B5EF4-FFF2-40B4-BE49-F238E27FC236}">
                    <a16:creationId xmlns:a16="http://schemas.microsoft.com/office/drawing/2014/main" id="{9ED3C9AE-A50F-BAB5-F75B-7399F8BF8FDC}"/>
                  </a:ext>
                </a:extLst>
              </p:cNvPr>
              <p:cNvSpPr/>
              <p:nvPr/>
            </p:nvSpPr>
            <p:spPr>
              <a:xfrm>
                <a:off x="4436120" y="3042855"/>
                <a:ext cx="122167" cy="99416"/>
              </a:xfrm>
              <a:prstGeom prst="leftRightArrow">
                <a:avLst>
                  <a:gd name="adj1" fmla="val 64109"/>
                  <a:gd name="adj2" fmla="val 3563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rmAutofit fontScale="25000" lnSpcReduction="20000"/>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grpSp>
        <p:grpSp>
          <p:nvGrpSpPr>
            <p:cNvPr id="427" name="Group 426">
              <a:extLst>
                <a:ext uri="{FF2B5EF4-FFF2-40B4-BE49-F238E27FC236}">
                  <a16:creationId xmlns:a16="http://schemas.microsoft.com/office/drawing/2014/main" id="{2377836B-0F6B-9409-D520-2A9F457803D0}"/>
                </a:ext>
              </a:extLst>
            </p:cNvPr>
            <p:cNvGrpSpPr/>
            <p:nvPr/>
          </p:nvGrpSpPr>
          <p:grpSpPr>
            <a:xfrm>
              <a:off x="8708598" y="4166570"/>
              <a:ext cx="1106726" cy="366336"/>
              <a:chOff x="4436120" y="2907368"/>
              <a:chExt cx="1106726" cy="366336"/>
            </a:xfrm>
          </p:grpSpPr>
          <p:grpSp>
            <p:nvGrpSpPr>
              <p:cNvPr id="428" name="Group 427">
                <a:extLst>
                  <a:ext uri="{FF2B5EF4-FFF2-40B4-BE49-F238E27FC236}">
                    <a16:creationId xmlns:a16="http://schemas.microsoft.com/office/drawing/2014/main" id="{1EF61B94-31FA-85A6-C338-F2340F72B1FA}"/>
                  </a:ext>
                </a:extLst>
              </p:cNvPr>
              <p:cNvGrpSpPr/>
              <p:nvPr/>
            </p:nvGrpSpPr>
            <p:grpSpPr>
              <a:xfrm>
                <a:off x="4556076" y="2907368"/>
                <a:ext cx="481741" cy="366336"/>
                <a:chOff x="8132315" y="1751319"/>
                <a:chExt cx="481741" cy="366336"/>
              </a:xfrm>
            </p:grpSpPr>
            <p:grpSp>
              <p:nvGrpSpPr>
                <p:cNvPr id="431" name="Group 430">
                  <a:extLst>
                    <a:ext uri="{FF2B5EF4-FFF2-40B4-BE49-F238E27FC236}">
                      <a16:creationId xmlns:a16="http://schemas.microsoft.com/office/drawing/2014/main" id="{708EB517-CB1E-5C3E-DABE-3F49371360D2}"/>
                    </a:ext>
                  </a:extLst>
                </p:cNvPr>
                <p:cNvGrpSpPr/>
                <p:nvPr/>
              </p:nvGrpSpPr>
              <p:grpSpPr>
                <a:xfrm>
                  <a:off x="8502388" y="1751319"/>
                  <a:ext cx="111668" cy="190463"/>
                  <a:chOff x="3640459" y="1435261"/>
                  <a:chExt cx="111668" cy="190463"/>
                </a:xfrm>
              </p:grpSpPr>
              <p:cxnSp>
                <p:nvCxnSpPr>
                  <p:cNvPr id="433" name="Straight Connector 432">
                    <a:extLst>
                      <a:ext uri="{FF2B5EF4-FFF2-40B4-BE49-F238E27FC236}">
                        <a16:creationId xmlns:a16="http://schemas.microsoft.com/office/drawing/2014/main" id="{D74CBE78-9529-92A9-7A65-607633D9F90D}"/>
                      </a:ext>
                    </a:extLst>
                  </p:cNvPr>
                  <p:cNvCxnSpPr/>
                  <p:nvPr/>
                </p:nvCxnSpPr>
                <p:spPr>
                  <a:xfrm>
                    <a:off x="3707757" y="1435261"/>
                    <a:ext cx="0" cy="185195"/>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434" name="Straight Connector 433">
                    <a:extLst>
                      <a:ext uri="{FF2B5EF4-FFF2-40B4-BE49-F238E27FC236}">
                        <a16:creationId xmlns:a16="http://schemas.microsoft.com/office/drawing/2014/main" id="{E45252D8-F3EE-B361-5790-9E9A61694B10}"/>
                      </a:ext>
                    </a:extLst>
                  </p:cNvPr>
                  <p:cNvCxnSpPr>
                    <a:cxnSpLocks/>
                  </p:cNvCxnSpPr>
                  <p:nvPr/>
                </p:nvCxnSpPr>
                <p:spPr>
                  <a:xfrm>
                    <a:off x="3663387" y="1448764"/>
                    <a:ext cx="44370" cy="79094"/>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435" name="Straight Connector 434">
                    <a:extLst>
                      <a:ext uri="{FF2B5EF4-FFF2-40B4-BE49-F238E27FC236}">
                        <a16:creationId xmlns:a16="http://schemas.microsoft.com/office/drawing/2014/main" id="{4A3F3AD8-CFFC-4533-552C-145EAC3C8825}"/>
                      </a:ext>
                    </a:extLst>
                  </p:cNvPr>
                  <p:cNvCxnSpPr>
                    <a:cxnSpLocks/>
                  </p:cNvCxnSpPr>
                  <p:nvPr/>
                </p:nvCxnSpPr>
                <p:spPr>
                  <a:xfrm flipH="1">
                    <a:off x="3707757" y="1448764"/>
                    <a:ext cx="44370" cy="79094"/>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436" name="Straight Connector 435">
                    <a:extLst>
                      <a:ext uri="{FF2B5EF4-FFF2-40B4-BE49-F238E27FC236}">
                        <a16:creationId xmlns:a16="http://schemas.microsoft.com/office/drawing/2014/main" id="{9E41C921-5ED9-2331-E3C4-C9BD7A5A02C6}"/>
                      </a:ext>
                    </a:extLst>
                  </p:cNvPr>
                  <p:cNvCxnSpPr>
                    <a:cxnSpLocks/>
                    <a:endCxn id="432" idx="3"/>
                  </p:cNvCxnSpPr>
                  <p:nvPr/>
                </p:nvCxnSpPr>
                <p:spPr>
                  <a:xfrm flipH="1">
                    <a:off x="3640459" y="1625724"/>
                    <a:ext cx="68889" cy="0"/>
                  </a:xfrm>
                  <a:prstGeom prst="line">
                    <a:avLst/>
                  </a:prstGeom>
                  <a:ln w="15875"/>
                </p:spPr>
                <p:style>
                  <a:lnRef idx="1">
                    <a:schemeClr val="accent1"/>
                  </a:lnRef>
                  <a:fillRef idx="0">
                    <a:schemeClr val="accent1"/>
                  </a:fillRef>
                  <a:effectRef idx="0">
                    <a:schemeClr val="accent1"/>
                  </a:effectRef>
                  <a:fontRef idx="minor">
                    <a:schemeClr val="tx1"/>
                  </a:fontRef>
                </p:style>
              </p:cxnSp>
            </p:grpSp>
            <p:sp>
              <p:nvSpPr>
                <p:cNvPr id="432" name="Rectangle 431">
                  <a:extLst>
                    <a:ext uri="{FF2B5EF4-FFF2-40B4-BE49-F238E27FC236}">
                      <a16:creationId xmlns:a16="http://schemas.microsoft.com/office/drawing/2014/main" id="{B7D01D0A-7FB8-EAEA-A8AD-0B9D4661B32B}"/>
                    </a:ext>
                  </a:extLst>
                </p:cNvPr>
                <p:cNvSpPr/>
                <p:nvPr/>
              </p:nvSpPr>
              <p:spPr>
                <a:xfrm>
                  <a:off x="8132315" y="1765908"/>
                  <a:ext cx="370073" cy="351747"/>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E7CF1A"/>
                      </a:solidFill>
                      <a:effectLst/>
                      <a:uLnTx/>
                      <a:uFillTx/>
                      <a:latin typeface="Roboto Medium" panose="02000000000000000000" pitchFamily="2" charset="0"/>
                      <a:ea typeface="Roboto Medium" panose="02000000000000000000" pitchFamily="2" charset="0"/>
                      <a:cs typeface="+mn-cs"/>
                    </a:rPr>
                    <a:t>RU</a:t>
                  </a:r>
                </a:p>
              </p:txBody>
            </p:sp>
          </p:grpSp>
          <p:sp>
            <p:nvSpPr>
              <p:cNvPr id="429" name="Rectangle 428">
                <a:extLst>
                  <a:ext uri="{FF2B5EF4-FFF2-40B4-BE49-F238E27FC236}">
                    <a16:creationId xmlns:a16="http://schemas.microsoft.com/office/drawing/2014/main" id="{26F47F6A-5E13-2F3C-576D-DEA6D0CE1479}"/>
                  </a:ext>
                </a:extLst>
              </p:cNvPr>
              <p:cNvSpPr/>
              <p:nvPr/>
            </p:nvSpPr>
            <p:spPr>
              <a:xfrm flipH="1">
                <a:off x="4860247" y="2955803"/>
                <a:ext cx="682599" cy="31737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07495E"/>
                    </a:solidFill>
                    <a:effectLst/>
                    <a:uLnTx/>
                    <a:uFillTx/>
                    <a:latin typeface="Roboto Medium" panose="02000000000000000000" pitchFamily="2" charset="0"/>
                    <a:ea typeface="Roboto Medium" panose="02000000000000000000" pitchFamily="2" charset="0"/>
                    <a:cs typeface="+mn-cs"/>
                  </a:rPr>
                  <a:t>One</a:t>
                </a:r>
                <a:br>
                  <a:rPr kumimoji="0" lang="en-US" sz="1000" b="0" i="0" u="none" strike="noStrike" kern="1200" cap="none" spc="0" normalizeH="0" baseline="0" noProof="0" dirty="0">
                    <a:ln>
                      <a:noFill/>
                    </a:ln>
                    <a:solidFill>
                      <a:srgbClr val="07495E"/>
                    </a:solidFill>
                    <a:effectLst/>
                    <a:uLnTx/>
                    <a:uFillTx/>
                    <a:latin typeface="Roboto Medium" panose="02000000000000000000" pitchFamily="2" charset="0"/>
                    <a:ea typeface="Roboto Medium" panose="02000000000000000000" pitchFamily="2" charset="0"/>
                    <a:cs typeface="+mn-cs"/>
                  </a:rPr>
                </a:br>
                <a:r>
                  <a:rPr kumimoji="0" lang="en-US" sz="1000" b="0" i="0" u="none" strike="noStrike" kern="1200" cap="none" spc="0" normalizeH="0" baseline="0" noProof="0" dirty="0">
                    <a:ln>
                      <a:noFill/>
                    </a:ln>
                    <a:solidFill>
                      <a:srgbClr val="07495E"/>
                    </a:solidFill>
                    <a:effectLst/>
                    <a:uLnTx/>
                    <a:uFillTx/>
                    <a:latin typeface="Roboto Medium" panose="02000000000000000000" pitchFamily="2" charset="0"/>
                    <a:ea typeface="Roboto Medium" panose="02000000000000000000" pitchFamily="2" charset="0"/>
                    <a:cs typeface="+mn-cs"/>
                  </a:rPr>
                  <a:t>antenna</a:t>
                </a:r>
              </a:p>
            </p:txBody>
          </p:sp>
          <p:sp>
            <p:nvSpPr>
              <p:cNvPr id="430" name="Left-right Arrow 429">
                <a:extLst>
                  <a:ext uri="{FF2B5EF4-FFF2-40B4-BE49-F238E27FC236}">
                    <a16:creationId xmlns:a16="http://schemas.microsoft.com/office/drawing/2014/main" id="{96470BC7-D949-6FE2-6154-9E5974909511}"/>
                  </a:ext>
                </a:extLst>
              </p:cNvPr>
              <p:cNvSpPr/>
              <p:nvPr/>
            </p:nvSpPr>
            <p:spPr>
              <a:xfrm>
                <a:off x="4436120" y="3042855"/>
                <a:ext cx="122167" cy="99416"/>
              </a:xfrm>
              <a:prstGeom prst="leftRightArrow">
                <a:avLst>
                  <a:gd name="adj1" fmla="val 64109"/>
                  <a:gd name="adj2" fmla="val 3563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rmAutofit fontScale="25000" lnSpcReduction="20000"/>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grpSp>
        <p:grpSp>
          <p:nvGrpSpPr>
            <p:cNvPr id="437" name="Group 436">
              <a:extLst>
                <a:ext uri="{FF2B5EF4-FFF2-40B4-BE49-F238E27FC236}">
                  <a16:creationId xmlns:a16="http://schemas.microsoft.com/office/drawing/2014/main" id="{297782E3-15F8-B017-703B-B0108FB9224C}"/>
                </a:ext>
              </a:extLst>
            </p:cNvPr>
            <p:cNvGrpSpPr/>
            <p:nvPr/>
          </p:nvGrpSpPr>
          <p:grpSpPr>
            <a:xfrm>
              <a:off x="10298220" y="4196776"/>
              <a:ext cx="1106726" cy="366336"/>
              <a:chOff x="4436120" y="2907368"/>
              <a:chExt cx="1106726" cy="366336"/>
            </a:xfrm>
          </p:grpSpPr>
          <p:grpSp>
            <p:nvGrpSpPr>
              <p:cNvPr id="438" name="Group 437">
                <a:extLst>
                  <a:ext uri="{FF2B5EF4-FFF2-40B4-BE49-F238E27FC236}">
                    <a16:creationId xmlns:a16="http://schemas.microsoft.com/office/drawing/2014/main" id="{18FC3F29-9477-6841-B1EB-76DCB9BB9436}"/>
                  </a:ext>
                </a:extLst>
              </p:cNvPr>
              <p:cNvGrpSpPr/>
              <p:nvPr/>
            </p:nvGrpSpPr>
            <p:grpSpPr>
              <a:xfrm>
                <a:off x="4556076" y="2907368"/>
                <a:ext cx="481741" cy="366336"/>
                <a:chOff x="8132315" y="1751319"/>
                <a:chExt cx="481741" cy="366336"/>
              </a:xfrm>
            </p:grpSpPr>
            <p:grpSp>
              <p:nvGrpSpPr>
                <p:cNvPr id="441" name="Group 440">
                  <a:extLst>
                    <a:ext uri="{FF2B5EF4-FFF2-40B4-BE49-F238E27FC236}">
                      <a16:creationId xmlns:a16="http://schemas.microsoft.com/office/drawing/2014/main" id="{02E729E3-CC33-3FAC-792E-4DD5DDFAF3C5}"/>
                    </a:ext>
                  </a:extLst>
                </p:cNvPr>
                <p:cNvGrpSpPr/>
                <p:nvPr/>
              </p:nvGrpSpPr>
              <p:grpSpPr>
                <a:xfrm>
                  <a:off x="8502388" y="1751319"/>
                  <a:ext cx="111668" cy="190463"/>
                  <a:chOff x="3640459" y="1435261"/>
                  <a:chExt cx="111668" cy="190463"/>
                </a:xfrm>
              </p:grpSpPr>
              <p:cxnSp>
                <p:nvCxnSpPr>
                  <p:cNvPr id="443" name="Straight Connector 442">
                    <a:extLst>
                      <a:ext uri="{FF2B5EF4-FFF2-40B4-BE49-F238E27FC236}">
                        <a16:creationId xmlns:a16="http://schemas.microsoft.com/office/drawing/2014/main" id="{079CE970-64F7-5B34-6E6C-9E0495CFEDEE}"/>
                      </a:ext>
                    </a:extLst>
                  </p:cNvPr>
                  <p:cNvCxnSpPr/>
                  <p:nvPr/>
                </p:nvCxnSpPr>
                <p:spPr>
                  <a:xfrm>
                    <a:off x="3707757" y="1435261"/>
                    <a:ext cx="0" cy="185195"/>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444" name="Straight Connector 443">
                    <a:extLst>
                      <a:ext uri="{FF2B5EF4-FFF2-40B4-BE49-F238E27FC236}">
                        <a16:creationId xmlns:a16="http://schemas.microsoft.com/office/drawing/2014/main" id="{F3C7346E-2CBA-7877-8EE2-B562C5C21D46}"/>
                      </a:ext>
                    </a:extLst>
                  </p:cNvPr>
                  <p:cNvCxnSpPr>
                    <a:cxnSpLocks/>
                  </p:cNvCxnSpPr>
                  <p:nvPr/>
                </p:nvCxnSpPr>
                <p:spPr>
                  <a:xfrm>
                    <a:off x="3663387" y="1448764"/>
                    <a:ext cx="44370" cy="79094"/>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445" name="Straight Connector 444">
                    <a:extLst>
                      <a:ext uri="{FF2B5EF4-FFF2-40B4-BE49-F238E27FC236}">
                        <a16:creationId xmlns:a16="http://schemas.microsoft.com/office/drawing/2014/main" id="{6511F7A2-3A07-6264-8FB5-0792CACA9989}"/>
                      </a:ext>
                    </a:extLst>
                  </p:cNvPr>
                  <p:cNvCxnSpPr>
                    <a:cxnSpLocks/>
                  </p:cNvCxnSpPr>
                  <p:nvPr/>
                </p:nvCxnSpPr>
                <p:spPr>
                  <a:xfrm flipH="1">
                    <a:off x="3707757" y="1448764"/>
                    <a:ext cx="44370" cy="79094"/>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446" name="Straight Connector 445">
                    <a:extLst>
                      <a:ext uri="{FF2B5EF4-FFF2-40B4-BE49-F238E27FC236}">
                        <a16:creationId xmlns:a16="http://schemas.microsoft.com/office/drawing/2014/main" id="{CB3BEAC9-96B1-9CA7-80B2-9B5639A9A220}"/>
                      </a:ext>
                    </a:extLst>
                  </p:cNvPr>
                  <p:cNvCxnSpPr>
                    <a:cxnSpLocks/>
                    <a:endCxn id="442" idx="3"/>
                  </p:cNvCxnSpPr>
                  <p:nvPr/>
                </p:nvCxnSpPr>
                <p:spPr>
                  <a:xfrm flipH="1">
                    <a:off x="3640459" y="1625724"/>
                    <a:ext cx="68889" cy="0"/>
                  </a:xfrm>
                  <a:prstGeom prst="line">
                    <a:avLst/>
                  </a:prstGeom>
                  <a:ln w="15875"/>
                </p:spPr>
                <p:style>
                  <a:lnRef idx="1">
                    <a:schemeClr val="accent1"/>
                  </a:lnRef>
                  <a:fillRef idx="0">
                    <a:schemeClr val="accent1"/>
                  </a:fillRef>
                  <a:effectRef idx="0">
                    <a:schemeClr val="accent1"/>
                  </a:effectRef>
                  <a:fontRef idx="minor">
                    <a:schemeClr val="tx1"/>
                  </a:fontRef>
                </p:style>
              </p:cxnSp>
            </p:grpSp>
            <p:sp>
              <p:nvSpPr>
                <p:cNvPr id="442" name="Rectangle 441">
                  <a:extLst>
                    <a:ext uri="{FF2B5EF4-FFF2-40B4-BE49-F238E27FC236}">
                      <a16:creationId xmlns:a16="http://schemas.microsoft.com/office/drawing/2014/main" id="{4DA35FD8-868C-CBC4-46C5-4BC76FA72B30}"/>
                    </a:ext>
                  </a:extLst>
                </p:cNvPr>
                <p:cNvSpPr/>
                <p:nvPr/>
              </p:nvSpPr>
              <p:spPr>
                <a:xfrm>
                  <a:off x="8132315" y="1765908"/>
                  <a:ext cx="370073" cy="351747"/>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E7CF1A"/>
                      </a:solidFill>
                      <a:effectLst/>
                      <a:uLnTx/>
                      <a:uFillTx/>
                      <a:latin typeface="Roboto Medium" panose="02000000000000000000" pitchFamily="2" charset="0"/>
                      <a:ea typeface="Roboto Medium" panose="02000000000000000000" pitchFamily="2" charset="0"/>
                      <a:cs typeface="+mn-cs"/>
                    </a:rPr>
                    <a:t>RU</a:t>
                  </a:r>
                </a:p>
              </p:txBody>
            </p:sp>
          </p:grpSp>
          <p:sp>
            <p:nvSpPr>
              <p:cNvPr id="439" name="Rectangle 438">
                <a:extLst>
                  <a:ext uri="{FF2B5EF4-FFF2-40B4-BE49-F238E27FC236}">
                    <a16:creationId xmlns:a16="http://schemas.microsoft.com/office/drawing/2014/main" id="{A10BB868-A7EA-1A3C-C44B-907AB4E0D814}"/>
                  </a:ext>
                </a:extLst>
              </p:cNvPr>
              <p:cNvSpPr/>
              <p:nvPr/>
            </p:nvSpPr>
            <p:spPr>
              <a:xfrm flipH="1">
                <a:off x="4860247" y="2955803"/>
                <a:ext cx="682599" cy="31737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07495E"/>
                    </a:solidFill>
                    <a:effectLst/>
                    <a:uLnTx/>
                    <a:uFillTx/>
                    <a:latin typeface="Roboto Medium" panose="02000000000000000000" pitchFamily="2" charset="0"/>
                    <a:ea typeface="Roboto Medium" panose="02000000000000000000" pitchFamily="2" charset="0"/>
                    <a:cs typeface="+mn-cs"/>
                  </a:rPr>
                  <a:t>One</a:t>
                </a:r>
                <a:br>
                  <a:rPr kumimoji="0" lang="en-US" sz="1000" b="0" i="0" u="none" strike="noStrike" kern="1200" cap="none" spc="0" normalizeH="0" baseline="0" noProof="0" dirty="0">
                    <a:ln>
                      <a:noFill/>
                    </a:ln>
                    <a:solidFill>
                      <a:srgbClr val="07495E"/>
                    </a:solidFill>
                    <a:effectLst/>
                    <a:uLnTx/>
                    <a:uFillTx/>
                    <a:latin typeface="Roboto Medium" panose="02000000000000000000" pitchFamily="2" charset="0"/>
                    <a:ea typeface="Roboto Medium" panose="02000000000000000000" pitchFamily="2" charset="0"/>
                    <a:cs typeface="+mn-cs"/>
                  </a:rPr>
                </a:br>
                <a:r>
                  <a:rPr kumimoji="0" lang="en-US" sz="1000" b="0" i="0" u="none" strike="noStrike" kern="1200" cap="none" spc="0" normalizeH="0" baseline="0" noProof="0" dirty="0">
                    <a:ln>
                      <a:noFill/>
                    </a:ln>
                    <a:solidFill>
                      <a:srgbClr val="07495E"/>
                    </a:solidFill>
                    <a:effectLst/>
                    <a:uLnTx/>
                    <a:uFillTx/>
                    <a:latin typeface="Roboto Medium" panose="02000000000000000000" pitchFamily="2" charset="0"/>
                    <a:ea typeface="Roboto Medium" panose="02000000000000000000" pitchFamily="2" charset="0"/>
                    <a:cs typeface="+mn-cs"/>
                  </a:rPr>
                  <a:t>antenna</a:t>
                </a:r>
              </a:p>
            </p:txBody>
          </p:sp>
          <p:sp>
            <p:nvSpPr>
              <p:cNvPr id="440" name="Left-right Arrow 439">
                <a:extLst>
                  <a:ext uri="{FF2B5EF4-FFF2-40B4-BE49-F238E27FC236}">
                    <a16:creationId xmlns:a16="http://schemas.microsoft.com/office/drawing/2014/main" id="{68984385-E861-0CB4-F4E8-F8765ECB4ACA}"/>
                  </a:ext>
                </a:extLst>
              </p:cNvPr>
              <p:cNvSpPr/>
              <p:nvPr/>
            </p:nvSpPr>
            <p:spPr>
              <a:xfrm>
                <a:off x="4436120" y="3042855"/>
                <a:ext cx="122167" cy="99416"/>
              </a:xfrm>
              <a:prstGeom prst="leftRightArrow">
                <a:avLst>
                  <a:gd name="adj1" fmla="val 64109"/>
                  <a:gd name="adj2" fmla="val 3563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rmAutofit fontScale="25000" lnSpcReduction="20000"/>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07495E"/>
                  </a:solidFill>
                  <a:effectLst/>
                  <a:uLnTx/>
                  <a:uFillTx/>
                  <a:latin typeface="Roboto Medium" panose="02000000000000000000" pitchFamily="2" charset="0"/>
                  <a:ea typeface="Roboto Medium" panose="02000000000000000000" pitchFamily="2" charset="0"/>
                  <a:cs typeface="+mn-cs"/>
                </a:endParaRPr>
              </a:p>
            </p:txBody>
          </p:sp>
        </p:grpSp>
      </p:grpSp>
    </p:spTree>
    <p:extLst>
      <p:ext uri="{BB962C8B-B14F-4D97-AF65-F5344CB8AC3E}">
        <p14:creationId xmlns:p14="http://schemas.microsoft.com/office/powerpoint/2010/main" val="20409251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5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4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4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4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5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9" grpId="0" animBg="1"/>
      <p:bldP spid="6" grpId="0" animBg="1"/>
      <p:bldP spid="7"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2D9E57F-FBC0-A588-52E4-91CF10ABB7F1}"/>
              </a:ext>
            </a:extLst>
          </p:cNvPr>
          <p:cNvSpPr>
            <a:spLocks noGrp="1"/>
          </p:cNvSpPr>
          <p:nvPr>
            <p:ph type="title"/>
          </p:nvPr>
        </p:nvSpPr>
        <p:spPr/>
        <p:txBody>
          <a:bodyPr/>
          <a:lstStyle/>
          <a:p>
            <a:r>
              <a:rPr lang="en-US" dirty="0"/>
              <a:t>To sum up</a:t>
            </a:r>
          </a:p>
        </p:txBody>
      </p:sp>
      <p:sp>
        <p:nvSpPr>
          <p:cNvPr id="5" name="Footer Placeholder 4">
            <a:extLst>
              <a:ext uri="{FF2B5EF4-FFF2-40B4-BE49-F238E27FC236}">
                <a16:creationId xmlns:a16="http://schemas.microsoft.com/office/drawing/2014/main" id="{0E6BE007-4379-F9A9-6645-DF809575C5E7}"/>
              </a:ext>
            </a:extLst>
          </p:cNvPr>
          <p:cNvSpPr>
            <a:spLocks noGrp="1"/>
          </p:cNvSpPr>
          <p:nvPr>
            <p:ph type="ftr" sz="quarter" idx="10"/>
          </p:nvPr>
        </p:nvSpPr>
        <p:spPr>
          <a:xfrm>
            <a:off x="432000" y="6284619"/>
            <a:ext cx="41148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15C3CC"/>
                </a:solidFill>
                <a:effectLst/>
                <a:uLnTx/>
                <a:uFillTx/>
                <a:latin typeface="Roboto" panose="02000000000000000000" pitchFamily="2" charset="0"/>
                <a:ea typeface="Roboto" panose="02000000000000000000" pitchFamily="2" charset="0"/>
                <a:cs typeface="+mn-cs"/>
              </a:rPr>
              <a:t>© 2023 Picocom</a:t>
            </a:r>
          </a:p>
        </p:txBody>
      </p:sp>
      <p:sp>
        <p:nvSpPr>
          <p:cNvPr id="6" name="Content Placeholder 1">
            <a:extLst>
              <a:ext uri="{FF2B5EF4-FFF2-40B4-BE49-F238E27FC236}">
                <a16:creationId xmlns:a16="http://schemas.microsoft.com/office/drawing/2014/main" id="{786DEA33-0C32-48DE-82E3-84987A055425}"/>
              </a:ext>
            </a:extLst>
          </p:cNvPr>
          <p:cNvSpPr>
            <a:spLocks noGrp="1"/>
          </p:cNvSpPr>
          <p:nvPr>
            <p:ph idx="1"/>
          </p:nvPr>
        </p:nvSpPr>
        <p:spPr>
          <a:xfrm>
            <a:off x="710292" y="976745"/>
            <a:ext cx="11436150" cy="4923550"/>
          </a:xfrm>
        </p:spPr>
        <p:txBody>
          <a:bodyPr anchor="ctr"/>
          <a:lstStyle/>
          <a:p>
            <a:pPr marL="0" indent="0">
              <a:buNone/>
            </a:pPr>
            <a:r>
              <a:rPr lang="en-GB" sz="2800" dirty="0"/>
              <a:t>If 6G is a step change then 5G Advanced can be a proving ground.</a:t>
            </a:r>
          </a:p>
          <a:p>
            <a:pPr marL="0" indent="0">
              <a:buNone/>
            </a:pPr>
            <a:endParaRPr lang="en-GB" sz="2800" dirty="0"/>
          </a:p>
          <a:p>
            <a:pPr marL="0" indent="0">
              <a:buNone/>
            </a:pPr>
            <a:r>
              <a:rPr lang="en-GB" sz="2800" dirty="0"/>
              <a:t>5G Advanced will have AI embedded in certain places: </a:t>
            </a:r>
            <a:r>
              <a:rPr lang="en-GB" sz="2800" b="1" u="sng" dirty="0"/>
              <a:t>“the Bionic RAN”</a:t>
            </a:r>
          </a:p>
          <a:p>
            <a:pPr marL="0" indent="0">
              <a:buNone/>
            </a:pPr>
            <a:endParaRPr lang="en-GB" sz="2800" dirty="0"/>
          </a:p>
          <a:p>
            <a:pPr marL="0" indent="0">
              <a:buNone/>
            </a:pPr>
            <a:r>
              <a:rPr lang="en-GB" sz="2800" dirty="0"/>
              <a:t>Some network boundaries may change, merge or blur.</a:t>
            </a:r>
          </a:p>
          <a:p>
            <a:pPr marL="0" indent="0">
              <a:buNone/>
            </a:pPr>
            <a:endParaRPr lang="en-GB" sz="2800" dirty="0"/>
          </a:p>
          <a:p>
            <a:pPr marL="0" indent="0">
              <a:buNone/>
            </a:pPr>
            <a:r>
              <a:rPr lang="en-GB" sz="2800" dirty="0"/>
              <a:t>But the advantageous positioning of antennas near users remains key.</a:t>
            </a:r>
            <a:br>
              <a:rPr lang="en-GB" sz="2800" dirty="0"/>
            </a:br>
            <a:endParaRPr lang="en-GB" sz="2800" dirty="0"/>
          </a:p>
          <a:p>
            <a:pPr marL="0" indent="0">
              <a:buNone/>
            </a:pPr>
            <a:r>
              <a:rPr lang="en-GB" sz="2800" b="1" dirty="0">
                <a:latin typeface="+mj-lt"/>
              </a:rPr>
              <a:t>Viva Small Cells!</a:t>
            </a:r>
          </a:p>
        </p:txBody>
      </p:sp>
    </p:spTree>
    <p:extLst>
      <p:ext uri="{BB962C8B-B14F-4D97-AF65-F5344CB8AC3E}">
        <p14:creationId xmlns:p14="http://schemas.microsoft.com/office/powerpoint/2010/main" val="7939732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E183D2E-BCC0-5E3C-886B-A15EBF0CBF29}"/>
              </a:ext>
            </a:extLst>
          </p:cNvPr>
          <p:cNvSpPr txBox="1"/>
          <p:nvPr/>
        </p:nvSpPr>
        <p:spPr>
          <a:xfrm>
            <a:off x="479611" y="-19050"/>
            <a:ext cx="3089089" cy="6872400"/>
          </a:xfrm>
          <a:prstGeom prst="rect">
            <a:avLst/>
          </a:prstGeom>
          <a:solidFill>
            <a:srgbClr val="14404E"/>
          </a:solidFill>
        </p:spPr>
        <p:txBody>
          <a:bodyPr wrap="none" lIns="18000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a:ln>
                  <a:noFill/>
                </a:ln>
                <a:solidFill>
                  <a:srgbClr val="FEFFFF"/>
                </a:solidFill>
                <a:effectLst/>
                <a:uLnTx/>
                <a:uFillTx/>
                <a:latin typeface="Roboto Medium" panose="02000000000000000000" pitchFamily="2" charset="0"/>
                <a:ea typeface="Roboto Medium" panose="02000000000000000000" pitchFamily="2" charset="0"/>
                <a:cs typeface="+mn-cs"/>
              </a:rPr>
              <a:t>Powerful</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a:ln>
                  <a:noFill/>
                </a:ln>
                <a:solidFill>
                  <a:srgbClr val="FEFFFF"/>
                </a:solidFill>
                <a:effectLst/>
                <a:uLnTx/>
                <a:uFillTx/>
                <a:latin typeface="Roboto Medium" panose="02000000000000000000" pitchFamily="2" charset="0"/>
                <a:ea typeface="Roboto Medium" panose="02000000000000000000" pitchFamily="2" charset="0"/>
                <a:cs typeface="+mn-cs"/>
              </a:rPr>
              <a:t>Flexible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a:ln>
                  <a:noFill/>
                </a:ln>
                <a:solidFill>
                  <a:srgbClr val="FEFFFF"/>
                </a:solidFill>
                <a:effectLst/>
                <a:uLnTx/>
                <a:uFillTx/>
                <a:latin typeface="Roboto Medium" panose="02000000000000000000" pitchFamily="2" charset="0"/>
                <a:ea typeface="Roboto Medium" panose="02000000000000000000" pitchFamily="2" charset="0"/>
                <a:cs typeface="+mn-cs"/>
              </a:rPr>
              <a:t>Optimised</a:t>
            </a:r>
          </a:p>
        </p:txBody>
      </p:sp>
      <p:sp>
        <p:nvSpPr>
          <p:cNvPr id="2" name="Footer Placeholder 4">
            <a:extLst>
              <a:ext uri="{FF2B5EF4-FFF2-40B4-BE49-F238E27FC236}">
                <a16:creationId xmlns:a16="http://schemas.microsoft.com/office/drawing/2014/main" id="{334F094D-910B-EE13-3E81-B1BA8ECC8E5D}"/>
              </a:ext>
            </a:extLst>
          </p:cNvPr>
          <p:cNvSpPr txBox="1">
            <a:spLocks/>
          </p:cNvSpPr>
          <p:nvPr/>
        </p:nvSpPr>
        <p:spPr>
          <a:xfrm>
            <a:off x="571499" y="6305401"/>
            <a:ext cx="3881782" cy="365125"/>
          </a:xfrm>
          <a:prstGeom prst="rect">
            <a:avLst/>
          </a:prstGeom>
        </p:spPr>
        <p:txBody>
          <a:bodyPr/>
          <a:lstStyle>
            <a:defPPr rtl="0">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EFFFF"/>
                </a:solidFill>
                <a:effectLst/>
                <a:uLnTx/>
                <a:uFillTx/>
                <a:latin typeface="Roboto Light"/>
                <a:ea typeface="+mn-ea"/>
                <a:cs typeface="+mn-cs"/>
              </a:rPr>
              <a:t>© 2023 Picocom</a:t>
            </a:r>
          </a:p>
        </p:txBody>
      </p:sp>
    </p:spTree>
    <p:extLst>
      <p:ext uri="{BB962C8B-B14F-4D97-AF65-F5344CB8AC3E}">
        <p14:creationId xmlns:p14="http://schemas.microsoft.com/office/powerpoint/2010/main" val="6500013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ounded Rectangle 8" hidden="1">
            <a:extLst>
              <a:ext uri="{FF2B5EF4-FFF2-40B4-BE49-F238E27FC236}">
                <a16:creationId xmlns:a16="http://schemas.microsoft.com/office/drawing/2014/main" id="{FE40166F-68F8-06E2-A125-A7EE5B5585C9}"/>
              </a:ext>
            </a:extLst>
          </p:cNvPr>
          <p:cNvSpPr/>
          <p:nvPr/>
        </p:nvSpPr>
        <p:spPr>
          <a:xfrm>
            <a:off x="4327244" y="4365429"/>
            <a:ext cx="4240308" cy="795244"/>
          </a:xfrm>
          <a:prstGeom prst="roundRect">
            <a:avLst>
              <a:gd name="adj" fmla="val 50000"/>
            </a:avLst>
          </a:prstGeom>
          <a:noFill/>
          <a:ln w="381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dirty="0">
                <a:ln>
                  <a:noFill/>
                </a:ln>
                <a:solidFill>
                  <a:srgbClr val="302456"/>
                </a:solidFill>
                <a:effectLst/>
                <a:uLnTx/>
                <a:uFillTx/>
                <a:latin typeface="Gill Sans MT" panose="020B0502020104020203"/>
                <a:ea typeface="+mn-ea"/>
                <a:cs typeface="+mn-cs"/>
              </a:rPr>
              <a:t>WELCOME</a:t>
            </a:r>
            <a:endParaRPr kumimoji="0" lang="en-US" sz="4400" b="1" i="0" u="none" strike="noStrike" kern="1200" cap="none" spc="0" normalizeH="0" baseline="0" noProof="0" dirty="0">
              <a:ln>
                <a:noFill/>
              </a:ln>
              <a:solidFill>
                <a:srgbClr val="302456"/>
              </a:solidFill>
              <a:effectLst/>
              <a:uLnTx/>
              <a:uFillTx/>
              <a:latin typeface="Gill Sans MT" panose="020B0502020104020203"/>
              <a:ea typeface="+mn-ea"/>
              <a:cs typeface="+mn-cs"/>
            </a:endParaRPr>
          </a:p>
        </p:txBody>
      </p:sp>
      <p:pic>
        <p:nvPicPr>
          <p:cNvPr id="15" name="Picture 14" descr="A purple and tan text on a black background&#10;&#10;Description automatically generated with low confidence">
            <a:extLst>
              <a:ext uri="{FF2B5EF4-FFF2-40B4-BE49-F238E27FC236}">
                <a16:creationId xmlns:a16="http://schemas.microsoft.com/office/drawing/2014/main" id="{CE9D89B7-618D-14E9-965E-1E9C6F5FD604}"/>
              </a:ext>
            </a:extLst>
          </p:cNvPr>
          <p:cNvPicPr>
            <a:picLocks noChangeAspect="1"/>
          </p:cNvPicPr>
          <p:nvPr/>
        </p:nvPicPr>
        <p:blipFill>
          <a:blip r:embed="rId2"/>
          <a:stretch>
            <a:fillRect/>
          </a:stretch>
        </p:blipFill>
        <p:spPr>
          <a:xfrm>
            <a:off x="876071" y="1548489"/>
            <a:ext cx="10141005" cy="2740120"/>
          </a:xfrm>
          <a:prstGeom prst="rect">
            <a:avLst/>
          </a:prstGeom>
        </p:spPr>
      </p:pic>
    </p:spTree>
    <p:extLst>
      <p:ext uri="{BB962C8B-B14F-4D97-AF65-F5344CB8AC3E}">
        <p14:creationId xmlns:p14="http://schemas.microsoft.com/office/powerpoint/2010/main" val="429149010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1000"/>
                                        <p:tgtEl>
                                          <p:spTgt spid="15"/>
                                        </p:tgtEl>
                                      </p:cBhvr>
                                    </p:animEffect>
                                  </p:childTnLst>
                                </p:cTn>
                              </p:par>
                            </p:childTnLst>
                          </p:cTn>
                        </p:par>
                        <p:par>
                          <p:cTn id="8" fill="hold">
                            <p:stCondLst>
                              <p:cond delay="1000"/>
                            </p:stCondLst>
                            <p:childTnLst>
                              <p:par>
                                <p:cTn id="9" presetID="10" presetClass="entr" presetSubtype="0" fill="hold" grpId="0" nodeType="afterEffect">
                                  <p:stCondLst>
                                    <p:cond delay="50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91BF3F-ED5B-38E0-E06E-E07046E88DA7}"/>
              </a:ext>
            </a:extLst>
          </p:cNvPr>
          <p:cNvSpPr>
            <a:spLocks noGrp="1"/>
          </p:cNvSpPr>
          <p:nvPr>
            <p:ph type="title"/>
          </p:nvPr>
        </p:nvSpPr>
        <p:spPr/>
        <p:txBody>
          <a:bodyPr>
            <a:normAutofit fontScale="90000"/>
          </a:bodyPr>
          <a:lstStyle/>
          <a:p>
            <a:r>
              <a:rPr lang="en-GB" dirty="0"/>
              <a:t>#111</a:t>
            </a:r>
            <a:br>
              <a:rPr lang="en-GB" dirty="0"/>
            </a:br>
            <a:br>
              <a:rPr lang="en-GB" dirty="0"/>
            </a:br>
            <a:r>
              <a:rPr lang="en-GB" dirty="0"/>
              <a:t>Ian Newbury</a:t>
            </a:r>
            <a:br>
              <a:rPr lang="en-GB" dirty="0"/>
            </a:br>
            <a:br>
              <a:rPr lang="en-GB" dirty="0"/>
            </a:br>
            <a:r>
              <a:rPr lang="en-GB" dirty="0"/>
              <a:t>BT Wholesale</a:t>
            </a:r>
          </a:p>
        </p:txBody>
      </p:sp>
    </p:spTree>
    <p:extLst>
      <p:ext uri="{BB962C8B-B14F-4D97-AF65-F5344CB8AC3E}">
        <p14:creationId xmlns:p14="http://schemas.microsoft.com/office/powerpoint/2010/main" val="408725541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1" name="Graphic 10" descr="BT Wholesale logo lockup">
            <a:extLst>
              <a:ext uri="{FF2B5EF4-FFF2-40B4-BE49-F238E27FC236}">
                <a16:creationId xmlns:a16="http://schemas.microsoft.com/office/drawing/2014/main" id="{4481DC36-7E99-450B-AB05-CBC05D6ADD6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23687" y="424692"/>
            <a:ext cx="4079751" cy="1003973"/>
          </a:xfrm>
          <a:prstGeom prst="rect">
            <a:avLst/>
          </a:prstGeom>
        </p:spPr>
      </p:pic>
      <p:sp>
        <p:nvSpPr>
          <p:cNvPr id="5" name="object 5"/>
          <p:cNvSpPr txBox="1">
            <a:spLocks noGrp="1"/>
          </p:cNvSpPr>
          <p:nvPr>
            <p:ph type="title"/>
          </p:nvPr>
        </p:nvSpPr>
        <p:spPr>
          <a:xfrm>
            <a:off x="391750" y="3538893"/>
            <a:ext cx="10515058" cy="1570302"/>
          </a:xfrm>
        </p:spPr>
        <p:txBody>
          <a:bodyPr/>
          <a:lstStyle/>
          <a:p>
            <a:r>
              <a:rPr lang="en-GB" dirty="0"/>
              <a:t>The role of small network models for sustainability</a:t>
            </a:r>
          </a:p>
        </p:txBody>
      </p:sp>
      <p:sp>
        <p:nvSpPr>
          <p:cNvPr id="8" name="Text Placeholder 7">
            <a:extLst>
              <a:ext uri="{FF2B5EF4-FFF2-40B4-BE49-F238E27FC236}">
                <a16:creationId xmlns:a16="http://schemas.microsoft.com/office/drawing/2014/main" id="{AC0F281B-FA6A-968E-D419-DE952F770EED}"/>
              </a:ext>
            </a:extLst>
          </p:cNvPr>
          <p:cNvSpPr>
            <a:spLocks noGrp="1"/>
          </p:cNvSpPr>
          <p:nvPr>
            <p:ph type="body" sz="quarter" idx="10"/>
          </p:nvPr>
        </p:nvSpPr>
        <p:spPr>
          <a:xfrm>
            <a:off x="391750" y="5544109"/>
            <a:ext cx="10515058" cy="369460"/>
          </a:xfrm>
        </p:spPr>
        <p:txBody>
          <a:bodyPr/>
          <a:lstStyle/>
          <a:p>
            <a:r>
              <a:rPr lang="en-GB" dirty="0"/>
              <a:t>Ian Newbury</a:t>
            </a:r>
          </a:p>
        </p:txBody>
      </p:sp>
      <p:sp>
        <p:nvSpPr>
          <p:cNvPr id="7" name="object 7"/>
          <p:cNvSpPr txBox="1"/>
          <p:nvPr/>
        </p:nvSpPr>
        <p:spPr>
          <a:xfrm>
            <a:off x="8523592" y="6310081"/>
            <a:ext cx="3263009" cy="161404"/>
          </a:xfrm>
          <a:prstGeom prst="rect">
            <a:avLst/>
          </a:prstGeom>
        </p:spPr>
        <p:txBody>
          <a:bodyPr vert="horz" wrap="square" lIns="0" tIns="7316" rIns="0" bIns="0" rtlCol="0">
            <a:spAutoFit/>
          </a:bodyPr>
          <a:lstStyle/>
          <a:p>
            <a:pPr marL="7701" marR="0" lvl="0" indent="0" algn="l" defTabSz="554492" rtl="0" eaLnBrk="1" fontAlgn="auto" latinLnBrk="0" hangingPunct="1">
              <a:lnSpc>
                <a:spcPct val="100000"/>
              </a:lnSpc>
              <a:spcBef>
                <a:spcPts val="58"/>
              </a:spcBef>
              <a:spcAft>
                <a:spcPts val="0"/>
              </a:spcAft>
              <a:buClrTx/>
              <a:buSzTx/>
              <a:buFontTx/>
              <a:buNone/>
              <a:tabLst/>
              <a:defRPr/>
            </a:pPr>
            <a:r>
              <a:rPr kumimoji="0" lang="en-GB" sz="1001" b="0" i="0" u="none" strike="noStrike" kern="0" cap="none" spc="-6" normalizeH="0" baseline="0" noProof="0" dirty="0">
                <a:ln>
                  <a:noFill/>
                </a:ln>
                <a:solidFill>
                  <a:srgbClr val="FFFFFF"/>
                </a:solidFill>
                <a:effectLst/>
                <a:uLnTx/>
                <a:uFillTx/>
                <a:latin typeface="Century Gothic"/>
                <a:ea typeface="+mn-ea"/>
                <a:cs typeface="Century Gothic"/>
              </a:rPr>
              <a:t> </a:t>
            </a:r>
            <a:endParaRPr kumimoji="0" sz="1001" b="0" i="0" u="none" strike="noStrike" kern="0" cap="none" spc="0" normalizeH="0" baseline="0" noProof="0" dirty="0">
              <a:ln>
                <a:noFill/>
              </a:ln>
              <a:solidFill>
                <a:sysClr val="windowText" lastClr="000000"/>
              </a:solidFill>
              <a:effectLst/>
              <a:uLnTx/>
              <a:uFillTx/>
              <a:latin typeface="Century Gothic"/>
              <a:ea typeface="+mn-ea"/>
              <a:cs typeface="Century Gothic"/>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8" name="Picture 117">
            <a:extLst>
              <a:ext uri="{FF2B5EF4-FFF2-40B4-BE49-F238E27FC236}">
                <a16:creationId xmlns:a16="http://schemas.microsoft.com/office/drawing/2014/main" id="{F1475262-539A-7199-A214-C58955E8C7E9}"/>
              </a:ext>
            </a:extLst>
          </p:cNvPr>
          <p:cNvPicPr>
            <a:picLocks noChangeAspect="1"/>
          </p:cNvPicPr>
          <p:nvPr/>
        </p:nvPicPr>
        <p:blipFill rotWithShape="1">
          <a:blip r:embed="rId3">
            <a:extLst>
              <a:ext uri="{28A0092B-C50C-407E-A947-70E740481C1C}">
                <a14:useLocalDpi xmlns:a14="http://schemas.microsoft.com/office/drawing/2010/main" val="0"/>
              </a:ext>
            </a:extLst>
          </a:blip>
          <a:srcRect l="74527" t="22543" r="8412" b="66849"/>
          <a:stretch/>
        </p:blipFill>
        <p:spPr>
          <a:xfrm>
            <a:off x="8152901" y="1941394"/>
            <a:ext cx="3591296" cy="813915"/>
          </a:xfrm>
          <a:prstGeom prst="rect">
            <a:avLst/>
          </a:prstGeom>
        </p:spPr>
      </p:pic>
      <p:pic>
        <p:nvPicPr>
          <p:cNvPr id="117" name="Picture 116">
            <a:extLst>
              <a:ext uri="{FF2B5EF4-FFF2-40B4-BE49-F238E27FC236}">
                <a16:creationId xmlns:a16="http://schemas.microsoft.com/office/drawing/2014/main" id="{4702DA29-694A-09CB-0AFD-D4CA651F5AD3}"/>
              </a:ext>
            </a:extLst>
          </p:cNvPr>
          <p:cNvPicPr>
            <a:picLocks noChangeAspect="1"/>
          </p:cNvPicPr>
          <p:nvPr/>
        </p:nvPicPr>
        <p:blipFill rotWithShape="1">
          <a:blip r:embed="rId3">
            <a:extLst>
              <a:ext uri="{28A0092B-C50C-407E-A947-70E740481C1C}">
                <a14:useLocalDpi xmlns:a14="http://schemas.microsoft.com/office/drawing/2010/main" val="0"/>
              </a:ext>
            </a:extLst>
          </a:blip>
          <a:srcRect l="56131" t="22543" r="26785" b="66849"/>
          <a:stretch/>
        </p:blipFill>
        <p:spPr>
          <a:xfrm>
            <a:off x="4297907" y="1941394"/>
            <a:ext cx="3596186" cy="813915"/>
          </a:xfrm>
          <a:prstGeom prst="rect">
            <a:avLst/>
          </a:prstGeom>
        </p:spPr>
      </p:pic>
      <p:pic>
        <p:nvPicPr>
          <p:cNvPr id="101" name="Picture 100">
            <a:extLst>
              <a:ext uri="{FF2B5EF4-FFF2-40B4-BE49-F238E27FC236}">
                <a16:creationId xmlns:a16="http://schemas.microsoft.com/office/drawing/2014/main" id="{D0FF94C7-8FE1-0198-9141-EDA5CD5FC71F}"/>
              </a:ext>
            </a:extLst>
          </p:cNvPr>
          <p:cNvPicPr>
            <a:picLocks noChangeAspect="1"/>
          </p:cNvPicPr>
          <p:nvPr/>
        </p:nvPicPr>
        <p:blipFill rotWithShape="1">
          <a:blip r:embed="rId3">
            <a:extLst>
              <a:ext uri="{28A0092B-C50C-407E-A947-70E740481C1C}">
                <a14:useLocalDpi xmlns:a14="http://schemas.microsoft.com/office/drawing/2010/main" val="0"/>
              </a:ext>
            </a:extLst>
          </a:blip>
          <a:srcRect l="37864" t="22543" r="45052" b="66849"/>
          <a:stretch/>
        </p:blipFill>
        <p:spPr>
          <a:xfrm>
            <a:off x="447802" y="1941394"/>
            <a:ext cx="3596186" cy="813915"/>
          </a:xfrm>
          <a:prstGeom prst="rect">
            <a:avLst/>
          </a:prstGeom>
        </p:spPr>
      </p:pic>
      <p:sp>
        <p:nvSpPr>
          <p:cNvPr id="2" name="Title 1">
            <a:extLst>
              <a:ext uri="{FF2B5EF4-FFF2-40B4-BE49-F238E27FC236}">
                <a16:creationId xmlns:a16="http://schemas.microsoft.com/office/drawing/2014/main" id="{6750E2F4-F253-F459-2397-16932F0A2E90}"/>
              </a:ext>
            </a:extLst>
          </p:cNvPr>
          <p:cNvSpPr>
            <a:spLocks noGrp="1"/>
          </p:cNvSpPr>
          <p:nvPr>
            <p:ph type="title"/>
          </p:nvPr>
        </p:nvSpPr>
        <p:spPr/>
        <p:txBody>
          <a:bodyPr/>
          <a:lstStyle/>
          <a:p>
            <a:r>
              <a:rPr lang="en-US" dirty="0"/>
              <a:t>Working with mobile network operators (MNOs)</a:t>
            </a:r>
          </a:p>
        </p:txBody>
      </p:sp>
      <p:grpSp>
        <p:nvGrpSpPr>
          <p:cNvPr id="92" name="Group 91">
            <a:extLst>
              <a:ext uri="{FF2B5EF4-FFF2-40B4-BE49-F238E27FC236}">
                <a16:creationId xmlns:a16="http://schemas.microsoft.com/office/drawing/2014/main" id="{410A9480-9077-4FE3-D96A-01E20B2ED363}"/>
              </a:ext>
            </a:extLst>
          </p:cNvPr>
          <p:cNvGrpSpPr/>
          <p:nvPr/>
        </p:nvGrpSpPr>
        <p:grpSpPr>
          <a:xfrm>
            <a:off x="0" y="1039265"/>
            <a:ext cx="12192000" cy="746078"/>
            <a:chOff x="0" y="982801"/>
            <a:chExt cx="12192000" cy="746078"/>
          </a:xfrm>
        </p:grpSpPr>
        <p:pic>
          <p:nvPicPr>
            <p:cNvPr id="93" name="Picture 92">
              <a:extLst>
                <a:ext uri="{FF2B5EF4-FFF2-40B4-BE49-F238E27FC236}">
                  <a16:creationId xmlns:a16="http://schemas.microsoft.com/office/drawing/2014/main" id="{F110BECD-A49E-5354-85A6-37BC9B11CB99}"/>
                </a:ext>
              </a:extLst>
            </p:cNvPr>
            <p:cNvPicPr>
              <a:picLocks/>
            </p:cNvPicPr>
            <p:nvPr/>
          </p:nvPicPr>
          <p:blipFill rotWithShape="1">
            <a:blip r:embed="rId4">
              <a:extLst>
                <a:ext uri="{28A0092B-C50C-407E-A947-70E740481C1C}">
                  <a14:useLocalDpi xmlns:a14="http://schemas.microsoft.com/office/drawing/2010/main" val="0"/>
                </a:ext>
              </a:extLst>
            </a:blip>
            <a:srcRect t="55961" b="41404"/>
            <a:stretch/>
          </p:blipFill>
          <p:spPr>
            <a:xfrm>
              <a:off x="0" y="982801"/>
              <a:ext cx="12192000" cy="746078"/>
            </a:xfrm>
            <a:prstGeom prst="rect">
              <a:avLst/>
            </a:prstGeom>
            <a:ln>
              <a:noFill/>
            </a:ln>
          </p:spPr>
        </p:pic>
        <p:sp>
          <p:nvSpPr>
            <p:cNvPr id="94" name="TextBox 93">
              <a:extLst>
                <a:ext uri="{FF2B5EF4-FFF2-40B4-BE49-F238E27FC236}">
                  <a16:creationId xmlns:a16="http://schemas.microsoft.com/office/drawing/2014/main" id="{D109BAED-E951-D28D-E44B-13C24FB3879D}"/>
                </a:ext>
              </a:extLst>
            </p:cNvPr>
            <p:cNvSpPr txBox="1"/>
            <p:nvPr/>
          </p:nvSpPr>
          <p:spPr>
            <a:xfrm>
              <a:off x="407988" y="982801"/>
              <a:ext cx="11341100" cy="683954"/>
            </a:xfrm>
            <a:prstGeom prst="rect">
              <a:avLst/>
            </a:prstGeom>
            <a:noFill/>
          </p:spPr>
          <p:txBody>
            <a:bodyPr wrap="square" lIns="0" tIns="0" rIns="0" bIns="0"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FFFFFF"/>
                  </a:solidFill>
                  <a:effectLst/>
                  <a:uLnTx/>
                  <a:uFillTx/>
                  <a:latin typeface="Century Gothic"/>
                  <a:ea typeface="+mn-ea"/>
                  <a:cs typeface="+mn-cs"/>
                </a:rPr>
                <a:t>We deliver for our customers so they can deliver for theirs</a:t>
              </a:r>
            </a:p>
          </p:txBody>
        </p:sp>
      </p:grpSp>
      <p:sp>
        <p:nvSpPr>
          <p:cNvPr id="97" name="TextBox 96">
            <a:extLst>
              <a:ext uri="{FF2B5EF4-FFF2-40B4-BE49-F238E27FC236}">
                <a16:creationId xmlns:a16="http://schemas.microsoft.com/office/drawing/2014/main" id="{120CADA5-81F5-1F76-A1DA-0C6B8E642AC6}"/>
              </a:ext>
            </a:extLst>
          </p:cNvPr>
          <p:cNvSpPr txBox="1"/>
          <p:nvPr/>
        </p:nvSpPr>
        <p:spPr>
          <a:xfrm>
            <a:off x="442913" y="1941395"/>
            <a:ext cx="3596186" cy="835742"/>
          </a:xfrm>
          <a:prstGeom prst="rect">
            <a:avLst/>
          </a:prstGeom>
          <a:noFill/>
        </p:spPr>
        <p:txBody>
          <a:bodyPr wrap="square" lIns="0" tIns="0" rIns="0" bIns="0"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FFFFFF"/>
                </a:solidFill>
                <a:effectLst/>
                <a:uLnTx/>
                <a:uFillTx/>
                <a:latin typeface="Century Gothic"/>
                <a:ea typeface="+mn-ea"/>
                <a:cs typeface="+mn-cs"/>
              </a:rPr>
              <a:t>Focus</a:t>
            </a:r>
          </a:p>
        </p:txBody>
      </p:sp>
      <p:sp>
        <p:nvSpPr>
          <p:cNvPr id="106" name="TextBox 105">
            <a:extLst>
              <a:ext uri="{FF2B5EF4-FFF2-40B4-BE49-F238E27FC236}">
                <a16:creationId xmlns:a16="http://schemas.microsoft.com/office/drawing/2014/main" id="{47BB532C-8C96-827D-F85D-DD8735F923AC}"/>
              </a:ext>
            </a:extLst>
          </p:cNvPr>
          <p:cNvSpPr txBox="1"/>
          <p:nvPr/>
        </p:nvSpPr>
        <p:spPr>
          <a:xfrm>
            <a:off x="4297907" y="1941395"/>
            <a:ext cx="3596186" cy="813914"/>
          </a:xfrm>
          <a:prstGeom prst="rect">
            <a:avLst/>
          </a:prstGeom>
          <a:noFill/>
        </p:spPr>
        <p:txBody>
          <a:bodyPr wrap="square" lIns="0" tIns="0" rIns="0" bIns="0"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FFFFFF"/>
                </a:solidFill>
                <a:effectLst/>
                <a:uLnTx/>
                <a:uFillTx/>
                <a:latin typeface="Century Gothic"/>
                <a:ea typeface="+mn-ea"/>
                <a:cs typeface="+mn-cs"/>
              </a:rPr>
              <a:t>Dependable</a:t>
            </a:r>
          </a:p>
        </p:txBody>
      </p:sp>
      <p:sp>
        <p:nvSpPr>
          <p:cNvPr id="107" name="TextBox 106">
            <a:extLst>
              <a:ext uri="{FF2B5EF4-FFF2-40B4-BE49-F238E27FC236}">
                <a16:creationId xmlns:a16="http://schemas.microsoft.com/office/drawing/2014/main" id="{0ABD49F9-1F8C-56AD-0F36-BFB06080D463}"/>
              </a:ext>
            </a:extLst>
          </p:cNvPr>
          <p:cNvSpPr txBox="1"/>
          <p:nvPr/>
        </p:nvSpPr>
        <p:spPr>
          <a:xfrm>
            <a:off x="8148012" y="1941393"/>
            <a:ext cx="3596186" cy="800475"/>
          </a:xfrm>
          <a:prstGeom prst="rect">
            <a:avLst/>
          </a:prstGeom>
          <a:noFill/>
        </p:spPr>
        <p:txBody>
          <a:bodyPr wrap="square" lIns="0" tIns="0" rIns="0" bIns="0"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FFFFFF"/>
                </a:solidFill>
                <a:effectLst/>
                <a:uLnTx/>
                <a:uFillTx/>
                <a:latin typeface="Century Gothic"/>
                <a:ea typeface="+mn-ea"/>
                <a:cs typeface="+mn-cs"/>
              </a:rPr>
              <a:t>Scale</a:t>
            </a:r>
          </a:p>
        </p:txBody>
      </p:sp>
      <p:sp>
        <p:nvSpPr>
          <p:cNvPr id="109" name="TextBox 108">
            <a:extLst>
              <a:ext uri="{FF2B5EF4-FFF2-40B4-BE49-F238E27FC236}">
                <a16:creationId xmlns:a16="http://schemas.microsoft.com/office/drawing/2014/main" id="{C84D1123-DE45-71AA-794C-EC417C0D8A69}"/>
              </a:ext>
            </a:extLst>
          </p:cNvPr>
          <p:cNvSpPr txBox="1"/>
          <p:nvPr/>
        </p:nvSpPr>
        <p:spPr>
          <a:xfrm>
            <a:off x="442913" y="2817432"/>
            <a:ext cx="3596186" cy="530288"/>
          </a:xfrm>
          <a:prstGeom prst="rect">
            <a:avLst/>
          </a:prstGeom>
          <a:noFill/>
        </p:spPr>
        <p:txBody>
          <a:bodyPr wrap="square" lIns="0" tIns="0" rIns="0" bIns="0" rtlCol="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Century Gothic"/>
                <a:ea typeface="+mn-ea"/>
                <a:cs typeface="+mn-cs"/>
              </a:rPr>
              <a:t>Working with MNOs since 1985</a:t>
            </a:r>
          </a:p>
        </p:txBody>
      </p:sp>
      <p:sp>
        <p:nvSpPr>
          <p:cNvPr id="110" name="TextBox 109">
            <a:extLst>
              <a:ext uri="{FF2B5EF4-FFF2-40B4-BE49-F238E27FC236}">
                <a16:creationId xmlns:a16="http://schemas.microsoft.com/office/drawing/2014/main" id="{16E09ECA-B575-9DCE-4ECB-1B220B6A40F0}"/>
              </a:ext>
            </a:extLst>
          </p:cNvPr>
          <p:cNvSpPr txBox="1"/>
          <p:nvPr/>
        </p:nvSpPr>
        <p:spPr>
          <a:xfrm>
            <a:off x="442914" y="3388015"/>
            <a:ext cx="3596185" cy="827528"/>
          </a:xfrm>
          <a:prstGeom prst="rect">
            <a:avLst/>
          </a:prstGeom>
          <a:noFill/>
        </p:spPr>
        <p:txBody>
          <a:bodyPr wrap="square" lIns="0" tIns="0" rIns="0" bIns="0" rtlCol="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Century Gothic"/>
                <a:ea typeface="+mn-ea"/>
                <a:cs typeface="+mn-cs"/>
              </a:rPr>
              <a:t>Experts involved in setting standards</a:t>
            </a:r>
          </a:p>
        </p:txBody>
      </p:sp>
      <p:sp>
        <p:nvSpPr>
          <p:cNvPr id="111" name="TextBox 110">
            <a:extLst>
              <a:ext uri="{FF2B5EF4-FFF2-40B4-BE49-F238E27FC236}">
                <a16:creationId xmlns:a16="http://schemas.microsoft.com/office/drawing/2014/main" id="{69960D86-427D-DE8F-3BAF-79879147EC85}"/>
              </a:ext>
            </a:extLst>
          </p:cNvPr>
          <p:cNvSpPr txBox="1"/>
          <p:nvPr/>
        </p:nvSpPr>
        <p:spPr>
          <a:xfrm>
            <a:off x="442914" y="4264047"/>
            <a:ext cx="3596185" cy="1139897"/>
          </a:xfrm>
          <a:prstGeom prst="rect">
            <a:avLst/>
          </a:prstGeom>
          <a:noFill/>
        </p:spPr>
        <p:txBody>
          <a:bodyPr wrap="square" lIns="0" tIns="0" rIns="0" bIns="0" rtlCol="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Century Gothic"/>
                <a:ea typeface="+mn-ea"/>
                <a:cs typeface="+mn-cs"/>
              </a:rPr>
              <a:t>Dedicated teams in research and innovation, operations, networks, sales and products</a:t>
            </a:r>
          </a:p>
        </p:txBody>
      </p:sp>
      <p:cxnSp>
        <p:nvCxnSpPr>
          <p:cNvPr id="115" name="Straight Connector 114">
            <a:extLst>
              <a:ext uri="{FF2B5EF4-FFF2-40B4-BE49-F238E27FC236}">
                <a16:creationId xmlns:a16="http://schemas.microsoft.com/office/drawing/2014/main" id="{AB5B0EB2-7499-0410-B0BC-D470BAD73BB2}"/>
              </a:ext>
            </a:extLst>
          </p:cNvPr>
          <p:cNvCxnSpPr>
            <a:cxnSpLocks/>
          </p:cNvCxnSpPr>
          <p:nvPr/>
        </p:nvCxnSpPr>
        <p:spPr>
          <a:xfrm>
            <a:off x="442913" y="3347720"/>
            <a:ext cx="3596186" cy="0"/>
          </a:xfrm>
          <a:prstGeom prst="line">
            <a:avLst/>
          </a:prstGeom>
          <a:ln w="25400">
            <a:gradFill flip="none" rotWithShape="1">
              <a:gsLst>
                <a:gs pos="0">
                  <a:schemeClr val="accent4"/>
                </a:gs>
                <a:gs pos="100000">
                  <a:schemeClr val="accent2"/>
                </a:gs>
              </a:gsLst>
              <a:lin ang="0" scaled="0"/>
              <a:tileRect/>
            </a:gradFill>
          </a:ln>
        </p:spPr>
        <p:style>
          <a:lnRef idx="1">
            <a:schemeClr val="accent1"/>
          </a:lnRef>
          <a:fillRef idx="0">
            <a:schemeClr val="accent1"/>
          </a:fillRef>
          <a:effectRef idx="0">
            <a:schemeClr val="accent1"/>
          </a:effectRef>
          <a:fontRef idx="minor">
            <a:schemeClr val="tx1"/>
          </a:fontRef>
        </p:style>
      </p:cxnSp>
      <p:cxnSp>
        <p:nvCxnSpPr>
          <p:cNvPr id="120" name="Straight Connector 119">
            <a:extLst>
              <a:ext uri="{FF2B5EF4-FFF2-40B4-BE49-F238E27FC236}">
                <a16:creationId xmlns:a16="http://schemas.microsoft.com/office/drawing/2014/main" id="{5CACE89C-0A0B-A6F1-AF97-3B4045D676C2}"/>
              </a:ext>
            </a:extLst>
          </p:cNvPr>
          <p:cNvCxnSpPr>
            <a:cxnSpLocks/>
          </p:cNvCxnSpPr>
          <p:nvPr/>
        </p:nvCxnSpPr>
        <p:spPr>
          <a:xfrm>
            <a:off x="442913" y="4239795"/>
            <a:ext cx="3596186" cy="0"/>
          </a:xfrm>
          <a:prstGeom prst="line">
            <a:avLst/>
          </a:prstGeom>
          <a:ln w="25400">
            <a:gradFill flip="none" rotWithShape="1">
              <a:gsLst>
                <a:gs pos="0">
                  <a:schemeClr val="accent4"/>
                </a:gs>
                <a:gs pos="100000">
                  <a:schemeClr val="accent2"/>
                </a:gs>
              </a:gsLst>
              <a:lin ang="0" scaled="0"/>
              <a:tileRect/>
            </a:gradFill>
          </a:ln>
        </p:spPr>
        <p:style>
          <a:lnRef idx="1">
            <a:schemeClr val="accent1"/>
          </a:lnRef>
          <a:fillRef idx="0">
            <a:schemeClr val="accent1"/>
          </a:fillRef>
          <a:effectRef idx="0">
            <a:schemeClr val="accent1"/>
          </a:effectRef>
          <a:fontRef idx="minor">
            <a:schemeClr val="tx1"/>
          </a:fontRef>
        </p:style>
      </p:cxnSp>
      <p:sp>
        <p:nvSpPr>
          <p:cNvPr id="121" name="TextBox 120">
            <a:extLst>
              <a:ext uri="{FF2B5EF4-FFF2-40B4-BE49-F238E27FC236}">
                <a16:creationId xmlns:a16="http://schemas.microsoft.com/office/drawing/2014/main" id="{BC4E347A-26CA-1F39-C18E-1B2E1C7B6BBD}"/>
              </a:ext>
            </a:extLst>
          </p:cNvPr>
          <p:cNvSpPr txBox="1"/>
          <p:nvPr/>
        </p:nvSpPr>
        <p:spPr>
          <a:xfrm>
            <a:off x="4297907" y="2765159"/>
            <a:ext cx="3596185" cy="991738"/>
          </a:xfrm>
          <a:prstGeom prst="rect">
            <a:avLst/>
          </a:prstGeom>
          <a:noFill/>
        </p:spPr>
        <p:txBody>
          <a:bodyPr wrap="square" lIns="0" tIns="0" rIns="0" bIns="0" rtlCol="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800" b="1" i="0" u="none" strike="noStrike" kern="1200" cap="none" spc="0" normalizeH="0" baseline="0" noProof="0" dirty="0">
                <a:ln>
                  <a:noFill/>
                </a:ln>
                <a:solidFill>
                  <a:srgbClr val="5514B4"/>
                </a:solidFill>
                <a:effectLst/>
                <a:uLnTx/>
                <a:uFillTx/>
                <a:latin typeface="Century Gothic"/>
                <a:ea typeface="+mn-ea"/>
                <a:cs typeface="+mn-cs"/>
              </a:rPr>
              <a:t>99.999%</a:t>
            </a:r>
            <a:br>
              <a:rPr kumimoji="0" lang="en-US" sz="2000" b="1" i="0" u="none" strike="noStrike" kern="1200" cap="none" spc="0" normalizeH="0" baseline="0" noProof="0" dirty="0">
                <a:ln>
                  <a:noFill/>
                </a:ln>
                <a:solidFill>
                  <a:srgbClr val="5514B4"/>
                </a:solidFill>
                <a:effectLst/>
                <a:uLnTx/>
                <a:uFillTx/>
                <a:latin typeface="Century Gothic"/>
                <a:ea typeface="+mn-ea"/>
                <a:cs typeface="+mn-cs"/>
              </a:rPr>
            </a:br>
            <a:r>
              <a:rPr kumimoji="0" lang="en-US" sz="1800" b="0" i="0" u="none" strike="noStrike" kern="1200" cap="none" spc="0" normalizeH="0" baseline="0" noProof="0" dirty="0">
                <a:ln>
                  <a:noFill/>
                </a:ln>
                <a:solidFill>
                  <a:srgbClr val="000000"/>
                </a:solidFill>
                <a:effectLst/>
                <a:uLnTx/>
                <a:uFillTx/>
                <a:latin typeface="Century Gothic"/>
                <a:ea typeface="+mn-ea"/>
                <a:cs typeface="+mn-cs"/>
              </a:rPr>
              <a:t>21C availability</a:t>
            </a:r>
          </a:p>
        </p:txBody>
      </p:sp>
      <p:sp>
        <p:nvSpPr>
          <p:cNvPr id="122" name="TextBox 121">
            <a:extLst>
              <a:ext uri="{FF2B5EF4-FFF2-40B4-BE49-F238E27FC236}">
                <a16:creationId xmlns:a16="http://schemas.microsoft.com/office/drawing/2014/main" id="{2D6B8E9D-C2A7-E6FD-03F4-17835726D70E}"/>
              </a:ext>
            </a:extLst>
          </p:cNvPr>
          <p:cNvSpPr txBox="1"/>
          <p:nvPr/>
        </p:nvSpPr>
        <p:spPr>
          <a:xfrm>
            <a:off x="4297908" y="4676767"/>
            <a:ext cx="3596185" cy="991741"/>
          </a:xfrm>
          <a:prstGeom prst="rect">
            <a:avLst/>
          </a:prstGeom>
          <a:noFill/>
        </p:spPr>
        <p:txBody>
          <a:bodyPr wrap="square" lIns="0" tIns="0" rIns="0" bIns="0" rtlCol="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800" b="1" i="0" u="none" strike="noStrike" kern="1200" cap="none" spc="0" normalizeH="0" baseline="0" noProof="0" dirty="0">
                <a:ln>
                  <a:noFill/>
                </a:ln>
                <a:solidFill>
                  <a:srgbClr val="5514B4"/>
                </a:solidFill>
                <a:effectLst/>
                <a:uLnTx/>
                <a:uFillTx/>
                <a:latin typeface="Century Gothic"/>
                <a:ea typeface="+mn-ea"/>
                <a:cs typeface="+mn-cs"/>
              </a:rPr>
              <a:t>24/7/365</a:t>
            </a:r>
            <a:r>
              <a:rPr kumimoji="0" lang="en-US" sz="3600" b="1" i="0" u="none" strike="noStrike" kern="1200" cap="none" spc="0" normalizeH="0" baseline="0" noProof="0" dirty="0">
                <a:ln>
                  <a:noFill/>
                </a:ln>
                <a:solidFill>
                  <a:srgbClr val="5514B4"/>
                </a:solidFill>
                <a:effectLst/>
                <a:uLnTx/>
                <a:uFillTx/>
                <a:latin typeface="Century Gothic"/>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Century Gothic"/>
                <a:ea typeface="+mn-ea"/>
                <a:cs typeface="+mn-cs"/>
              </a:rPr>
              <a:t>Network Operations Centre</a:t>
            </a:r>
          </a:p>
        </p:txBody>
      </p:sp>
      <p:sp>
        <p:nvSpPr>
          <p:cNvPr id="123" name="TextBox 122">
            <a:extLst>
              <a:ext uri="{FF2B5EF4-FFF2-40B4-BE49-F238E27FC236}">
                <a16:creationId xmlns:a16="http://schemas.microsoft.com/office/drawing/2014/main" id="{843AE798-6534-808C-8482-373F040512D4}"/>
              </a:ext>
            </a:extLst>
          </p:cNvPr>
          <p:cNvSpPr txBox="1"/>
          <p:nvPr/>
        </p:nvSpPr>
        <p:spPr>
          <a:xfrm>
            <a:off x="4297907" y="5632573"/>
            <a:ext cx="3596185" cy="991738"/>
          </a:xfrm>
          <a:prstGeom prst="rect">
            <a:avLst/>
          </a:prstGeom>
          <a:noFill/>
        </p:spPr>
        <p:txBody>
          <a:bodyPr wrap="square" lIns="0" tIns="0" rIns="0" bIns="0" rtlCol="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800" b="1" i="0" u="none" strike="noStrike" kern="1200" cap="none" spc="0" normalizeH="0" baseline="0" noProof="0" dirty="0">
                <a:ln>
                  <a:noFill/>
                </a:ln>
                <a:solidFill>
                  <a:srgbClr val="5514B4"/>
                </a:solidFill>
                <a:effectLst/>
                <a:uLnTx/>
                <a:uFillTx/>
                <a:latin typeface="Century Gothic"/>
                <a:ea typeface="+mn-ea"/>
                <a:cs typeface="+mn-cs"/>
              </a:rPr>
              <a:t>100k+ </a:t>
            </a:r>
            <a:br>
              <a:rPr kumimoji="0" lang="en-US" sz="2000" b="0" i="0" u="none" strike="noStrike" kern="1200" cap="none" spc="0" normalizeH="0" baseline="0" noProof="0" dirty="0">
                <a:ln>
                  <a:noFill/>
                </a:ln>
                <a:solidFill>
                  <a:srgbClr val="000000"/>
                </a:solidFill>
                <a:effectLst/>
                <a:uLnTx/>
                <a:uFillTx/>
                <a:latin typeface="Century Gothic"/>
                <a:ea typeface="+mn-ea"/>
                <a:cs typeface="+mn-cs"/>
              </a:rPr>
            </a:br>
            <a:r>
              <a:rPr kumimoji="0" lang="en-US" sz="1800" b="0" i="0" u="none" strike="noStrike" kern="1200" cap="none" spc="0" normalizeH="0" baseline="0" noProof="0" dirty="0">
                <a:ln>
                  <a:noFill/>
                </a:ln>
                <a:solidFill>
                  <a:srgbClr val="000000"/>
                </a:solidFill>
                <a:effectLst/>
                <a:uLnTx/>
                <a:uFillTx/>
                <a:latin typeface="Century Gothic"/>
                <a:ea typeface="+mn-ea"/>
                <a:cs typeface="+mn-cs"/>
              </a:rPr>
              <a:t>services delivered</a:t>
            </a:r>
          </a:p>
        </p:txBody>
      </p:sp>
      <p:sp>
        <p:nvSpPr>
          <p:cNvPr id="133" name="TextBox 132">
            <a:extLst>
              <a:ext uri="{FF2B5EF4-FFF2-40B4-BE49-F238E27FC236}">
                <a16:creationId xmlns:a16="http://schemas.microsoft.com/office/drawing/2014/main" id="{EE5D69E6-1D1A-F31A-4406-25434B5ED3B9}"/>
              </a:ext>
            </a:extLst>
          </p:cNvPr>
          <p:cNvSpPr txBox="1"/>
          <p:nvPr/>
        </p:nvSpPr>
        <p:spPr>
          <a:xfrm>
            <a:off x="4297907" y="3720963"/>
            <a:ext cx="3596185" cy="991738"/>
          </a:xfrm>
          <a:prstGeom prst="rect">
            <a:avLst/>
          </a:prstGeom>
          <a:noFill/>
        </p:spPr>
        <p:txBody>
          <a:bodyPr wrap="square" lIns="0" tIns="0" rIns="0" bIns="0" rtlCol="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800" b="1" i="0" u="none" strike="noStrike" kern="1200" cap="none" spc="0" normalizeH="0" baseline="0" noProof="0" dirty="0">
                <a:ln>
                  <a:noFill/>
                </a:ln>
                <a:solidFill>
                  <a:srgbClr val="5514B4"/>
                </a:solidFill>
                <a:effectLst/>
                <a:uLnTx/>
                <a:uFillTx/>
                <a:latin typeface="Century Gothic"/>
                <a:ea typeface="+mn-ea"/>
                <a:cs typeface="+mn-cs"/>
              </a:rPr>
              <a:t>29.1Tb</a:t>
            </a:r>
            <a:br>
              <a:rPr kumimoji="0" lang="en-US" sz="3800" b="1" i="0" u="none" strike="noStrike" kern="1200" cap="none" spc="0" normalizeH="0" baseline="0" noProof="0" dirty="0">
                <a:ln>
                  <a:noFill/>
                </a:ln>
                <a:solidFill>
                  <a:srgbClr val="5514B4"/>
                </a:solidFill>
                <a:effectLst/>
                <a:uLnTx/>
                <a:uFillTx/>
                <a:latin typeface="Century Gothic"/>
                <a:ea typeface="+mn-ea"/>
                <a:cs typeface="+mn-cs"/>
              </a:rPr>
            </a:br>
            <a:r>
              <a:rPr kumimoji="0" lang="en-US" sz="1800" b="0" i="0" u="none" strike="noStrike" kern="1200" cap="none" spc="0" normalizeH="0" baseline="0" noProof="0" dirty="0">
                <a:ln>
                  <a:noFill/>
                </a:ln>
                <a:solidFill>
                  <a:srgbClr val="000000"/>
                </a:solidFill>
                <a:effectLst/>
                <a:uLnTx/>
                <a:uFillTx/>
                <a:latin typeface="Century Gothic"/>
                <a:ea typeface="+mn-ea"/>
                <a:cs typeface="+mn-cs"/>
              </a:rPr>
              <a:t>21C peak</a:t>
            </a:r>
          </a:p>
        </p:txBody>
      </p:sp>
      <p:cxnSp>
        <p:nvCxnSpPr>
          <p:cNvPr id="134" name="Straight Connector 133">
            <a:extLst>
              <a:ext uri="{FF2B5EF4-FFF2-40B4-BE49-F238E27FC236}">
                <a16:creationId xmlns:a16="http://schemas.microsoft.com/office/drawing/2014/main" id="{A5551988-C32F-C1CF-C69E-4A0BC29FE0A5}"/>
              </a:ext>
            </a:extLst>
          </p:cNvPr>
          <p:cNvCxnSpPr>
            <a:cxnSpLocks/>
          </p:cNvCxnSpPr>
          <p:nvPr/>
        </p:nvCxnSpPr>
        <p:spPr>
          <a:xfrm>
            <a:off x="4313873" y="3805884"/>
            <a:ext cx="3580219" cy="0"/>
          </a:xfrm>
          <a:prstGeom prst="line">
            <a:avLst/>
          </a:prstGeom>
          <a:ln w="25400">
            <a:gradFill flip="none" rotWithShape="1">
              <a:gsLst>
                <a:gs pos="0">
                  <a:schemeClr val="accent4"/>
                </a:gs>
                <a:gs pos="100000">
                  <a:schemeClr val="accent2"/>
                </a:gs>
              </a:gsLst>
              <a:lin ang="0" scaled="0"/>
              <a:tileRect/>
            </a:gradFill>
          </a:ln>
        </p:spPr>
        <p:style>
          <a:lnRef idx="1">
            <a:schemeClr val="accent1"/>
          </a:lnRef>
          <a:fillRef idx="0">
            <a:schemeClr val="accent1"/>
          </a:fillRef>
          <a:effectRef idx="0">
            <a:schemeClr val="accent1"/>
          </a:effectRef>
          <a:fontRef idx="minor">
            <a:schemeClr val="tx1"/>
          </a:fontRef>
        </p:style>
      </p:cxnSp>
      <p:cxnSp>
        <p:nvCxnSpPr>
          <p:cNvPr id="136" name="Straight Connector 135">
            <a:extLst>
              <a:ext uri="{FF2B5EF4-FFF2-40B4-BE49-F238E27FC236}">
                <a16:creationId xmlns:a16="http://schemas.microsoft.com/office/drawing/2014/main" id="{199CFB1E-31CA-DE83-FF1B-C30D5117B101}"/>
              </a:ext>
            </a:extLst>
          </p:cNvPr>
          <p:cNvCxnSpPr>
            <a:cxnSpLocks/>
          </p:cNvCxnSpPr>
          <p:nvPr/>
        </p:nvCxnSpPr>
        <p:spPr>
          <a:xfrm>
            <a:off x="4313873" y="4730444"/>
            <a:ext cx="3580219" cy="0"/>
          </a:xfrm>
          <a:prstGeom prst="line">
            <a:avLst/>
          </a:prstGeom>
          <a:ln w="25400">
            <a:gradFill flip="none" rotWithShape="1">
              <a:gsLst>
                <a:gs pos="0">
                  <a:schemeClr val="accent4"/>
                </a:gs>
                <a:gs pos="100000">
                  <a:schemeClr val="accent2"/>
                </a:gs>
              </a:gsLst>
              <a:lin ang="0" scaled="0"/>
              <a:tileRect/>
            </a:gradFill>
          </a:ln>
        </p:spPr>
        <p:style>
          <a:lnRef idx="1">
            <a:schemeClr val="accent1"/>
          </a:lnRef>
          <a:fillRef idx="0">
            <a:schemeClr val="accent1"/>
          </a:fillRef>
          <a:effectRef idx="0">
            <a:schemeClr val="accent1"/>
          </a:effectRef>
          <a:fontRef idx="minor">
            <a:schemeClr val="tx1"/>
          </a:fontRef>
        </p:style>
      </p:cxnSp>
      <p:cxnSp>
        <p:nvCxnSpPr>
          <p:cNvPr id="137" name="Straight Connector 136">
            <a:extLst>
              <a:ext uri="{FF2B5EF4-FFF2-40B4-BE49-F238E27FC236}">
                <a16:creationId xmlns:a16="http://schemas.microsoft.com/office/drawing/2014/main" id="{269F2EBB-8BAE-4C88-9306-C3A47D41711A}"/>
              </a:ext>
            </a:extLst>
          </p:cNvPr>
          <p:cNvCxnSpPr>
            <a:cxnSpLocks/>
          </p:cNvCxnSpPr>
          <p:nvPr/>
        </p:nvCxnSpPr>
        <p:spPr>
          <a:xfrm>
            <a:off x="4313873" y="5695644"/>
            <a:ext cx="3580219" cy="0"/>
          </a:xfrm>
          <a:prstGeom prst="line">
            <a:avLst/>
          </a:prstGeom>
          <a:ln w="25400">
            <a:gradFill flip="none" rotWithShape="1">
              <a:gsLst>
                <a:gs pos="0">
                  <a:schemeClr val="accent4"/>
                </a:gs>
                <a:gs pos="100000">
                  <a:schemeClr val="accent2"/>
                </a:gs>
              </a:gsLst>
              <a:lin ang="0" scaled="0"/>
              <a:tileRect/>
            </a:gradFill>
          </a:ln>
        </p:spPr>
        <p:style>
          <a:lnRef idx="1">
            <a:schemeClr val="accent1"/>
          </a:lnRef>
          <a:fillRef idx="0">
            <a:schemeClr val="accent1"/>
          </a:fillRef>
          <a:effectRef idx="0">
            <a:schemeClr val="accent1"/>
          </a:effectRef>
          <a:fontRef idx="minor">
            <a:schemeClr val="tx1"/>
          </a:fontRef>
        </p:style>
      </p:cxnSp>
      <p:sp>
        <p:nvSpPr>
          <p:cNvPr id="138" name="TextBox 137">
            <a:extLst>
              <a:ext uri="{FF2B5EF4-FFF2-40B4-BE49-F238E27FC236}">
                <a16:creationId xmlns:a16="http://schemas.microsoft.com/office/drawing/2014/main" id="{77014B52-2895-F892-BEBF-50BC340D14D6}"/>
              </a:ext>
            </a:extLst>
          </p:cNvPr>
          <p:cNvSpPr txBox="1"/>
          <p:nvPr/>
        </p:nvSpPr>
        <p:spPr>
          <a:xfrm>
            <a:off x="8164513" y="2817432"/>
            <a:ext cx="3596186" cy="530287"/>
          </a:xfrm>
          <a:prstGeom prst="rect">
            <a:avLst/>
          </a:prstGeom>
          <a:noFill/>
        </p:spPr>
        <p:txBody>
          <a:bodyPr wrap="square" lIns="0" tIns="0" rIns="0" bIns="0" rtlCol="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Century Gothic"/>
                <a:ea typeface="+mn-ea"/>
                <a:cs typeface="+mn-cs"/>
              </a:rPr>
              <a:t>Largest network in the UK</a:t>
            </a:r>
          </a:p>
        </p:txBody>
      </p:sp>
      <p:sp>
        <p:nvSpPr>
          <p:cNvPr id="139" name="TextBox 138">
            <a:extLst>
              <a:ext uri="{FF2B5EF4-FFF2-40B4-BE49-F238E27FC236}">
                <a16:creationId xmlns:a16="http://schemas.microsoft.com/office/drawing/2014/main" id="{16FB5971-14ED-10AE-7DC6-238CF894DCF2}"/>
              </a:ext>
            </a:extLst>
          </p:cNvPr>
          <p:cNvSpPr txBox="1"/>
          <p:nvPr/>
        </p:nvSpPr>
        <p:spPr>
          <a:xfrm>
            <a:off x="8164514" y="3388015"/>
            <a:ext cx="3596185" cy="574384"/>
          </a:xfrm>
          <a:prstGeom prst="rect">
            <a:avLst/>
          </a:prstGeom>
          <a:noFill/>
        </p:spPr>
        <p:txBody>
          <a:bodyPr wrap="square" lIns="0" tIns="0" rIns="0" bIns="0" rtlCol="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Century Gothic"/>
                <a:ea typeface="+mn-ea"/>
                <a:cs typeface="+mn-cs"/>
              </a:rPr>
              <a:t>National field force</a:t>
            </a:r>
          </a:p>
        </p:txBody>
      </p:sp>
      <p:sp>
        <p:nvSpPr>
          <p:cNvPr id="140" name="TextBox 139">
            <a:extLst>
              <a:ext uri="{FF2B5EF4-FFF2-40B4-BE49-F238E27FC236}">
                <a16:creationId xmlns:a16="http://schemas.microsoft.com/office/drawing/2014/main" id="{1E9E3A2B-057B-012D-42A3-607C0A44A7B2}"/>
              </a:ext>
            </a:extLst>
          </p:cNvPr>
          <p:cNvSpPr txBox="1"/>
          <p:nvPr/>
        </p:nvSpPr>
        <p:spPr>
          <a:xfrm>
            <a:off x="8164514" y="4002693"/>
            <a:ext cx="3596185" cy="836272"/>
          </a:xfrm>
          <a:prstGeom prst="rect">
            <a:avLst/>
          </a:prstGeom>
          <a:noFill/>
        </p:spPr>
        <p:txBody>
          <a:bodyPr wrap="square" lIns="0" tIns="0" rIns="0" bIns="0" rtlCol="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Century Gothic"/>
                <a:ea typeface="+mn-ea"/>
                <a:cs typeface="+mn-cs"/>
              </a:rPr>
              <a:t>Access to over 7M Street Assets</a:t>
            </a:r>
          </a:p>
        </p:txBody>
      </p:sp>
      <p:cxnSp>
        <p:nvCxnSpPr>
          <p:cNvPr id="141" name="Straight Connector 140">
            <a:extLst>
              <a:ext uri="{FF2B5EF4-FFF2-40B4-BE49-F238E27FC236}">
                <a16:creationId xmlns:a16="http://schemas.microsoft.com/office/drawing/2014/main" id="{EFB694D3-89D7-E735-11FC-806883B64016}"/>
              </a:ext>
            </a:extLst>
          </p:cNvPr>
          <p:cNvCxnSpPr>
            <a:cxnSpLocks/>
          </p:cNvCxnSpPr>
          <p:nvPr/>
        </p:nvCxnSpPr>
        <p:spPr>
          <a:xfrm>
            <a:off x="8164513" y="3347720"/>
            <a:ext cx="3596186" cy="0"/>
          </a:xfrm>
          <a:prstGeom prst="line">
            <a:avLst/>
          </a:prstGeom>
          <a:ln w="25400">
            <a:gradFill flip="none" rotWithShape="1">
              <a:gsLst>
                <a:gs pos="0">
                  <a:schemeClr val="accent4"/>
                </a:gs>
                <a:gs pos="100000">
                  <a:schemeClr val="accent2"/>
                </a:gs>
              </a:gsLst>
              <a:lin ang="0" scaled="0"/>
              <a:tileRect/>
            </a:gradFill>
          </a:ln>
        </p:spPr>
        <p:style>
          <a:lnRef idx="1">
            <a:schemeClr val="accent1"/>
          </a:lnRef>
          <a:fillRef idx="0">
            <a:schemeClr val="accent1"/>
          </a:fillRef>
          <a:effectRef idx="0">
            <a:schemeClr val="accent1"/>
          </a:effectRef>
          <a:fontRef idx="minor">
            <a:schemeClr val="tx1"/>
          </a:fontRef>
        </p:style>
      </p:cxnSp>
      <p:cxnSp>
        <p:nvCxnSpPr>
          <p:cNvPr id="142" name="Straight Connector 141">
            <a:extLst>
              <a:ext uri="{FF2B5EF4-FFF2-40B4-BE49-F238E27FC236}">
                <a16:creationId xmlns:a16="http://schemas.microsoft.com/office/drawing/2014/main" id="{93ACE4D7-2C00-5771-EE97-DB311722059F}"/>
              </a:ext>
            </a:extLst>
          </p:cNvPr>
          <p:cNvCxnSpPr>
            <a:cxnSpLocks/>
          </p:cNvCxnSpPr>
          <p:nvPr/>
        </p:nvCxnSpPr>
        <p:spPr>
          <a:xfrm>
            <a:off x="8164513" y="3982719"/>
            <a:ext cx="3596186" cy="0"/>
          </a:xfrm>
          <a:prstGeom prst="line">
            <a:avLst/>
          </a:prstGeom>
          <a:ln w="25400">
            <a:gradFill flip="none" rotWithShape="1">
              <a:gsLst>
                <a:gs pos="0">
                  <a:schemeClr val="accent4"/>
                </a:gs>
                <a:gs pos="100000">
                  <a:schemeClr val="accent2"/>
                </a:gs>
              </a:gsLst>
              <a:lin ang="0" scaled="0"/>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619576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7D663F2-3D2A-561A-7E1C-74465C1CDBE7}"/>
              </a:ext>
            </a:extLst>
          </p:cNvPr>
          <p:cNvSpPr>
            <a:spLocks noGrp="1"/>
          </p:cNvSpPr>
          <p:nvPr>
            <p:ph type="title"/>
          </p:nvPr>
        </p:nvSpPr>
        <p:spPr/>
        <p:txBody>
          <a:bodyPr/>
          <a:lstStyle/>
          <a:p>
            <a:r>
              <a:rPr lang="en-GB" dirty="0"/>
              <a:t>Why did we do 5G?</a:t>
            </a:r>
          </a:p>
        </p:txBody>
      </p:sp>
      <p:pic>
        <p:nvPicPr>
          <p:cNvPr id="5" name="Picture 4">
            <a:extLst>
              <a:ext uri="{FF2B5EF4-FFF2-40B4-BE49-F238E27FC236}">
                <a16:creationId xmlns:a16="http://schemas.microsoft.com/office/drawing/2014/main" id="{3C85E791-CFC3-C038-F582-531AB933647F}"/>
              </a:ext>
            </a:extLst>
          </p:cNvPr>
          <p:cNvPicPr>
            <a:picLocks noChangeAspect="1"/>
          </p:cNvPicPr>
          <p:nvPr/>
        </p:nvPicPr>
        <p:blipFill>
          <a:blip r:embed="rId2"/>
          <a:stretch>
            <a:fillRect/>
          </a:stretch>
        </p:blipFill>
        <p:spPr>
          <a:xfrm>
            <a:off x="1409922" y="1249693"/>
            <a:ext cx="9372155" cy="5331610"/>
          </a:xfrm>
          <a:prstGeom prst="rect">
            <a:avLst/>
          </a:prstGeom>
        </p:spPr>
      </p:pic>
    </p:spTree>
    <p:extLst>
      <p:ext uri="{BB962C8B-B14F-4D97-AF65-F5344CB8AC3E}">
        <p14:creationId xmlns:p14="http://schemas.microsoft.com/office/powerpoint/2010/main" val="161595775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 name="Picture 54">
            <a:extLst>
              <a:ext uri="{FF2B5EF4-FFF2-40B4-BE49-F238E27FC236}">
                <a16:creationId xmlns:a16="http://schemas.microsoft.com/office/drawing/2014/main" id="{170AB8E9-015E-EAC6-4F5F-ECF29A7643E3}"/>
              </a:ext>
            </a:extLst>
          </p:cNvPr>
          <p:cNvPicPr>
            <a:picLocks noChangeAspect="1"/>
          </p:cNvPicPr>
          <p:nvPr/>
        </p:nvPicPr>
        <p:blipFill rotWithShape="1">
          <a:blip r:embed="rId3">
            <a:extLst>
              <a:ext uri="{28A0092B-C50C-407E-A947-70E740481C1C}">
                <a14:useLocalDpi xmlns:a14="http://schemas.microsoft.com/office/drawing/2010/main" val="0"/>
              </a:ext>
            </a:extLst>
          </a:blip>
          <a:srcRect b="5398"/>
          <a:stretch/>
        </p:blipFill>
        <p:spPr>
          <a:xfrm>
            <a:off x="6346579" y="977006"/>
            <a:ext cx="5397500" cy="2727289"/>
          </a:xfrm>
          <a:prstGeom prst="rect">
            <a:avLst/>
          </a:prstGeom>
        </p:spPr>
      </p:pic>
      <p:pic>
        <p:nvPicPr>
          <p:cNvPr id="33" name="Picture 32">
            <a:extLst>
              <a:ext uri="{FF2B5EF4-FFF2-40B4-BE49-F238E27FC236}">
                <a16:creationId xmlns:a16="http://schemas.microsoft.com/office/drawing/2014/main" id="{81757686-3F96-A993-9536-EA984BCBDCA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63333" y="1207855"/>
            <a:ext cx="2476500" cy="1549400"/>
          </a:xfrm>
          <a:prstGeom prst="rect">
            <a:avLst/>
          </a:prstGeom>
        </p:spPr>
      </p:pic>
      <p:cxnSp>
        <p:nvCxnSpPr>
          <p:cNvPr id="43" name="Straight Connector 42">
            <a:extLst>
              <a:ext uri="{FF2B5EF4-FFF2-40B4-BE49-F238E27FC236}">
                <a16:creationId xmlns:a16="http://schemas.microsoft.com/office/drawing/2014/main" id="{9D47AD5B-7AED-78E6-F050-37A6C3FD6758}"/>
              </a:ext>
            </a:extLst>
          </p:cNvPr>
          <p:cNvCxnSpPr>
            <a:cxnSpLocks/>
          </p:cNvCxnSpPr>
          <p:nvPr/>
        </p:nvCxnSpPr>
        <p:spPr>
          <a:xfrm flipH="1">
            <a:off x="3433549" y="2003998"/>
            <a:ext cx="1126987" cy="978394"/>
          </a:xfrm>
          <a:prstGeom prst="line">
            <a:avLst/>
          </a:prstGeom>
          <a:ln w="1270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77CFB069-7E4E-B05D-D91A-9290C8652583}"/>
              </a:ext>
            </a:extLst>
          </p:cNvPr>
          <p:cNvCxnSpPr>
            <a:cxnSpLocks/>
          </p:cNvCxnSpPr>
          <p:nvPr/>
        </p:nvCxnSpPr>
        <p:spPr>
          <a:xfrm>
            <a:off x="1764668" y="2003998"/>
            <a:ext cx="1248131" cy="1285359"/>
          </a:xfrm>
          <a:prstGeom prst="line">
            <a:avLst/>
          </a:prstGeom>
          <a:ln w="1270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D490E1B5-F8AE-F1E6-DEA4-0FC900B52C66}"/>
              </a:ext>
            </a:extLst>
          </p:cNvPr>
          <p:cNvCxnSpPr>
            <a:cxnSpLocks/>
          </p:cNvCxnSpPr>
          <p:nvPr/>
        </p:nvCxnSpPr>
        <p:spPr>
          <a:xfrm flipH="1">
            <a:off x="1693845" y="2003998"/>
            <a:ext cx="71909" cy="681726"/>
          </a:xfrm>
          <a:prstGeom prst="line">
            <a:avLst/>
          </a:prstGeom>
          <a:ln w="1270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3DE7B40C-DDD2-2380-766D-69715DD53314}"/>
              </a:ext>
            </a:extLst>
          </p:cNvPr>
          <p:cNvCxnSpPr>
            <a:cxnSpLocks/>
          </p:cNvCxnSpPr>
          <p:nvPr/>
        </p:nvCxnSpPr>
        <p:spPr>
          <a:xfrm flipH="1">
            <a:off x="1141985" y="1995937"/>
            <a:ext cx="616793" cy="343649"/>
          </a:xfrm>
          <a:prstGeom prst="line">
            <a:avLst/>
          </a:prstGeom>
          <a:ln w="1270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67936127-CF8B-4C61-C19D-5E0F3FC77076}"/>
              </a:ext>
            </a:extLst>
          </p:cNvPr>
          <p:cNvCxnSpPr>
            <a:cxnSpLocks/>
          </p:cNvCxnSpPr>
          <p:nvPr/>
        </p:nvCxnSpPr>
        <p:spPr>
          <a:xfrm flipH="1">
            <a:off x="4488627" y="2003998"/>
            <a:ext cx="71909" cy="681726"/>
          </a:xfrm>
          <a:prstGeom prst="line">
            <a:avLst/>
          </a:prstGeom>
          <a:ln w="1270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3F139856-F219-1E02-EC1B-30273AB69F5E}"/>
              </a:ext>
            </a:extLst>
          </p:cNvPr>
          <p:cNvCxnSpPr>
            <a:cxnSpLocks/>
          </p:cNvCxnSpPr>
          <p:nvPr/>
        </p:nvCxnSpPr>
        <p:spPr>
          <a:xfrm>
            <a:off x="4562938" y="1995937"/>
            <a:ext cx="781707" cy="577372"/>
          </a:xfrm>
          <a:prstGeom prst="line">
            <a:avLst/>
          </a:prstGeom>
          <a:ln w="12700">
            <a:solidFill>
              <a:schemeClr val="accent1"/>
            </a:solidFill>
            <a:prstDash val="sysDot"/>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0F052626-9DA5-235B-4AC8-AEEF89D2BAC9}"/>
              </a:ext>
            </a:extLst>
          </p:cNvPr>
          <p:cNvSpPr txBox="1"/>
          <p:nvPr/>
        </p:nvSpPr>
        <p:spPr>
          <a:xfrm>
            <a:off x="442913" y="4144622"/>
            <a:ext cx="5409243" cy="1857814"/>
          </a:xfrm>
          <a:prstGeom prst="rect">
            <a:avLst/>
          </a:prstGeom>
          <a:noFill/>
        </p:spPr>
        <p:txBody>
          <a:bodyPr wrap="square" lIns="144000" tIns="144000" rIns="144000" bIns="144000" rtlCol="0" anchor="t" anchorCtr="0">
            <a:noAutofit/>
          </a:bodyPr>
          <a:lstStyle/>
          <a:p>
            <a:pPr marL="180975" marR="0" lvl="0" indent="-18097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srgbClr val="000000"/>
                </a:solidFill>
                <a:effectLst/>
                <a:uLnTx/>
                <a:uFillTx/>
                <a:latin typeface="Century Gothic"/>
                <a:ea typeface="+mn-ea"/>
                <a:cs typeface="+mn-cs"/>
              </a:rPr>
              <a:t>Owned by local government or private ventures</a:t>
            </a:r>
          </a:p>
          <a:p>
            <a:pPr marL="180975" marR="0" lvl="0" indent="-18097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srgbClr val="000000"/>
                </a:solidFill>
                <a:effectLst/>
                <a:uLnTx/>
                <a:uFillTx/>
                <a:latin typeface="Century Gothic"/>
                <a:ea typeface="+mn-ea"/>
                <a:cs typeface="+mn-cs"/>
              </a:rPr>
              <a:t>Built by SIs, local IT teams</a:t>
            </a:r>
          </a:p>
          <a:p>
            <a:pPr marL="180975" marR="0" lvl="0" indent="-18097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srgbClr val="000000"/>
                </a:solidFill>
                <a:effectLst/>
                <a:uLnTx/>
                <a:uFillTx/>
                <a:latin typeface="Century Gothic"/>
                <a:ea typeface="+mn-ea"/>
                <a:cs typeface="+mn-cs"/>
              </a:rPr>
              <a:t>Purpose built, focused, specific</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Century Gothic"/>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5514B4"/>
                </a:solidFill>
                <a:effectLst/>
                <a:uLnTx/>
                <a:uFillTx/>
                <a:latin typeface="Century Gothic"/>
                <a:ea typeface="+mn-ea"/>
                <a:cs typeface="+mn-cs"/>
              </a:rPr>
              <a:t>Value to 2030: </a:t>
            </a:r>
            <a:r>
              <a:rPr kumimoji="0" lang="en-US" sz="2000" b="0" i="0" u="none" strike="noStrike" kern="1200" cap="none" spc="0" normalizeH="0" baseline="0" noProof="0" dirty="0">
                <a:ln>
                  <a:noFill/>
                </a:ln>
                <a:solidFill>
                  <a:srgbClr val="000000"/>
                </a:solidFill>
                <a:effectLst/>
                <a:uLnTx/>
                <a:uFillTx/>
                <a:latin typeface="Century Gothic"/>
                <a:ea typeface="+mn-ea"/>
                <a:cs typeface="+mn-cs"/>
              </a:rPr>
              <a:t>~£1.83bn in UK</a:t>
            </a:r>
          </a:p>
        </p:txBody>
      </p:sp>
      <p:sp>
        <p:nvSpPr>
          <p:cNvPr id="2" name="Title 1">
            <a:extLst>
              <a:ext uri="{FF2B5EF4-FFF2-40B4-BE49-F238E27FC236}">
                <a16:creationId xmlns:a16="http://schemas.microsoft.com/office/drawing/2014/main" id="{2CBE55A8-E903-AFD6-24C6-6BD9B6580EA2}"/>
              </a:ext>
            </a:extLst>
          </p:cNvPr>
          <p:cNvSpPr>
            <a:spLocks noGrp="1"/>
          </p:cNvSpPr>
          <p:nvPr>
            <p:ph type="title"/>
          </p:nvPr>
        </p:nvSpPr>
        <p:spPr/>
        <p:txBody>
          <a:bodyPr/>
          <a:lstStyle/>
          <a:p>
            <a:r>
              <a:rPr lang="en-US" dirty="0"/>
              <a:t>What is a small network?</a:t>
            </a:r>
          </a:p>
        </p:txBody>
      </p:sp>
      <p:cxnSp>
        <p:nvCxnSpPr>
          <p:cNvPr id="4" name="Straight Connector 3">
            <a:extLst>
              <a:ext uri="{FF2B5EF4-FFF2-40B4-BE49-F238E27FC236}">
                <a16:creationId xmlns:a16="http://schemas.microsoft.com/office/drawing/2014/main" id="{64663950-1005-84B0-64AF-1113A193702D}"/>
              </a:ext>
            </a:extLst>
          </p:cNvPr>
          <p:cNvCxnSpPr>
            <a:cxnSpLocks/>
          </p:cNvCxnSpPr>
          <p:nvPr/>
        </p:nvCxnSpPr>
        <p:spPr>
          <a:xfrm flipH="1">
            <a:off x="6096000" y="1106016"/>
            <a:ext cx="297" cy="4662959"/>
          </a:xfrm>
          <a:prstGeom prst="line">
            <a:avLst/>
          </a:prstGeom>
          <a:ln w="25400">
            <a:gradFill flip="none" rotWithShape="1">
              <a:gsLst>
                <a:gs pos="0">
                  <a:schemeClr val="accent4"/>
                </a:gs>
                <a:gs pos="100000">
                  <a:schemeClr val="accent2"/>
                </a:gs>
              </a:gsLst>
              <a:lin ang="5400000" scaled="0"/>
              <a:tileRect/>
            </a:gradFill>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4A2BA586-6D50-4674-356A-2A31BFAB5805}"/>
              </a:ext>
            </a:extLst>
          </p:cNvPr>
          <p:cNvSpPr txBox="1"/>
          <p:nvPr/>
        </p:nvSpPr>
        <p:spPr>
          <a:xfrm>
            <a:off x="6339844" y="4144622"/>
            <a:ext cx="5409243" cy="1974944"/>
          </a:xfrm>
          <a:prstGeom prst="rect">
            <a:avLst/>
          </a:prstGeom>
          <a:noFill/>
        </p:spPr>
        <p:txBody>
          <a:bodyPr wrap="square" lIns="144000" tIns="144000" rIns="144000" bIns="144000" rtlCol="0" anchor="t" anchorCtr="0">
            <a:noAutofit/>
          </a:bodyPr>
          <a:lstStyle/>
          <a:p>
            <a:pPr marL="182563" marR="0" lvl="0" indent="-18256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srgbClr val="000000"/>
                </a:solidFill>
                <a:effectLst/>
                <a:uLnTx/>
                <a:uFillTx/>
                <a:latin typeface="Century Gothic"/>
                <a:ea typeface="+mn-ea"/>
                <a:cs typeface="+mn-cs"/>
              </a:rPr>
              <a:t>Owned by MNOs</a:t>
            </a:r>
          </a:p>
          <a:p>
            <a:pPr marL="182563" marR="0" lvl="0" indent="-18256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srgbClr val="000000"/>
                </a:solidFill>
                <a:effectLst/>
                <a:uLnTx/>
                <a:uFillTx/>
                <a:latin typeface="Century Gothic"/>
                <a:ea typeface="+mn-ea"/>
                <a:cs typeface="+mn-cs"/>
              </a:rPr>
              <a:t>Delivers a shared commercial network</a:t>
            </a:r>
          </a:p>
          <a:p>
            <a:pPr marL="182563" marR="0" lvl="0" indent="-18256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srgbClr val="000000"/>
                </a:solidFill>
                <a:effectLst/>
                <a:uLnTx/>
                <a:uFillTx/>
                <a:latin typeface="Century Gothic"/>
                <a:ea typeface="+mn-ea"/>
                <a:cs typeface="+mn-cs"/>
              </a:rPr>
              <a:t>Shared, national, scale economics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Century Gothic"/>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5514B4"/>
                </a:solidFill>
                <a:effectLst/>
                <a:uLnTx/>
                <a:uFillTx/>
                <a:latin typeface="Century Gothic"/>
                <a:ea typeface="+mn-ea"/>
                <a:cs typeface="+mn-cs"/>
              </a:rPr>
              <a:t>Value to 2030: </a:t>
            </a:r>
            <a:r>
              <a:rPr kumimoji="0" lang="en-US" sz="2000" b="0" i="0" u="none" strike="noStrike" kern="1200" cap="none" spc="0" normalizeH="0" baseline="0" noProof="0" dirty="0">
                <a:ln>
                  <a:noFill/>
                </a:ln>
                <a:solidFill>
                  <a:srgbClr val="000000"/>
                </a:solidFill>
                <a:effectLst/>
                <a:uLnTx/>
                <a:uFillTx/>
                <a:latin typeface="Century Gothic"/>
                <a:ea typeface="+mn-ea"/>
                <a:cs typeface="+mn-cs"/>
              </a:rPr>
              <a:t>~£217m in UK</a:t>
            </a:r>
          </a:p>
        </p:txBody>
      </p:sp>
      <p:pic>
        <p:nvPicPr>
          <p:cNvPr id="19" name="Picture 18">
            <a:extLst>
              <a:ext uri="{FF2B5EF4-FFF2-40B4-BE49-F238E27FC236}">
                <a16:creationId xmlns:a16="http://schemas.microsoft.com/office/drawing/2014/main" id="{ABB3099E-DCA7-72B7-9D56-B67513B39DF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865624" y="1120111"/>
            <a:ext cx="977900" cy="571500"/>
          </a:xfrm>
          <a:prstGeom prst="rect">
            <a:avLst/>
          </a:prstGeom>
        </p:spPr>
      </p:pic>
      <p:pic>
        <p:nvPicPr>
          <p:cNvPr id="21" name="Picture 20">
            <a:extLst>
              <a:ext uri="{FF2B5EF4-FFF2-40B4-BE49-F238E27FC236}">
                <a16:creationId xmlns:a16="http://schemas.microsoft.com/office/drawing/2014/main" id="{9FBC6C41-AB39-2CEA-E24D-004527A7B9F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203891" y="1565735"/>
            <a:ext cx="723900" cy="673100"/>
          </a:xfrm>
          <a:prstGeom prst="rect">
            <a:avLst/>
          </a:prstGeom>
        </p:spPr>
      </p:pic>
      <p:pic>
        <p:nvPicPr>
          <p:cNvPr id="23" name="Picture 22">
            <a:extLst>
              <a:ext uri="{FF2B5EF4-FFF2-40B4-BE49-F238E27FC236}">
                <a16:creationId xmlns:a16="http://schemas.microsoft.com/office/drawing/2014/main" id="{490845B5-5147-155F-F4DA-12A1B8BF0DF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42317" y="1831137"/>
            <a:ext cx="723900" cy="939800"/>
          </a:xfrm>
          <a:prstGeom prst="rect">
            <a:avLst/>
          </a:prstGeom>
        </p:spPr>
      </p:pic>
      <p:pic>
        <p:nvPicPr>
          <p:cNvPr id="25" name="Picture 24">
            <a:extLst>
              <a:ext uri="{FF2B5EF4-FFF2-40B4-BE49-F238E27FC236}">
                <a16:creationId xmlns:a16="http://schemas.microsoft.com/office/drawing/2014/main" id="{3800C524-9470-3C32-4FD2-998551AC03E5}"/>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207217" y="2618113"/>
            <a:ext cx="889000" cy="850900"/>
          </a:xfrm>
          <a:prstGeom prst="rect">
            <a:avLst/>
          </a:prstGeom>
        </p:spPr>
      </p:pic>
      <p:pic>
        <p:nvPicPr>
          <p:cNvPr id="27" name="Picture 26">
            <a:extLst>
              <a:ext uri="{FF2B5EF4-FFF2-40B4-BE49-F238E27FC236}">
                <a16:creationId xmlns:a16="http://schemas.microsoft.com/office/drawing/2014/main" id="{A88FAB1D-9029-A1E0-369B-0B1C38C1EE88}"/>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392455" y="2752418"/>
            <a:ext cx="1282700" cy="927100"/>
          </a:xfrm>
          <a:prstGeom prst="rect">
            <a:avLst/>
          </a:prstGeom>
        </p:spPr>
      </p:pic>
      <p:pic>
        <p:nvPicPr>
          <p:cNvPr id="29" name="Picture 28">
            <a:extLst>
              <a:ext uri="{FF2B5EF4-FFF2-40B4-BE49-F238E27FC236}">
                <a16:creationId xmlns:a16="http://schemas.microsoft.com/office/drawing/2014/main" id="{79AC536E-CEF3-2E3A-3F7D-6525292E9A91}"/>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996586" y="2580013"/>
            <a:ext cx="876300" cy="889000"/>
          </a:xfrm>
          <a:prstGeom prst="rect">
            <a:avLst/>
          </a:prstGeom>
        </p:spPr>
      </p:pic>
      <p:pic>
        <p:nvPicPr>
          <p:cNvPr id="31" name="Picture 30">
            <a:extLst>
              <a:ext uri="{FF2B5EF4-FFF2-40B4-BE49-F238E27FC236}">
                <a16:creationId xmlns:a16="http://schemas.microsoft.com/office/drawing/2014/main" id="{E3BF0C03-9A3C-77FA-20A5-107DB58578E6}"/>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4982695" y="1767637"/>
            <a:ext cx="723900" cy="1003300"/>
          </a:xfrm>
          <a:prstGeom prst="rect">
            <a:avLst/>
          </a:prstGeom>
        </p:spPr>
      </p:pic>
      <p:pic>
        <p:nvPicPr>
          <p:cNvPr id="34" name="Picture 33">
            <a:extLst>
              <a:ext uri="{FF2B5EF4-FFF2-40B4-BE49-F238E27FC236}">
                <a16:creationId xmlns:a16="http://schemas.microsoft.com/office/drawing/2014/main" id="{0F7C2330-4508-4D8F-9D67-9D2A0A5837F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435054" y="1565735"/>
            <a:ext cx="723900" cy="673100"/>
          </a:xfrm>
          <a:prstGeom prst="rect">
            <a:avLst/>
          </a:prstGeom>
        </p:spPr>
      </p:pic>
      <p:sp>
        <p:nvSpPr>
          <p:cNvPr id="57" name="TextBox 56">
            <a:extLst>
              <a:ext uri="{FF2B5EF4-FFF2-40B4-BE49-F238E27FC236}">
                <a16:creationId xmlns:a16="http://schemas.microsoft.com/office/drawing/2014/main" id="{25F543C8-4580-5E21-5FFB-391290AFD8B8}"/>
              </a:ext>
            </a:extLst>
          </p:cNvPr>
          <p:cNvSpPr txBox="1"/>
          <p:nvPr/>
        </p:nvSpPr>
        <p:spPr>
          <a:xfrm>
            <a:off x="1982074" y="3767795"/>
            <a:ext cx="2103461" cy="4001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Century Gothic"/>
                <a:ea typeface="+mn-ea"/>
                <a:cs typeface="+mn-cs"/>
              </a:rPr>
              <a:t>Private network</a:t>
            </a:r>
          </a:p>
        </p:txBody>
      </p:sp>
      <p:sp>
        <p:nvSpPr>
          <p:cNvPr id="58" name="TextBox 57">
            <a:extLst>
              <a:ext uri="{FF2B5EF4-FFF2-40B4-BE49-F238E27FC236}">
                <a16:creationId xmlns:a16="http://schemas.microsoft.com/office/drawing/2014/main" id="{4B4AA066-9B6F-1ED1-0B09-1FA83B49CCCB}"/>
              </a:ext>
            </a:extLst>
          </p:cNvPr>
          <p:cNvSpPr txBox="1"/>
          <p:nvPr/>
        </p:nvSpPr>
        <p:spPr>
          <a:xfrm>
            <a:off x="7735224" y="3767795"/>
            <a:ext cx="2585965" cy="4001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Century Gothic"/>
                <a:ea typeface="+mn-ea"/>
                <a:cs typeface="+mn-cs"/>
              </a:rPr>
              <a:t>Small Cells network</a:t>
            </a:r>
          </a:p>
        </p:txBody>
      </p:sp>
    </p:spTree>
    <p:extLst>
      <p:ext uri="{BB962C8B-B14F-4D97-AF65-F5344CB8AC3E}">
        <p14:creationId xmlns:p14="http://schemas.microsoft.com/office/powerpoint/2010/main" val="16718551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25">
            <a:extLst>
              <a:ext uri="{FF2B5EF4-FFF2-40B4-BE49-F238E27FC236}">
                <a16:creationId xmlns:a16="http://schemas.microsoft.com/office/drawing/2014/main" id="{DA735D1C-D82C-DF36-1323-13DD19D92D1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382099" y="1832922"/>
            <a:ext cx="2556788" cy="2613239"/>
          </a:xfrm>
          <a:prstGeom prst="rect">
            <a:avLst/>
          </a:prstGeom>
        </p:spPr>
      </p:pic>
      <p:pic>
        <p:nvPicPr>
          <p:cNvPr id="24" name="Picture 23">
            <a:extLst>
              <a:ext uri="{FF2B5EF4-FFF2-40B4-BE49-F238E27FC236}">
                <a16:creationId xmlns:a16="http://schemas.microsoft.com/office/drawing/2014/main" id="{CAD426ED-46C7-8162-4BEE-9E95E2ABB6E8}"/>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42913" y="1832923"/>
            <a:ext cx="2583390" cy="2613239"/>
          </a:xfrm>
          <a:prstGeom prst="rect">
            <a:avLst/>
          </a:prstGeom>
        </p:spPr>
      </p:pic>
      <p:pic>
        <p:nvPicPr>
          <p:cNvPr id="19" name="Picture 18">
            <a:extLst>
              <a:ext uri="{FF2B5EF4-FFF2-40B4-BE49-F238E27FC236}">
                <a16:creationId xmlns:a16="http://schemas.microsoft.com/office/drawing/2014/main" id="{D7266931-C270-AD6B-67D7-F171B21B3024}"/>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9195915" y="1832923"/>
            <a:ext cx="2553173" cy="2613241"/>
          </a:xfrm>
          <a:prstGeom prst="rect">
            <a:avLst/>
          </a:prstGeom>
        </p:spPr>
      </p:pic>
      <p:pic>
        <p:nvPicPr>
          <p:cNvPr id="17" name="Picture 16">
            <a:extLst>
              <a:ext uri="{FF2B5EF4-FFF2-40B4-BE49-F238E27FC236}">
                <a16:creationId xmlns:a16="http://schemas.microsoft.com/office/drawing/2014/main" id="{5B97AC50-86F4-B854-9F2A-8AE144E4813A}"/>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6294684" y="1832923"/>
            <a:ext cx="2545435" cy="2613242"/>
          </a:xfrm>
          <a:prstGeom prst="rect">
            <a:avLst/>
          </a:prstGeom>
        </p:spPr>
      </p:pic>
      <p:sp>
        <p:nvSpPr>
          <p:cNvPr id="2" name="Title 1">
            <a:extLst>
              <a:ext uri="{FF2B5EF4-FFF2-40B4-BE49-F238E27FC236}">
                <a16:creationId xmlns:a16="http://schemas.microsoft.com/office/drawing/2014/main" id="{9E3E4A4C-4F0E-57C3-CF90-706E455ABE8B}"/>
              </a:ext>
            </a:extLst>
          </p:cNvPr>
          <p:cNvSpPr>
            <a:spLocks noGrp="1"/>
          </p:cNvSpPr>
          <p:nvPr>
            <p:ph type="title"/>
          </p:nvPr>
        </p:nvSpPr>
        <p:spPr/>
        <p:txBody>
          <a:bodyPr/>
          <a:lstStyle/>
          <a:p>
            <a:r>
              <a:rPr lang="en-US" dirty="0"/>
              <a:t>How do they help sustainability?</a:t>
            </a:r>
          </a:p>
        </p:txBody>
      </p:sp>
      <p:sp>
        <p:nvSpPr>
          <p:cNvPr id="7" name="TextBox 6">
            <a:extLst>
              <a:ext uri="{FF2B5EF4-FFF2-40B4-BE49-F238E27FC236}">
                <a16:creationId xmlns:a16="http://schemas.microsoft.com/office/drawing/2014/main" id="{EE7AA29A-5BD9-FF9B-8C5E-1ADE6FDE9A60}"/>
              </a:ext>
            </a:extLst>
          </p:cNvPr>
          <p:cNvSpPr txBox="1"/>
          <p:nvPr/>
        </p:nvSpPr>
        <p:spPr>
          <a:xfrm>
            <a:off x="442912" y="982800"/>
            <a:ext cx="11306175" cy="813915"/>
          </a:xfrm>
          <a:prstGeom prst="rect">
            <a:avLst/>
          </a:prstGeom>
          <a:noFill/>
        </p:spPr>
        <p:txBody>
          <a:bodyPr wrap="square" lIns="0" tIns="0" rIns="0" bIns="0" rtlCol="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5514B4"/>
                </a:solidFill>
                <a:effectLst/>
                <a:uLnTx/>
                <a:uFillTx/>
                <a:latin typeface="Century Gothic"/>
                <a:ea typeface="+mn-ea"/>
                <a:cs typeface="+mn-cs"/>
              </a:rPr>
              <a:t>They don’t. We’ll need…</a:t>
            </a:r>
          </a:p>
        </p:txBody>
      </p:sp>
      <p:sp>
        <p:nvSpPr>
          <p:cNvPr id="9" name="TextBox 8">
            <a:extLst>
              <a:ext uri="{FF2B5EF4-FFF2-40B4-BE49-F238E27FC236}">
                <a16:creationId xmlns:a16="http://schemas.microsoft.com/office/drawing/2014/main" id="{0CFAFED4-A8EA-99A1-1CF2-EFF96767D216}"/>
              </a:ext>
            </a:extLst>
          </p:cNvPr>
          <p:cNvSpPr txBox="1"/>
          <p:nvPr/>
        </p:nvSpPr>
        <p:spPr>
          <a:xfrm>
            <a:off x="442913" y="4510471"/>
            <a:ext cx="2606095" cy="369332"/>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srgbClr val="000000"/>
                </a:solidFill>
                <a:effectLst/>
                <a:uLnTx/>
                <a:uFillTx/>
                <a:latin typeface="Century Gothic"/>
                <a:ea typeface="+mn-ea"/>
                <a:cs typeface="+mn-cs"/>
              </a:rPr>
              <a:t>More CPE</a:t>
            </a:r>
          </a:p>
        </p:txBody>
      </p:sp>
      <p:sp>
        <p:nvSpPr>
          <p:cNvPr id="11" name="TextBox 10">
            <a:extLst>
              <a:ext uri="{FF2B5EF4-FFF2-40B4-BE49-F238E27FC236}">
                <a16:creationId xmlns:a16="http://schemas.microsoft.com/office/drawing/2014/main" id="{D2C89F39-E2CD-FDF1-BB8D-925E1CC80CF5}"/>
              </a:ext>
            </a:extLst>
          </p:cNvPr>
          <p:cNvSpPr txBox="1"/>
          <p:nvPr/>
        </p:nvSpPr>
        <p:spPr>
          <a:xfrm>
            <a:off x="3387335" y="4510196"/>
            <a:ext cx="2221762" cy="369332"/>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srgbClr val="000000"/>
                </a:solidFill>
                <a:effectLst/>
                <a:uLnTx/>
                <a:uFillTx/>
                <a:latin typeface="Century Gothic"/>
                <a:ea typeface="+mn-ea"/>
                <a:cs typeface="+mn-cs"/>
              </a:rPr>
              <a:t>More truck rolls</a:t>
            </a:r>
          </a:p>
        </p:txBody>
      </p:sp>
      <p:sp>
        <p:nvSpPr>
          <p:cNvPr id="15" name="TextBox 14">
            <a:extLst>
              <a:ext uri="{FF2B5EF4-FFF2-40B4-BE49-F238E27FC236}">
                <a16:creationId xmlns:a16="http://schemas.microsoft.com/office/drawing/2014/main" id="{CF32FB47-24B2-7B66-3BB2-29DB6E60A79C}"/>
              </a:ext>
            </a:extLst>
          </p:cNvPr>
          <p:cNvSpPr txBox="1"/>
          <p:nvPr/>
        </p:nvSpPr>
        <p:spPr>
          <a:xfrm>
            <a:off x="6283332" y="4510196"/>
            <a:ext cx="1973297" cy="369332"/>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srgbClr val="000000"/>
                </a:solidFill>
                <a:effectLst/>
                <a:uLnTx/>
                <a:uFillTx/>
                <a:latin typeface="Century Gothic"/>
                <a:ea typeface="+mn-ea"/>
                <a:cs typeface="+mn-cs"/>
              </a:rPr>
              <a:t>More training</a:t>
            </a:r>
          </a:p>
        </p:txBody>
      </p:sp>
      <p:grpSp>
        <p:nvGrpSpPr>
          <p:cNvPr id="20" name="Group 19">
            <a:extLst>
              <a:ext uri="{FF2B5EF4-FFF2-40B4-BE49-F238E27FC236}">
                <a16:creationId xmlns:a16="http://schemas.microsoft.com/office/drawing/2014/main" id="{9AF52E0F-EAD5-7646-46D0-AD6FAE7C0E8A}"/>
              </a:ext>
            </a:extLst>
          </p:cNvPr>
          <p:cNvGrpSpPr/>
          <p:nvPr/>
        </p:nvGrpSpPr>
        <p:grpSpPr>
          <a:xfrm>
            <a:off x="0" y="5105989"/>
            <a:ext cx="12192000" cy="679759"/>
            <a:chOff x="0" y="982800"/>
            <a:chExt cx="12192000" cy="679759"/>
          </a:xfrm>
        </p:grpSpPr>
        <p:pic>
          <p:nvPicPr>
            <p:cNvPr id="21" name="Picture 20">
              <a:extLst>
                <a:ext uri="{FF2B5EF4-FFF2-40B4-BE49-F238E27FC236}">
                  <a16:creationId xmlns:a16="http://schemas.microsoft.com/office/drawing/2014/main" id="{1DA20B1F-B0A5-CB65-0DBB-8DE7E8381249}"/>
                </a:ext>
              </a:extLst>
            </p:cNvPr>
            <p:cNvPicPr>
              <a:picLocks/>
            </p:cNvPicPr>
            <p:nvPr/>
          </p:nvPicPr>
          <p:blipFill rotWithShape="1">
            <a:blip r:embed="rId7">
              <a:extLst>
                <a:ext uri="{28A0092B-C50C-407E-A947-70E740481C1C}">
                  <a14:useLocalDpi xmlns:a14="http://schemas.microsoft.com/office/drawing/2010/main" val="0"/>
                </a:ext>
              </a:extLst>
            </a:blip>
            <a:srcRect t="55961" b="41404"/>
            <a:stretch/>
          </p:blipFill>
          <p:spPr>
            <a:xfrm>
              <a:off x="0" y="982800"/>
              <a:ext cx="12192000" cy="679759"/>
            </a:xfrm>
            <a:prstGeom prst="rect">
              <a:avLst/>
            </a:prstGeom>
            <a:ln>
              <a:noFill/>
            </a:ln>
          </p:spPr>
        </p:pic>
        <p:sp>
          <p:nvSpPr>
            <p:cNvPr id="22" name="TextBox 21">
              <a:extLst>
                <a:ext uri="{FF2B5EF4-FFF2-40B4-BE49-F238E27FC236}">
                  <a16:creationId xmlns:a16="http://schemas.microsoft.com/office/drawing/2014/main" id="{A1754C0E-CD3D-8E46-38D5-DF5EC8D5CD4D}"/>
                </a:ext>
              </a:extLst>
            </p:cNvPr>
            <p:cNvSpPr txBox="1"/>
            <p:nvPr/>
          </p:nvSpPr>
          <p:spPr>
            <a:xfrm>
              <a:off x="407988" y="982800"/>
              <a:ext cx="11341100" cy="679759"/>
            </a:xfrm>
            <a:prstGeom prst="rect">
              <a:avLst/>
            </a:prstGeom>
            <a:noFill/>
          </p:spPr>
          <p:txBody>
            <a:bodyPr wrap="square" lIns="0" tIns="0" rIns="0" bIns="0"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FFFFFF"/>
                  </a:solidFill>
                  <a:effectLst/>
                  <a:uLnTx/>
                  <a:uFillTx/>
                  <a:latin typeface="Century Gothic"/>
                  <a:ea typeface="+mn-ea"/>
                  <a:cs typeface="+mn-cs"/>
                </a:rPr>
                <a:t>…which increases carbon footprint, over build and ultimately landfill</a:t>
              </a:r>
            </a:p>
          </p:txBody>
        </p:sp>
      </p:grpSp>
      <p:sp>
        <p:nvSpPr>
          <p:cNvPr id="13" name="TextBox 12">
            <a:extLst>
              <a:ext uri="{FF2B5EF4-FFF2-40B4-BE49-F238E27FC236}">
                <a16:creationId xmlns:a16="http://schemas.microsoft.com/office/drawing/2014/main" id="{D47CF05A-CBC6-675E-F464-CAD634787BE2}"/>
              </a:ext>
            </a:extLst>
          </p:cNvPr>
          <p:cNvSpPr txBox="1"/>
          <p:nvPr/>
        </p:nvSpPr>
        <p:spPr>
          <a:xfrm>
            <a:off x="9184563" y="4510196"/>
            <a:ext cx="934551" cy="369332"/>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srgbClr val="000000"/>
                </a:solidFill>
                <a:effectLst/>
                <a:uLnTx/>
                <a:uFillTx/>
                <a:latin typeface="Century Gothic"/>
                <a:ea typeface="+mn-ea"/>
                <a:cs typeface="+mn-cs"/>
              </a:rPr>
              <a:t>And…</a:t>
            </a:r>
          </a:p>
        </p:txBody>
      </p:sp>
    </p:spTree>
    <p:extLst>
      <p:ext uri="{BB962C8B-B14F-4D97-AF65-F5344CB8AC3E}">
        <p14:creationId xmlns:p14="http://schemas.microsoft.com/office/powerpoint/2010/main" val="42219571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4A0B98-EF83-2C8E-4FDB-D4E40E0CB8A2}"/>
              </a:ext>
            </a:extLst>
          </p:cNvPr>
          <p:cNvSpPr>
            <a:spLocks noGrp="1"/>
          </p:cNvSpPr>
          <p:nvPr>
            <p:ph type="title"/>
          </p:nvPr>
        </p:nvSpPr>
        <p:spPr/>
        <p:txBody>
          <a:bodyPr/>
          <a:lstStyle/>
          <a:p>
            <a:r>
              <a:rPr lang="en-US" sz="9000" dirty="0"/>
              <a:t>But…</a:t>
            </a:r>
          </a:p>
        </p:txBody>
      </p:sp>
    </p:spTree>
    <p:extLst>
      <p:ext uri="{BB962C8B-B14F-4D97-AF65-F5344CB8AC3E}">
        <p14:creationId xmlns:p14="http://schemas.microsoft.com/office/powerpoint/2010/main" val="2676969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CC11F238-B603-86CC-6A99-F8A12E35D587}"/>
              </a:ext>
            </a:extLst>
          </p:cNvPr>
          <p:cNvPicPr>
            <a:picLocks noChangeAspect="1"/>
          </p:cNvPicPr>
          <p:nvPr/>
        </p:nvPicPr>
        <p:blipFill rotWithShape="1">
          <a:blip r:embed="rId3">
            <a:extLst>
              <a:ext uri="{28A0092B-C50C-407E-A947-70E740481C1C}">
                <a14:useLocalDpi xmlns:a14="http://schemas.microsoft.com/office/drawing/2010/main" val="0"/>
              </a:ext>
            </a:extLst>
          </a:blip>
          <a:srcRect t="33919" r="75969" b="50649"/>
          <a:stretch/>
        </p:blipFill>
        <p:spPr>
          <a:xfrm>
            <a:off x="439838" y="1501161"/>
            <a:ext cx="2737681" cy="1884834"/>
          </a:xfrm>
          <a:prstGeom prst="rect">
            <a:avLst/>
          </a:prstGeom>
        </p:spPr>
      </p:pic>
      <p:pic>
        <p:nvPicPr>
          <p:cNvPr id="11" name="Picture 10">
            <a:extLst>
              <a:ext uri="{FF2B5EF4-FFF2-40B4-BE49-F238E27FC236}">
                <a16:creationId xmlns:a16="http://schemas.microsoft.com/office/drawing/2014/main" id="{7D698899-BC00-4061-031E-1E3D867954B5}"/>
              </a:ext>
            </a:extLst>
          </p:cNvPr>
          <p:cNvPicPr>
            <a:picLocks noChangeAspect="1"/>
          </p:cNvPicPr>
          <p:nvPr/>
        </p:nvPicPr>
        <p:blipFill rotWithShape="1">
          <a:blip r:embed="rId3">
            <a:extLst>
              <a:ext uri="{28A0092B-C50C-407E-A947-70E740481C1C}">
                <a14:useLocalDpi xmlns:a14="http://schemas.microsoft.com/office/drawing/2010/main" val="0"/>
              </a:ext>
            </a:extLst>
          </a:blip>
          <a:srcRect l="75618" t="33919" r="331" b="50649"/>
          <a:stretch/>
        </p:blipFill>
        <p:spPr>
          <a:xfrm>
            <a:off x="9020852" y="1501161"/>
            <a:ext cx="2758003" cy="1884834"/>
          </a:xfrm>
          <a:prstGeom prst="rect">
            <a:avLst/>
          </a:prstGeom>
        </p:spPr>
      </p:pic>
      <p:pic>
        <p:nvPicPr>
          <p:cNvPr id="12" name="Picture 11">
            <a:extLst>
              <a:ext uri="{FF2B5EF4-FFF2-40B4-BE49-F238E27FC236}">
                <a16:creationId xmlns:a16="http://schemas.microsoft.com/office/drawing/2014/main" id="{52BB0111-B578-2132-3760-1078A00B2AF3}"/>
              </a:ext>
            </a:extLst>
          </p:cNvPr>
          <p:cNvPicPr>
            <a:picLocks noChangeAspect="1"/>
          </p:cNvPicPr>
          <p:nvPr/>
        </p:nvPicPr>
        <p:blipFill rotWithShape="1">
          <a:blip r:embed="rId3">
            <a:extLst>
              <a:ext uri="{28A0092B-C50C-407E-A947-70E740481C1C}">
                <a14:useLocalDpi xmlns:a14="http://schemas.microsoft.com/office/drawing/2010/main" val="0"/>
              </a:ext>
            </a:extLst>
          </a:blip>
          <a:srcRect l="50857" t="33919" r="24933" b="50649"/>
          <a:stretch/>
        </p:blipFill>
        <p:spPr>
          <a:xfrm>
            <a:off x="6148755" y="1501161"/>
            <a:ext cx="2758003" cy="1884834"/>
          </a:xfrm>
          <a:prstGeom prst="rect">
            <a:avLst/>
          </a:prstGeom>
        </p:spPr>
      </p:pic>
      <p:pic>
        <p:nvPicPr>
          <p:cNvPr id="13" name="Picture 12">
            <a:extLst>
              <a:ext uri="{FF2B5EF4-FFF2-40B4-BE49-F238E27FC236}">
                <a16:creationId xmlns:a16="http://schemas.microsoft.com/office/drawing/2014/main" id="{3BF74078-9742-FB12-6594-D5C2D5165816}"/>
              </a:ext>
            </a:extLst>
          </p:cNvPr>
          <p:cNvPicPr>
            <a:picLocks noChangeAspect="1"/>
          </p:cNvPicPr>
          <p:nvPr/>
        </p:nvPicPr>
        <p:blipFill rotWithShape="1">
          <a:blip r:embed="rId3">
            <a:extLst>
              <a:ext uri="{28A0092B-C50C-407E-A947-70E740481C1C}">
                <a14:useLocalDpi xmlns:a14="http://schemas.microsoft.com/office/drawing/2010/main" val="0"/>
              </a:ext>
            </a:extLst>
          </a:blip>
          <a:srcRect l="25329" t="33919" r="50593" b="50649"/>
          <a:stretch/>
        </p:blipFill>
        <p:spPr>
          <a:xfrm>
            <a:off x="3291612" y="1501161"/>
            <a:ext cx="2743050" cy="1884834"/>
          </a:xfrm>
          <a:prstGeom prst="rect">
            <a:avLst/>
          </a:prstGeom>
        </p:spPr>
      </p:pic>
      <p:sp>
        <p:nvSpPr>
          <p:cNvPr id="2" name="Title 1">
            <a:extLst>
              <a:ext uri="{FF2B5EF4-FFF2-40B4-BE49-F238E27FC236}">
                <a16:creationId xmlns:a16="http://schemas.microsoft.com/office/drawing/2014/main" id="{8A62D5C7-BB57-C861-D806-D5D3FF44E3A9}"/>
              </a:ext>
            </a:extLst>
          </p:cNvPr>
          <p:cNvSpPr>
            <a:spLocks noGrp="1"/>
          </p:cNvSpPr>
          <p:nvPr>
            <p:ph type="title"/>
          </p:nvPr>
        </p:nvSpPr>
        <p:spPr>
          <a:xfrm>
            <a:off x="386726" y="309777"/>
            <a:ext cx="11392129" cy="627483"/>
          </a:xfrm>
        </p:spPr>
        <p:txBody>
          <a:bodyPr/>
          <a:lstStyle/>
          <a:p>
            <a:r>
              <a:rPr lang="en-US" dirty="0"/>
              <a:t>Looking beyond architecture sustainability…</a:t>
            </a:r>
            <a:endParaRPr lang="en-US" b="0" dirty="0"/>
          </a:p>
        </p:txBody>
      </p:sp>
      <p:sp>
        <p:nvSpPr>
          <p:cNvPr id="9" name="object 27">
            <a:extLst>
              <a:ext uri="{FF2B5EF4-FFF2-40B4-BE49-F238E27FC236}">
                <a16:creationId xmlns:a16="http://schemas.microsoft.com/office/drawing/2014/main" id="{B14DDB18-651B-1D3C-59AB-4F656F953A4C}"/>
              </a:ext>
            </a:extLst>
          </p:cNvPr>
          <p:cNvSpPr txBox="1"/>
          <p:nvPr/>
        </p:nvSpPr>
        <p:spPr>
          <a:xfrm>
            <a:off x="590309" y="1611547"/>
            <a:ext cx="2326511" cy="1289478"/>
          </a:xfrm>
          <a:prstGeom prst="rect">
            <a:avLst/>
          </a:prstGeom>
        </p:spPr>
        <p:txBody>
          <a:bodyPr vert="horz" wrap="square" lIns="0" tIns="12087" rIns="0" bIns="0" rtlCol="0">
            <a:spAutoFit/>
          </a:bodyPr>
          <a:lstStyle/>
          <a:p>
            <a:pPr marL="1909" marR="0" lvl="0" indent="0" algn="l" defTabSz="914400" rtl="0" eaLnBrk="1" fontAlgn="auto" latinLnBrk="0" hangingPunct="1">
              <a:lnSpc>
                <a:spcPct val="100000"/>
              </a:lnSpc>
              <a:spcBef>
                <a:spcPts val="0"/>
              </a:spcBef>
              <a:spcAft>
                <a:spcPts val="600"/>
              </a:spcAft>
              <a:buClrTx/>
              <a:buSzTx/>
              <a:buFontTx/>
              <a:buNone/>
              <a:tabLst/>
              <a:defRPr/>
            </a:pPr>
            <a:r>
              <a:rPr kumimoji="0" lang="en-GB" sz="2000" b="1" i="0" u="none" strike="noStrike" kern="1200" cap="none" spc="-20" normalizeH="0" baseline="0" noProof="0" dirty="0">
                <a:ln>
                  <a:noFill/>
                </a:ln>
                <a:solidFill>
                  <a:srgbClr val="FFFFFF"/>
                </a:solidFill>
                <a:effectLst/>
                <a:uLnTx/>
                <a:uFillTx/>
                <a:latin typeface="Century Gothic"/>
                <a:ea typeface="+mn-ea"/>
                <a:cs typeface="BT Curve"/>
              </a:rPr>
              <a:t>AI overlay to CCTV</a:t>
            </a:r>
          </a:p>
          <a:p>
            <a:pPr marL="1909" marR="0" lvl="0" indent="0" algn="l" defTabSz="914400" rtl="0" eaLnBrk="1" fontAlgn="auto" latinLnBrk="0" hangingPunct="1">
              <a:lnSpc>
                <a:spcPct val="100000"/>
              </a:lnSpc>
              <a:spcBef>
                <a:spcPts val="0"/>
              </a:spcBef>
              <a:spcAft>
                <a:spcPts val="600"/>
              </a:spcAft>
              <a:buClrTx/>
              <a:buSzTx/>
              <a:buFontTx/>
              <a:buNone/>
              <a:tabLst/>
              <a:defRPr/>
            </a:pPr>
            <a:r>
              <a:rPr kumimoji="0" lang="en-GB" sz="4200" b="1" i="0" u="none" strike="noStrike" kern="1200" cap="none" spc="-10" normalizeH="0" baseline="0" noProof="0" dirty="0">
                <a:ln>
                  <a:noFill/>
                </a:ln>
                <a:solidFill>
                  <a:srgbClr val="FFFFFF"/>
                </a:solidFill>
                <a:effectLst/>
                <a:uLnTx/>
                <a:uFillTx/>
                <a:latin typeface="Century Gothic"/>
                <a:ea typeface="+mn-ea"/>
                <a:cs typeface="BT Curve" panose="020B0503020203020204" pitchFamily="34" charset="0"/>
              </a:rPr>
              <a:t>15%</a:t>
            </a:r>
            <a:r>
              <a:rPr kumimoji="0" lang="en-GB" sz="1600" b="0" i="0" u="none" strike="noStrike" kern="1200" cap="none" spc="0" normalizeH="0" baseline="0" noProof="0" dirty="0">
                <a:ln>
                  <a:noFill/>
                </a:ln>
                <a:solidFill>
                  <a:srgbClr val="FFFFFF"/>
                </a:solidFill>
                <a:effectLst/>
                <a:uLnTx/>
                <a:uFillTx/>
                <a:latin typeface="Century Gothic"/>
                <a:ea typeface="+mn-ea"/>
                <a:cs typeface="BT Curve"/>
              </a:rPr>
              <a:t> reduction </a:t>
            </a:r>
            <a:br>
              <a:rPr kumimoji="0" lang="en-GB" sz="1600" b="0" i="0" u="none" strike="noStrike" kern="1200" cap="none" spc="0" normalizeH="0" baseline="0" noProof="0" dirty="0">
                <a:ln>
                  <a:noFill/>
                </a:ln>
                <a:solidFill>
                  <a:srgbClr val="FFFFFF"/>
                </a:solidFill>
                <a:effectLst/>
                <a:uLnTx/>
                <a:uFillTx/>
                <a:latin typeface="Century Gothic"/>
                <a:ea typeface="+mn-ea"/>
                <a:cs typeface="BT Curve"/>
              </a:rPr>
            </a:br>
            <a:r>
              <a:rPr kumimoji="0" lang="en-GB" sz="1600" b="0" i="0" u="none" strike="noStrike" kern="1200" cap="none" spc="0" normalizeH="0" baseline="0" noProof="0" dirty="0">
                <a:ln>
                  <a:noFill/>
                </a:ln>
                <a:solidFill>
                  <a:srgbClr val="FFFFFF"/>
                </a:solidFill>
                <a:effectLst/>
                <a:uLnTx/>
                <a:uFillTx/>
                <a:latin typeface="Century Gothic"/>
                <a:ea typeface="+mn-ea"/>
                <a:cs typeface="BT Curve"/>
              </a:rPr>
              <a:t>in travel time</a:t>
            </a:r>
          </a:p>
        </p:txBody>
      </p:sp>
      <p:sp>
        <p:nvSpPr>
          <p:cNvPr id="23" name="object 27">
            <a:extLst>
              <a:ext uri="{FF2B5EF4-FFF2-40B4-BE49-F238E27FC236}">
                <a16:creationId xmlns:a16="http://schemas.microsoft.com/office/drawing/2014/main" id="{18BCF778-A8D2-0761-B782-218AD485DB41}"/>
              </a:ext>
            </a:extLst>
          </p:cNvPr>
          <p:cNvSpPr txBox="1"/>
          <p:nvPr/>
        </p:nvSpPr>
        <p:spPr>
          <a:xfrm>
            <a:off x="3459063" y="1611547"/>
            <a:ext cx="2452849" cy="1597254"/>
          </a:xfrm>
          <a:prstGeom prst="rect">
            <a:avLst/>
          </a:prstGeom>
        </p:spPr>
        <p:txBody>
          <a:bodyPr vert="horz" wrap="square" lIns="0" tIns="12087" rIns="0" bIns="0" rtlCol="0">
            <a:spAutoFit/>
          </a:bodyPr>
          <a:lstStyle/>
          <a:p>
            <a:pPr marL="1909" marR="0" lvl="0" indent="0" algn="l" defTabSz="914400" rtl="0" eaLnBrk="1" fontAlgn="auto" latinLnBrk="0" hangingPunct="1">
              <a:lnSpc>
                <a:spcPct val="100000"/>
              </a:lnSpc>
              <a:spcBef>
                <a:spcPts val="0"/>
              </a:spcBef>
              <a:spcAft>
                <a:spcPts val="600"/>
              </a:spcAft>
              <a:buClrTx/>
              <a:buSzTx/>
              <a:buFontTx/>
              <a:buNone/>
              <a:tabLst/>
              <a:defRPr/>
            </a:pPr>
            <a:r>
              <a:rPr kumimoji="0" lang="en-GB" sz="2000" b="1" i="0" u="none" strike="noStrike" kern="1200" cap="none" spc="-20" normalizeH="0" baseline="0" noProof="0" dirty="0">
                <a:ln>
                  <a:noFill/>
                </a:ln>
                <a:solidFill>
                  <a:srgbClr val="FFFFFF"/>
                </a:solidFill>
                <a:effectLst/>
                <a:uLnTx/>
                <a:uFillTx/>
                <a:latin typeface="Century Gothic"/>
                <a:ea typeface="+mn-ea"/>
                <a:cs typeface="BT Curve"/>
              </a:rPr>
              <a:t>Bin sensors to inform fill rate</a:t>
            </a:r>
          </a:p>
          <a:p>
            <a:pPr marL="1909" marR="0" lvl="0" indent="0" algn="l" defTabSz="914400" rtl="0" eaLnBrk="1" fontAlgn="auto" latinLnBrk="0" hangingPunct="1">
              <a:lnSpc>
                <a:spcPct val="100000"/>
              </a:lnSpc>
              <a:spcBef>
                <a:spcPts val="0"/>
              </a:spcBef>
              <a:spcAft>
                <a:spcPts val="600"/>
              </a:spcAft>
              <a:buClrTx/>
              <a:buSzTx/>
              <a:buFontTx/>
              <a:buNone/>
              <a:tabLst/>
              <a:defRPr/>
            </a:pPr>
            <a:r>
              <a:rPr kumimoji="0" lang="en-GB" sz="4200" b="1" i="0" u="none" strike="noStrike" kern="1200" cap="none" spc="-10" normalizeH="0" baseline="0" noProof="0" dirty="0">
                <a:ln>
                  <a:noFill/>
                </a:ln>
                <a:solidFill>
                  <a:srgbClr val="FFFFFF"/>
                </a:solidFill>
                <a:effectLst/>
                <a:uLnTx/>
                <a:uFillTx/>
                <a:latin typeface="Century Gothic"/>
                <a:ea typeface="+mn-ea"/>
                <a:cs typeface="BT Curve" panose="020B0503020203020204" pitchFamily="34" charset="0"/>
              </a:rPr>
              <a:t>20%</a:t>
            </a:r>
            <a:r>
              <a:rPr kumimoji="0" lang="en-GB" sz="1600" b="0" i="0" u="none" strike="noStrike" kern="1200" cap="none" spc="0" normalizeH="0" baseline="0" noProof="0" dirty="0">
                <a:ln>
                  <a:noFill/>
                </a:ln>
                <a:solidFill>
                  <a:srgbClr val="FFFFFF"/>
                </a:solidFill>
                <a:effectLst/>
                <a:uLnTx/>
                <a:uFillTx/>
                <a:latin typeface="Century Gothic"/>
                <a:ea typeface="+mn-ea"/>
                <a:cs typeface="BT Curve"/>
              </a:rPr>
              <a:t> reduction </a:t>
            </a:r>
            <a:br>
              <a:rPr kumimoji="0" lang="en-GB" sz="1600" b="0" i="0" u="none" strike="noStrike" kern="1200" cap="none" spc="0" normalizeH="0" baseline="0" noProof="0" dirty="0">
                <a:ln>
                  <a:noFill/>
                </a:ln>
                <a:solidFill>
                  <a:srgbClr val="FFFFFF"/>
                </a:solidFill>
                <a:effectLst/>
                <a:uLnTx/>
                <a:uFillTx/>
                <a:latin typeface="Century Gothic"/>
                <a:ea typeface="+mn-ea"/>
                <a:cs typeface="BT Curve"/>
              </a:rPr>
            </a:br>
            <a:r>
              <a:rPr kumimoji="0" lang="en-GB" sz="1600" b="0" i="0" u="none" strike="noStrike" kern="1200" cap="none" spc="0" normalizeH="0" baseline="0" noProof="0" dirty="0">
                <a:ln>
                  <a:noFill/>
                </a:ln>
                <a:solidFill>
                  <a:srgbClr val="FFFFFF"/>
                </a:solidFill>
                <a:effectLst/>
                <a:uLnTx/>
                <a:uFillTx/>
                <a:latin typeface="Century Gothic"/>
                <a:ea typeface="+mn-ea"/>
                <a:cs typeface="BT Curve"/>
              </a:rPr>
              <a:t>in waste collection</a:t>
            </a:r>
          </a:p>
        </p:txBody>
      </p:sp>
      <p:sp>
        <p:nvSpPr>
          <p:cNvPr id="24" name="object 27">
            <a:extLst>
              <a:ext uri="{FF2B5EF4-FFF2-40B4-BE49-F238E27FC236}">
                <a16:creationId xmlns:a16="http://schemas.microsoft.com/office/drawing/2014/main" id="{10AB0C28-6025-A41B-4752-91D5446B4F9E}"/>
              </a:ext>
            </a:extLst>
          </p:cNvPr>
          <p:cNvSpPr txBox="1"/>
          <p:nvPr/>
        </p:nvSpPr>
        <p:spPr>
          <a:xfrm>
            <a:off x="6301212" y="1611547"/>
            <a:ext cx="2542633" cy="1597254"/>
          </a:xfrm>
          <a:prstGeom prst="rect">
            <a:avLst/>
          </a:prstGeom>
        </p:spPr>
        <p:txBody>
          <a:bodyPr vert="horz" wrap="square" lIns="0" tIns="12087" rIns="0" bIns="0" rtlCol="0">
            <a:spAutoFit/>
          </a:bodyPr>
          <a:lstStyle/>
          <a:p>
            <a:pPr marL="1909" marR="0" lvl="0" indent="0" algn="l" defTabSz="914400" rtl="0" eaLnBrk="1" fontAlgn="auto" latinLnBrk="0" hangingPunct="1">
              <a:lnSpc>
                <a:spcPct val="100000"/>
              </a:lnSpc>
              <a:spcBef>
                <a:spcPts val="0"/>
              </a:spcBef>
              <a:spcAft>
                <a:spcPts val="600"/>
              </a:spcAft>
              <a:buClrTx/>
              <a:buSzTx/>
              <a:buFontTx/>
              <a:buNone/>
              <a:tabLst/>
              <a:defRPr/>
            </a:pPr>
            <a:r>
              <a:rPr kumimoji="0" lang="en-GB" sz="2000" b="1" i="0" u="none" strike="noStrike" kern="1200" cap="none" spc="-20" normalizeH="0" baseline="0" noProof="0" dirty="0">
                <a:ln>
                  <a:noFill/>
                </a:ln>
                <a:solidFill>
                  <a:srgbClr val="FFFFFF"/>
                </a:solidFill>
                <a:effectLst/>
                <a:uLnTx/>
                <a:uFillTx/>
                <a:latin typeface="Century Gothic"/>
                <a:ea typeface="+mn-ea"/>
                <a:cs typeface="BT Curve"/>
              </a:rPr>
              <a:t>AI prediction and detection on CCTV</a:t>
            </a:r>
          </a:p>
          <a:p>
            <a:pPr marL="1909" marR="0" lvl="0" indent="0" algn="l" defTabSz="914400" rtl="0" eaLnBrk="1" fontAlgn="auto" latinLnBrk="0" hangingPunct="1">
              <a:lnSpc>
                <a:spcPct val="100000"/>
              </a:lnSpc>
              <a:spcBef>
                <a:spcPts val="0"/>
              </a:spcBef>
              <a:spcAft>
                <a:spcPts val="600"/>
              </a:spcAft>
              <a:buClrTx/>
              <a:buSzTx/>
              <a:buFontTx/>
              <a:buNone/>
              <a:tabLst/>
              <a:defRPr/>
            </a:pPr>
            <a:r>
              <a:rPr kumimoji="0" lang="en-GB" sz="4200" b="1" i="0" u="none" strike="noStrike" kern="1200" cap="none" spc="-10" normalizeH="0" baseline="0" noProof="0" dirty="0">
                <a:ln>
                  <a:noFill/>
                </a:ln>
                <a:solidFill>
                  <a:srgbClr val="FFFFFF"/>
                </a:solidFill>
                <a:effectLst/>
                <a:uLnTx/>
                <a:uFillTx/>
                <a:latin typeface="Century Gothic"/>
                <a:ea typeface="+mn-ea"/>
                <a:cs typeface="BT Curve" panose="020B0503020203020204" pitchFamily="34" charset="0"/>
              </a:rPr>
              <a:t>25%</a:t>
            </a:r>
            <a:r>
              <a:rPr kumimoji="0" lang="en-GB" sz="1600" b="0" i="0" u="none" strike="noStrike" kern="1200" cap="none" spc="0" normalizeH="0" baseline="0" noProof="0" dirty="0">
                <a:ln>
                  <a:noFill/>
                </a:ln>
                <a:solidFill>
                  <a:srgbClr val="FFFFFF"/>
                </a:solidFill>
                <a:effectLst/>
                <a:uLnTx/>
                <a:uFillTx/>
                <a:latin typeface="Century Gothic"/>
                <a:ea typeface="+mn-ea"/>
                <a:cs typeface="BT Curve"/>
              </a:rPr>
              <a:t> decrease </a:t>
            </a:r>
            <a:br>
              <a:rPr kumimoji="0" lang="en-GB" sz="1600" b="0" i="0" u="none" strike="noStrike" kern="1200" cap="none" spc="0" normalizeH="0" baseline="0" noProof="0" dirty="0">
                <a:ln>
                  <a:noFill/>
                </a:ln>
                <a:solidFill>
                  <a:srgbClr val="FFFFFF"/>
                </a:solidFill>
                <a:effectLst/>
                <a:uLnTx/>
                <a:uFillTx/>
                <a:latin typeface="Century Gothic"/>
                <a:ea typeface="+mn-ea"/>
                <a:cs typeface="BT Curve"/>
              </a:rPr>
            </a:br>
            <a:r>
              <a:rPr kumimoji="0" lang="en-GB" sz="1600" b="0" i="0" u="none" strike="noStrike" kern="1200" cap="none" spc="0" normalizeH="0" baseline="0" noProof="0" dirty="0">
                <a:ln>
                  <a:noFill/>
                </a:ln>
                <a:solidFill>
                  <a:srgbClr val="FFFFFF"/>
                </a:solidFill>
                <a:effectLst/>
                <a:uLnTx/>
                <a:uFillTx/>
                <a:latin typeface="Century Gothic"/>
                <a:ea typeface="+mn-ea"/>
                <a:cs typeface="BT Curve"/>
              </a:rPr>
              <a:t>in crime rates</a:t>
            </a:r>
          </a:p>
        </p:txBody>
      </p:sp>
      <p:sp>
        <p:nvSpPr>
          <p:cNvPr id="25" name="object 27">
            <a:extLst>
              <a:ext uri="{FF2B5EF4-FFF2-40B4-BE49-F238E27FC236}">
                <a16:creationId xmlns:a16="http://schemas.microsoft.com/office/drawing/2014/main" id="{FB89EA62-4913-F249-96E0-C4B13D0063BF}"/>
              </a:ext>
            </a:extLst>
          </p:cNvPr>
          <p:cNvSpPr txBox="1"/>
          <p:nvPr/>
        </p:nvSpPr>
        <p:spPr>
          <a:xfrm>
            <a:off x="9175154" y="1611547"/>
            <a:ext cx="2468197" cy="1597254"/>
          </a:xfrm>
          <a:prstGeom prst="rect">
            <a:avLst/>
          </a:prstGeom>
        </p:spPr>
        <p:txBody>
          <a:bodyPr vert="horz" wrap="square" lIns="0" tIns="12087" rIns="0" bIns="0" rtlCol="0">
            <a:spAutoFit/>
          </a:bodyPr>
          <a:lstStyle/>
          <a:p>
            <a:pPr marL="1909" marR="0" lvl="0" indent="0" algn="l" defTabSz="914400" rtl="0" eaLnBrk="1" fontAlgn="auto" latinLnBrk="0" hangingPunct="1">
              <a:lnSpc>
                <a:spcPct val="100000"/>
              </a:lnSpc>
              <a:spcBef>
                <a:spcPts val="0"/>
              </a:spcBef>
              <a:spcAft>
                <a:spcPts val="600"/>
              </a:spcAft>
              <a:buClrTx/>
              <a:buSzTx/>
              <a:buFontTx/>
              <a:buNone/>
              <a:tabLst/>
              <a:defRPr/>
            </a:pPr>
            <a:r>
              <a:rPr kumimoji="0" lang="en-GB" sz="2000" b="1" i="0" u="none" strike="noStrike" kern="1200" cap="none" spc="-20" normalizeH="0" baseline="0" noProof="0" dirty="0">
                <a:ln>
                  <a:noFill/>
                </a:ln>
                <a:solidFill>
                  <a:srgbClr val="FFFFFF"/>
                </a:solidFill>
                <a:effectLst/>
                <a:uLnTx/>
                <a:uFillTx/>
                <a:latin typeface="Century Gothic"/>
                <a:ea typeface="+mn-ea"/>
                <a:cs typeface="BT Curve"/>
              </a:rPr>
              <a:t>Asset tracking in waste management</a:t>
            </a:r>
          </a:p>
          <a:p>
            <a:pPr marL="1909" marR="0" lvl="0" indent="0" algn="l" defTabSz="914400" rtl="0" eaLnBrk="1" fontAlgn="auto" latinLnBrk="0" hangingPunct="1">
              <a:lnSpc>
                <a:spcPct val="100000"/>
              </a:lnSpc>
              <a:spcBef>
                <a:spcPts val="0"/>
              </a:spcBef>
              <a:spcAft>
                <a:spcPts val="600"/>
              </a:spcAft>
              <a:buClrTx/>
              <a:buSzTx/>
              <a:buFontTx/>
              <a:buNone/>
              <a:tabLst/>
              <a:defRPr/>
            </a:pPr>
            <a:r>
              <a:rPr kumimoji="0" lang="en-GB" sz="4200" b="1" i="0" u="none" strike="noStrike" kern="1200" cap="none" spc="-10" normalizeH="0" baseline="0" noProof="0" dirty="0">
                <a:ln>
                  <a:noFill/>
                </a:ln>
                <a:solidFill>
                  <a:srgbClr val="FFFFFF"/>
                </a:solidFill>
                <a:effectLst/>
                <a:uLnTx/>
                <a:uFillTx/>
                <a:latin typeface="Century Gothic"/>
                <a:ea typeface="+mn-ea"/>
                <a:cs typeface="BT Curve" panose="020B0503020203020204" pitchFamily="34" charset="0"/>
              </a:rPr>
              <a:t>15%</a:t>
            </a:r>
            <a:r>
              <a:rPr kumimoji="0" lang="en-GB" sz="1600" b="0" i="0" u="none" strike="noStrike" kern="1200" cap="none" spc="0" normalizeH="0" baseline="0" noProof="0" dirty="0">
                <a:ln>
                  <a:noFill/>
                </a:ln>
                <a:solidFill>
                  <a:srgbClr val="FFFFFF"/>
                </a:solidFill>
                <a:effectLst/>
                <a:uLnTx/>
                <a:uFillTx/>
                <a:latin typeface="Century Gothic"/>
                <a:ea typeface="+mn-ea"/>
                <a:cs typeface="BT Curve"/>
              </a:rPr>
              <a:t> increase </a:t>
            </a:r>
            <a:br>
              <a:rPr kumimoji="0" lang="en-GB" sz="1600" b="0" i="0" u="none" strike="noStrike" kern="1200" cap="none" spc="0" normalizeH="0" baseline="0" noProof="0" dirty="0">
                <a:ln>
                  <a:noFill/>
                </a:ln>
                <a:solidFill>
                  <a:srgbClr val="FFFFFF"/>
                </a:solidFill>
                <a:effectLst/>
                <a:uLnTx/>
                <a:uFillTx/>
                <a:latin typeface="Century Gothic"/>
                <a:ea typeface="+mn-ea"/>
                <a:cs typeface="BT Curve"/>
              </a:rPr>
            </a:br>
            <a:r>
              <a:rPr kumimoji="0" lang="en-GB" sz="1600" b="0" i="0" u="none" strike="noStrike" kern="1200" cap="none" spc="0" normalizeH="0" baseline="0" noProof="0" dirty="0">
                <a:ln>
                  <a:noFill/>
                </a:ln>
                <a:solidFill>
                  <a:srgbClr val="FFFFFF"/>
                </a:solidFill>
                <a:effectLst/>
                <a:uLnTx/>
                <a:uFillTx/>
                <a:latin typeface="Century Gothic"/>
                <a:ea typeface="+mn-ea"/>
                <a:cs typeface="BT Curve"/>
              </a:rPr>
              <a:t>in waste collection</a:t>
            </a:r>
          </a:p>
        </p:txBody>
      </p:sp>
      <p:pic>
        <p:nvPicPr>
          <p:cNvPr id="3" name="Picture 2">
            <a:extLst>
              <a:ext uri="{FF2B5EF4-FFF2-40B4-BE49-F238E27FC236}">
                <a16:creationId xmlns:a16="http://schemas.microsoft.com/office/drawing/2014/main" id="{2478F47E-880F-2B67-CD73-08F11A94D437}"/>
              </a:ext>
            </a:extLst>
          </p:cNvPr>
          <p:cNvPicPr>
            <a:picLocks noChangeAspect="1"/>
          </p:cNvPicPr>
          <p:nvPr/>
        </p:nvPicPr>
        <p:blipFill rotWithShape="1">
          <a:blip r:embed="rId3">
            <a:extLst>
              <a:ext uri="{28A0092B-C50C-407E-A947-70E740481C1C}">
                <a14:useLocalDpi xmlns:a14="http://schemas.microsoft.com/office/drawing/2010/main" val="0"/>
              </a:ext>
            </a:extLst>
          </a:blip>
          <a:srcRect t="51537" r="75969" b="33031"/>
          <a:stretch/>
        </p:blipFill>
        <p:spPr>
          <a:xfrm>
            <a:off x="439838" y="3506473"/>
            <a:ext cx="2737681" cy="1884834"/>
          </a:xfrm>
          <a:prstGeom prst="rect">
            <a:avLst/>
          </a:prstGeom>
        </p:spPr>
      </p:pic>
      <p:pic>
        <p:nvPicPr>
          <p:cNvPr id="5" name="Picture 4">
            <a:extLst>
              <a:ext uri="{FF2B5EF4-FFF2-40B4-BE49-F238E27FC236}">
                <a16:creationId xmlns:a16="http://schemas.microsoft.com/office/drawing/2014/main" id="{48EDE962-3FF0-A888-1DBF-D071DB9E72B2}"/>
              </a:ext>
            </a:extLst>
          </p:cNvPr>
          <p:cNvPicPr>
            <a:picLocks noChangeAspect="1"/>
          </p:cNvPicPr>
          <p:nvPr/>
        </p:nvPicPr>
        <p:blipFill rotWithShape="1">
          <a:blip r:embed="rId3">
            <a:extLst>
              <a:ext uri="{28A0092B-C50C-407E-A947-70E740481C1C}">
                <a14:useLocalDpi xmlns:a14="http://schemas.microsoft.com/office/drawing/2010/main" val="0"/>
              </a:ext>
            </a:extLst>
          </a:blip>
          <a:srcRect l="50857" t="51537" r="24933" b="33031"/>
          <a:stretch/>
        </p:blipFill>
        <p:spPr>
          <a:xfrm>
            <a:off x="6148755" y="3506473"/>
            <a:ext cx="2758003" cy="1884834"/>
          </a:xfrm>
          <a:prstGeom prst="rect">
            <a:avLst/>
          </a:prstGeom>
        </p:spPr>
      </p:pic>
      <p:pic>
        <p:nvPicPr>
          <p:cNvPr id="6" name="Picture 5">
            <a:extLst>
              <a:ext uri="{FF2B5EF4-FFF2-40B4-BE49-F238E27FC236}">
                <a16:creationId xmlns:a16="http://schemas.microsoft.com/office/drawing/2014/main" id="{F43CE89E-D46A-2283-91D4-480634A18E44}"/>
              </a:ext>
            </a:extLst>
          </p:cNvPr>
          <p:cNvPicPr>
            <a:picLocks noChangeAspect="1"/>
          </p:cNvPicPr>
          <p:nvPr/>
        </p:nvPicPr>
        <p:blipFill rotWithShape="1">
          <a:blip r:embed="rId3">
            <a:extLst>
              <a:ext uri="{28A0092B-C50C-407E-A947-70E740481C1C}">
                <a14:useLocalDpi xmlns:a14="http://schemas.microsoft.com/office/drawing/2010/main" val="0"/>
              </a:ext>
            </a:extLst>
          </a:blip>
          <a:srcRect l="25329" t="51537" r="50593" b="33031"/>
          <a:stretch/>
        </p:blipFill>
        <p:spPr>
          <a:xfrm>
            <a:off x="3291612" y="3506473"/>
            <a:ext cx="2743050" cy="1884834"/>
          </a:xfrm>
          <a:prstGeom prst="rect">
            <a:avLst/>
          </a:prstGeom>
        </p:spPr>
      </p:pic>
      <p:sp>
        <p:nvSpPr>
          <p:cNvPr id="7" name="object 27">
            <a:extLst>
              <a:ext uri="{FF2B5EF4-FFF2-40B4-BE49-F238E27FC236}">
                <a16:creationId xmlns:a16="http://schemas.microsoft.com/office/drawing/2014/main" id="{EDB334F6-F9BC-83FF-F247-CD91D6B3E4D0}"/>
              </a:ext>
            </a:extLst>
          </p:cNvPr>
          <p:cNvSpPr txBox="1"/>
          <p:nvPr/>
        </p:nvSpPr>
        <p:spPr>
          <a:xfrm>
            <a:off x="590309" y="3616860"/>
            <a:ext cx="2396109" cy="1597254"/>
          </a:xfrm>
          <a:prstGeom prst="rect">
            <a:avLst/>
          </a:prstGeom>
        </p:spPr>
        <p:txBody>
          <a:bodyPr vert="horz" wrap="square" lIns="0" tIns="12087" rIns="0" bIns="0" rtlCol="0">
            <a:spAutoFit/>
          </a:bodyPr>
          <a:lstStyle/>
          <a:p>
            <a:pPr marL="1909" marR="0" lvl="0" indent="0" algn="l" defTabSz="914400" rtl="0" eaLnBrk="1" fontAlgn="auto" latinLnBrk="0" hangingPunct="1">
              <a:lnSpc>
                <a:spcPct val="100000"/>
              </a:lnSpc>
              <a:spcBef>
                <a:spcPts val="0"/>
              </a:spcBef>
              <a:spcAft>
                <a:spcPts val="600"/>
              </a:spcAft>
              <a:buClrTx/>
              <a:buSzTx/>
              <a:buFontTx/>
              <a:buNone/>
              <a:tabLst/>
              <a:defRPr/>
            </a:pPr>
            <a:r>
              <a:rPr kumimoji="0" lang="en-GB" sz="2000" b="1" i="0" u="none" strike="noStrike" kern="1200" cap="none" spc="-20" normalizeH="0" baseline="0" noProof="0" dirty="0">
                <a:ln>
                  <a:noFill/>
                </a:ln>
                <a:solidFill>
                  <a:srgbClr val="FFFFFF"/>
                </a:solidFill>
                <a:effectLst/>
                <a:uLnTx/>
                <a:uFillTx/>
                <a:latin typeface="Century Gothic"/>
                <a:ea typeface="+mn-ea"/>
                <a:cs typeface="BT Curve"/>
              </a:rPr>
              <a:t>Asset tracking for public bikes</a:t>
            </a:r>
          </a:p>
          <a:p>
            <a:pPr marL="1909" marR="0" lvl="0" indent="0" algn="l" defTabSz="914400" rtl="0" eaLnBrk="1" fontAlgn="auto" latinLnBrk="0" hangingPunct="1">
              <a:lnSpc>
                <a:spcPct val="100000"/>
              </a:lnSpc>
              <a:spcBef>
                <a:spcPts val="0"/>
              </a:spcBef>
              <a:spcAft>
                <a:spcPts val="600"/>
              </a:spcAft>
              <a:buClrTx/>
              <a:buSzTx/>
              <a:buFontTx/>
              <a:buNone/>
              <a:tabLst/>
              <a:defRPr/>
            </a:pPr>
            <a:r>
              <a:rPr kumimoji="0" lang="en-GB" sz="4200" b="1" i="0" u="none" strike="noStrike" kern="1200" cap="none" spc="-10" normalizeH="0" baseline="0" noProof="0" dirty="0">
                <a:ln>
                  <a:noFill/>
                </a:ln>
                <a:solidFill>
                  <a:srgbClr val="FFFFFF"/>
                </a:solidFill>
                <a:effectLst/>
                <a:uLnTx/>
                <a:uFillTx/>
                <a:latin typeface="Century Gothic"/>
                <a:ea typeface="+mn-ea"/>
                <a:cs typeface="BT Curve" panose="020B0503020203020204" pitchFamily="34" charset="0"/>
              </a:rPr>
              <a:t>20%</a:t>
            </a:r>
            <a:r>
              <a:rPr kumimoji="0" lang="en-GB" sz="1600" b="0" i="0" u="none" strike="noStrike" kern="1200" cap="none" spc="0" normalizeH="0" baseline="0" noProof="0" dirty="0">
                <a:ln>
                  <a:noFill/>
                </a:ln>
                <a:solidFill>
                  <a:srgbClr val="FFFFFF"/>
                </a:solidFill>
                <a:effectLst/>
                <a:uLnTx/>
                <a:uFillTx/>
                <a:latin typeface="Century Gothic"/>
                <a:ea typeface="+mn-ea"/>
                <a:cs typeface="BT Curve"/>
              </a:rPr>
              <a:t> increase </a:t>
            </a:r>
            <a:br>
              <a:rPr kumimoji="0" lang="en-GB" sz="1600" b="0" i="0" u="none" strike="noStrike" kern="1200" cap="none" spc="0" normalizeH="0" baseline="0" noProof="0" dirty="0">
                <a:ln>
                  <a:noFill/>
                </a:ln>
                <a:solidFill>
                  <a:srgbClr val="FFFFFF"/>
                </a:solidFill>
                <a:effectLst/>
                <a:uLnTx/>
                <a:uFillTx/>
                <a:latin typeface="Century Gothic"/>
                <a:ea typeface="+mn-ea"/>
                <a:cs typeface="BT Curve"/>
              </a:rPr>
            </a:br>
            <a:r>
              <a:rPr kumimoji="0" lang="en-GB" sz="1600" b="0" i="0" u="none" strike="noStrike" kern="1200" cap="none" spc="0" normalizeH="0" baseline="0" noProof="0" dirty="0">
                <a:ln>
                  <a:noFill/>
                </a:ln>
                <a:solidFill>
                  <a:srgbClr val="FFFFFF"/>
                </a:solidFill>
                <a:effectLst/>
                <a:uLnTx/>
                <a:uFillTx/>
                <a:latin typeface="Century Gothic"/>
                <a:ea typeface="+mn-ea"/>
                <a:cs typeface="BT Curve"/>
              </a:rPr>
              <a:t>in </a:t>
            </a:r>
            <a:r>
              <a:rPr kumimoji="0" lang="en-GB" sz="1600" b="0" i="0" u="none" strike="noStrike" kern="1200" cap="none" spc="0" normalizeH="0" baseline="0" noProof="0" dirty="0" err="1">
                <a:ln>
                  <a:noFill/>
                </a:ln>
                <a:solidFill>
                  <a:srgbClr val="FFFFFF"/>
                </a:solidFill>
                <a:effectLst/>
                <a:uLnTx/>
                <a:uFillTx/>
                <a:latin typeface="Century Gothic"/>
                <a:ea typeface="+mn-ea"/>
                <a:cs typeface="BT Curve"/>
              </a:rPr>
              <a:t>CityBike</a:t>
            </a:r>
            <a:r>
              <a:rPr kumimoji="0" lang="en-GB" sz="1600" b="0" i="0" u="none" strike="noStrike" kern="1200" cap="none" spc="0" normalizeH="0" baseline="0" noProof="0" dirty="0">
                <a:ln>
                  <a:noFill/>
                </a:ln>
                <a:solidFill>
                  <a:srgbClr val="FFFFFF"/>
                </a:solidFill>
                <a:effectLst/>
                <a:uLnTx/>
                <a:uFillTx/>
                <a:latin typeface="Century Gothic"/>
                <a:ea typeface="+mn-ea"/>
                <a:cs typeface="BT Curve"/>
              </a:rPr>
              <a:t> availability</a:t>
            </a:r>
          </a:p>
        </p:txBody>
      </p:sp>
      <p:sp>
        <p:nvSpPr>
          <p:cNvPr id="8" name="object 27">
            <a:extLst>
              <a:ext uri="{FF2B5EF4-FFF2-40B4-BE49-F238E27FC236}">
                <a16:creationId xmlns:a16="http://schemas.microsoft.com/office/drawing/2014/main" id="{054688C4-FBCF-7C60-7F5D-365D38E0EE25}"/>
              </a:ext>
            </a:extLst>
          </p:cNvPr>
          <p:cNvSpPr txBox="1"/>
          <p:nvPr/>
        </p:nvSpPr>
        <p:spPr>
          <a:xfrm>
            <a:off x="3459063" y="3616860"/>
            <a:ext cx="2270405" cy="1289478"/>
          </a:xfrm>
          <a:prstGeom prst="rect">
            <a:avLst/>
          </a:prstGeom>
        </p:spPr>
        <p:txBody>
          <a:bodyPr vert="horz" wrap="square" lIns="0" tIns="12087" rIns="0" bIns="0" rtlCol="0">
            <a:spAutoFit/>
          </a:bodyPr>
          <a:lstStyle/>
          <a:p>
            <a:pPr marL="1909" marR="0" lvl="0" indent="0" algn="l" defTabSz="914400" rtl="0" eaLnBrk="1" fontAlgn="auto" latinLnBrk="0" hangingPunct="1">
              <a:lnSpc>
                <a:spcPct val="100000"/>
              </a:lnSpc>
              <a:spcBef>
                <a:spcPts val="0"/>
              </a:spcBef>
              <a:spcAft>
                <a:spcPts val="600"/>
              </a:spcAft>
              <a:buClrTx/>
              <a:buSzTx/>
              <a:buFontTx/>
              <a:buNone/>
              <a:tabLst/>
              <a:defRPr/>
            </a:pPr>
            <a:r>
              <a:rPr kumimoji="0" lang="en-GB" sz="2000" b="1" i="0" u="none" strike="noStrike" kern="1200" cap="none" spc="-20" normalizeH="0" baseline="0" noProof="0" dirty="0">
                <a:ln>
                  <a:noFill/>
                </a:ln>
                <a:solidFill>
                  <a:srgbClr val="FFFFFF"/>
                </a:solidFill>
                <a:effectLst/>
                <a:uLnTx/>
                <a:uFillTx/>
                <a:latin typeface="Century Gothic"/>
                <a:ea typeface="+mn-ea"/>
                <a:cs typeface="BT Curve"/>
              </a:rPr>
              <a:t>Vehicle telemetry</a:t>
            </a:r>
          </a:p>
          <a:p>
            <a:pPr marL="1909" marR="0" lvl="0" indent="0" algn="l" defTabSz="914400" rtl="0" eaLnBrk="1" fontAlgn="auto" latinLnBrk="0" hangingPunct="1">
              <a:lnSpc>
                <a:spcPct val="100000"/>
              </a:lnSpc>
              <a:spcBef>
                <a:spcPts val="0"/>
              </a:spcBef>
              <a:spcAft>
                <a:spcPts val="600"/>
              </a:spcAft>
              <a:buClrTx/>
              <a:buSzTx/>
              <a:buFontTx/>
              <a:buNone/>
              <a:tabLst/>
              <a:defRPr/>
            </a:pPr>
            <a:r>
              <a:rPr kumimoji="0" lang="en-GB" sz="4200" b="1" i="0" u="none" strike="noStrike" kern="1200" cap="none" spc="-10" normalizeH="0" baseline="0" noProof="0" dirty="0">
                <a:ln>
                  <a:noFill/>
                </a:ln>
                <a:solidFill>
                  <a:srgbClr val="FFFFFF"/>
                </a:solidFill>
                <a:effectLst/>
                <a:uLnTx/>
                <a:uFillTx/>
                <a:latin typeface="Century Gothic"/>
                <a:ea typeface="+mn-ea"/>
                <a:cs typeface="BT Curve" panose="020B0503020203020204" pitchFamily="34" charset="0"/>
              </a:rPr>
              <a:t>15%</a:t>
            </a:r>
            <a:r>
              <a:rPr kumimoji="0" lang="en-GB" sz="1600" b="0" i="0" u="none" strike="noStrike" kern="1200" cap="none" spc="0" normalizeH="0" baseline="0" noProof="0" dirty="0">
                <a:ln>
                  <a:noFill/>
                </a:ln>
                <a:solidFill>
                  <a:srgbClr val="FFFFFF"/>
                </a:solidFill>
                <a:effectLst/>
                <a:uLnTx/>
                <a:uFillTx/>
                <a:latin typeface="Century Gothic"/>
                <a:ea typeface="+mn-ea"/>
                <a:cs typeface="BT Curve"/>
              </a:rPr>
              <a:t> reduction in fuel consumption</a:t>
            </a:r>
          </a:p>
        </p:txBody>
      </p:sp>
      <p:sp>
        <p:nvSpPr>
          <p:cNvPr id="14" name="object 27">
            <a:extLst>
              <a:ext uri="{FF2B5EF4-FFF2-40B4-BE49-F238E27FC236}">
                <a16:creationId xmlns:a16="http://schemas.microsoft.com/office/drawing/2014/main" id="{EBD77B6E-9CCF-F433-C327-6D26C4040786}"/>
              </a:ext>
            </a:extLst>
          </p:cNvPr>
          <p:cNvSpPr txBox="1"/>
          <p:nvPr/>
        </p:nvSpPr>
        <p:spPr>
          <a:xfrm>
            <a:off x="6301212" y="3616860"/>
            <a:ext cx="2287203" cy="1289478"/>
          </a:xfrm>
          <a:prstGeom prst="rect">
            <a:avLst/>
          </a:prstGeom>
        </p:spPr>
        <p:txBody>
          <a:bodyPr vert="horz" wrap="square" lIns="0" tIns="12087" rIns="0" bIns="0" rtlCol="0">
            <a:spAutoFit/>
          </a:bodyPr>
          <a:lstStyle/>
          <a:p>
            <a:pPr marL="1909" marR="0" lvl="0" indent="0" algn="l" defTabSz="914400" rtl="0" eaLnBrk="1" fontAlgn="auto" latinLnBrk="0" hangingPunct="1">
              <a:lnSpc>
                <a:spcPct val="100000"/>
              </a:lnSpc>
              <a:spcBef>
                <a:spcPts val="0"/>
              </a:spcBef>
              <a:spcAft>
                <a:spcPts val="600"/>
              </a:spcAft>
              <a:buClrTx/>
              <a:buSzTx/>
              <a:buFontTx/>
              <a:buNone/>
              <a:tabLst/>
              <a:defRPr/>
            </a:pPr>
            <a:r>
              <a:rPr kumimoji="0" lang="en-GB" sz="2000" b="1" i="0" u="none" strike="noStrike" kern="1200" cap="none" spc="-20" normalizeH="0" baseline="0" noProof="0" dirty="0">
                <a:ln>
                  <a:noFill/>
                </a:ln>
                <a:solidFill>
                  <a:srgbClr val="FFFFFF"/>
                </a:solidFill>
                <a:effectLst/>
                <a:uLnTx/>
                <a:uFillTx/>
                <a:latin typeface="Century Gothic"/>
                <a:ea typeface="+mn-ea"/>
                <a:cs typeface="BT Curve"/>
              </a:rPr>
              <a:t>Air quality sensors</a:t>
            </a:r>
          </a:p>
          <a:p>
            <a:pPr marL="1909" marR="0" lvl="0" indent="0" algn="l" defTabSz="914400" rtl="0" eaLnBrk="1" fontAlgn="auto" latinLnBrk="0" hangingPunct="1">
              <a:lnSpc>
                <a:spcPct val="100000"/>
              </a:lnSpc>
              <a:spcBef>
                <a:spcPts val="0"/>
              </a:spcBef>
              <a:spcAft>
                <a:spcPts val="600"/>
              </a:spcAft>
              <a:buClrTx/>
              <a:buSzTx/>
              <a:buFontTx/>
              <a:buNone/>
              <a:tabLst/>
              <a:defRPr/>
            </a:pPr>
            <a:r>
              <a:rPr kumimoji="0" lang="en-GB" sz="4200" b="1" i="0" u="none" strike="noStrike" kern="1200" cap="none" spc="-10" normalizeH="0" baseline="0" noProof="0" dirty="0">
                <a:ln>
                  <a:noFill/>
                </a:ln>
                <a:solidFill>
                  <a:srgbClr val="FFFFFF"/>
                </a:solidFill>
                <a:effectLst/>
                <a:uLnTx/>
                <a:uFillTx/>
                <a:latin typeface="Century Gothic"/>
                <a:ea typeface="+mn-ea"/>
                <a:cs typeface="BT Curve" panose="020B0503020203020204" pitchFamily="34" charset="0"/>
              </a:rPr>
              <a:t>44%</a:t>
            </a:r>
            <a:r>
              <a:rPr kumimoji="0" lang="en-GB" sz="1600" b="0" i="0" u="none" strike="noStrike" kern="1200" cap="none" spc="0" normalizeH="0" baseline="0" noProof="0" dirty="0">
                <a:ln>
                  <a:noFill/>
                </a:ln>
                <a:solidFill>
                  <a:srgbClr val="FFFFFF"/>
                </a:solidFill>
                <a:effectLst/>
                <a:uLnTx/>
                <a:uFillTx/>
                <a:latin typeface="Century Gothic"/>
                <a:ea typeface="+mn-ea"/>
                <a:cs typeface="BT Curve"/>
              </a:rPr>
              <a:t> reduction </a:t>
            </a:r>
            <a:br>
              <a:rPr kumimoji="0" lang="en-GB" sz="1600" b="0" i="0" u="none" strike="noStrike" kern="1200" cap="none" spc="0" normalizeH="0" baseline="0" noProof="0" dirty="0">
                <a:ln>
                  <a:noFill/>
                </a:ln>
                <a:solidFill>
                  <a:srgbClr val="FFFFFF"/>
                </a:solidFill>
                <a:effectLst/>
                <a:uLnTx/>
                <a:uFillTx/>
                <a:latin typeface="Century Gothic"/>
                <a:ea typeface="+mn-ea"/>
                <a:cs typeface="BT Curve"/>
              </a:rPr>
            </a:br>
            <a:r>
              <a:rPr kumimoji="0" lang="en-GB" sz="1600" b="0" i="0" u="none" strike="noStrike" kern="1200" cap="none" spc="0" normalizeH="0" baseline="0" noProof="0" dirty="0">
                <a:ln>
                  <a:noFill/>
                </a:ln>
                <a:solidFill>
                  <a:srgbClr val="FFFFFF"/>
                </a:solidFill>
                <a:effectLst/>
                <a:uLnTx/>
                <a:uFillTx/>
                <a:latin typeface="Century Gothic"/>
                <a:ea typeface="+mn-ea"/>
                <a:cs typeface="BT Curve"/>
              </a:rPr>
              <a:t>in nitrous oxide</a:t>
            </a:r>
          </a:p>
        </p:txBody>
      </p:sp>
      <p:sp>
        <p:nvSpPr>
          <p:cNvPr id="15" name="TextBox 14">
            <a:extLst>
              <a:ext uri="{FF2B5EF4-FFF2-40B4-BE49-F238E27FC236}">
                <a16:creationId xmlns:a16="http://schemas.microsoft.com/office/drawing/2014/main" id="{2D8068E9-8DD8-6421-D4BC-076687C098E1}"/>
              </a:ext>
            </a:extLst>
          </p:cNvPr>
          <p:cNvSpPr txBox="1"/>
          <p:nvPr/>
        </p:nvSpPr>
        <p:spPr>
          <a:xfrm>
            <a:off x="9052938" y="3506473"/>
            <a:ext cx="2696149" cy="1884834"/>
          </a:xfrm>
          <a:prstGeom prst="rect">
            <a:avLst/>
          </a:prstGeom>
          <a:noFill/>
        </p:spPr>
        <p:txBody>
          <a:bodyPr wrap="square" lIns="0" tIns="0" rIns="0" bIns="0"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600" b="1" i="0" u="none" strike="noStrike" kern="1200" cap="none" spc="0" normalizeH="0" baseline="0" noProof="0" dirty="0">
                <a:ln>
                  <a:noFill/>
                </a:ln>
                <a:solidFill>
                  <a:srgbClr val="5514B4"/>
                </a:solidFill>
                <a:effectLst/>
                <a:uLnTx/>
                <a:uFillTx/>
                <a:latin typeface="Century Gothic"/>
                <a:ea typeface="+mn-ea"/>
                <a:cs typeface="+mn-cs"/>
              </a:rPr>
              <a:t>We’re at the </a:t>
            </a:r>
            <a:br>
              <a:rPr kumimoji="0" lang="en-US" sz="2600" b="1" i="0" u="none" strike="noStrike" kern="1200" cap="none" spc="0" normalizeH="0" baseline="0" noProof="0" dirty="0">
                <a:ln>
                  <a:noFill/>
                </a:ln>
                <a:solidFill>
                  <a:srgbClr val="5514B4"/>
                </a:solidFill>
                <a:effectLst/>
                <a:uLnTx/>
                <a:uFillTx/>
                <a:latin typeface="Century Gothic"/>
                <a:ea typeface="+mn-ea"/>
                <a:cs typeface="+mn-cs"/>
              </a:rPr>
            </a:br>
            <a:r>
              <a:rPr kumimoji="0" lang="en-US" sz="2600" b="1" i="0" u="none" strike="noStrike" kern="1200" cap="none" spc="0" normalizeH="0" baseline="0" noProof="0" dirty="0">
                <a:ln>
                  <a:noFill/>
                </a:ln>
                <a:solidFill>
                  <a:srgbClr val="5514B4"/>
                </a:solidFill>
                <a:effectLst/>
                <a:uLnTx/>
                <a:uFillTx/>
                <a:latin typeface="Century Gothic"/>
                <a:ea typeface="+mn-ea"/>
                <a:cs typeface="+mn-cs"/>
              </a:rPr>
              <a:t>start of the innovation curve…</a:t>
            </a:r>
          </a:p>
        </p:txBody>
      </p:sp>
    </p:spTree>
    <p:extLst>
      <p:ext uri="{BB962C8B-B14F-4D97-AF65-F5344CB8AC3E}">
        <p14:creationId xmlns:p14="http://schemas.microsoft.com/office/powerpoint/2010/main" val="4115323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0" descr="Joint Operators Technical Specification">
            <a:extLst>
              <a:ext uri="{FF2B5EF4-FFF2-40B4-BE49-F238E27FC236}">
                <a16:creationId xmlns:a16="http://schemas.microsoft.com/office/drawing/2014/main" id="{D229EB3C-9E57-0990-E1F6-8282FD79174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92806" y="4020887"/>
            <a:ext cx="3308795" cy="1929502"/>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a:extLst>
              <a:ext uri="{FF2B5EF4-FFF2-40B4-BE49-F238E27FC236}">
                <a16:creationId xmlns:a16="http://schemas.microsoft.com/office/drawing/2014/main" id="{C53700E2-319C-0C9E-8308-FE950E8C71F3}"/>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7788492" y="1365503"/>
            <a:ext cx="1988337" cy="2658754"/>
          </a:xfrm>
          <a:prstGeom prst="rect">
            <a:avLst/>
          </a:prstGeom>
        </p:spPr>
      </p:pic>
      <p:pic>
        <p:nvPicPr>
          <p:cNvPr id="11" name="Picture 10">
            <a:extLst>
              <a:ext uri="{FF2B5EF4-FFF2-40B4-BE49-F238E27FC236}">
                <a16:creationId xmlns:a16="http://schemas.microsoft.com/office/drawing/2014/main" id="{44C410C9-2D42-A8C4-B2C9-EA32A018B0F8}"/>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t="7093" b="6381"/>
          <a:stretch/>
        </p:blipFill>
        <p:spPr>
          <a:xfrm>
            <a:off x="5656084" y="1365502"/>
            <a:ext cx="2132407" cy="4403473"/>
          </a:xfrm>
          <a:prstGeom prst="rect">
            <a:avLst/>
          </a:prstGeom>
        </p:spPr>
      </p:pic>
      <p:pic>
        <p:nvPicPr>
          <p:cNvPr id="7" name="Picture 6">
            <a:extLst>
              <a:ext uri="{FF2B5EF4-FFF2-40B4-BE49-F238E27FC236}">
                <a16:creationId xmlns:a16="http://schemas.microsoft.com/office/drawing/2014/main" id="{63FE3AD7-A112-46BF-2913-902041DE3834}"/>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9754859" y="1365503"/>
            <a:ext cx="1994229" cy="2655384"/>
          </a:xfrm>
          <a:prstGeom prst="rect">
            <a:avLst/>
          </a:prstGeom>
        </p:spPr>
      </p:pic>
      <p:sp>
        <p:nvSpPr>
          <p:cNvPr id="3" name="Title 2">
            <a:extLst>
              <a:ext uri="{FF2B5EF4-FFF2-40B4-BE49-F238E27FC236}">
                <a16:creationId xmlns:a16="http://schemas.microsoft.com/office/drawing/2014/main" id="{CEFF0B7F-BF25-838E-20F1-E3591802BB40}"/>
              </a:ext>
            </a:extLst>
          </p:cNvPr>
          <p:cNvSpPr>
            <a:spLocks noGrp="1"/>
          </p:cNvSpPr>
          <p:nvPr>
            <p:ph type="title"/>
          </p:nvPr>
        </p:nvSpPr>
        <p:spPr/>
        <p:txBody>
          <a:bodyPr/>
          <a:lstStyle/>
          <a:p>
            <a:r>
              <a:rPr lang="en-US" dirty="0"/>
              <a:t>We can be even better</a:t>
            </a:r>
          </a:p>
        </p:txBody>
      </p:sp>
      <p:grpSp>
        <p:nvGrpSpPr>
          <p:cNvPr id="23" name="Group 22">
            <a:extLst>
              <a:ext uri="{FF2B5EF4-FFF2-40B4-BE49-F238E27FC236}">
                <a16:creationId xmlns:a16="http://schemas.microsoft.com/office/drawing/2014/main" id="{13A92A42-2349-9D62-D572-FAAEE413902B}"/>
              </a:ext>
            </a:extLst>
          </p:cNvPr>
          <p:cNvGrpSpPr/>
          <p:nvPr/>
        </p:nvGrpSpPr>
        <p:grpSpPr>
          <a:xfrm>
            <a:off x="690399" y="1386292"/>
            <a:ext cx="2082124" cy="2082124"/>
            <a:chOff x="690399" y="1394406"/>
            <a:chExt cx="2172832" cy="2172832"/>
          </a:xfrm>
        </p:grpSpPr>
        <p:sp>
          <p:nvSpPr>
            <p:cNvPr id="4" name="TextBox 3">
              <a:extLst>
                <a:ext uri="{FF2B5EF4-FFF2-40B4-BE49-F238E27FC236}">
                  <a16:creationId xmlns:a16="http://schemas.microsoft.com/office/drawing/2014/main" id="{559DA82F-1589-90EF-EB03-5252FADFEF3D}"/>
                </a:ext>
              </a:extLst>
            </p:cNvPr>
            <p:cNvSpPr txBox="1"/>
            <p:nvPr/>
          </p:nvSpPr>
          <p:spPr>
            <a:xfrm>
              <a:off x="839128" y="1653204"/>
              <a:ext cx="1832889" cy="1509569"/>
            </a:xfrm>
            <a:prstGeom prst="rect">
              <a:avLst/>
            </a:prstGeom>
            <a:noFill/>
          </p:spPr>
          <p:txBody>
            <a:bodyPr wrap="square" rtlCol="0" anchor="ctr"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200" b="1" i="0" u="none" strike="noStrike" kern="1200" cap="none" spc="0" normalizeH="0" baseline="0" noProof="0" dirty="0">
                  <a:ln>
                    <a:noFill/>
                  </a:ln>
                  <a:solidFill>
                    <a:srgbClr val="5514B4"/>
                  </a:solidFill>
                  <a:effectLst/>
                  <a:uLnTx/>
                  <a:uFillTx/>
                  <a:latin typeface="Century Gothic"/>
                  <a:ea typeface="+mn-ea"/>
                  <a:cs typeface="+mn-cs"/>
                </a:rPr>
                <a:t>Working with the local authorities </a:t>
              </a:r>
            </a:p>
          </p:txBody>
        </p:sp>
        <p:sp>
          <p:nvSpPr>
            <p:cNvPr id="16" name="Oval 15">
              <a:extLst>
                <a:ext uri="{FF2B5EF4-FFF2-40B4-BE49-F238E27FC236}">
                  <a16:creationId xmlns:a16="http://schemas.microsoft.com/office/drawing/2014/main" id="{B2B19879-8876-157D-EC9B-0294DAB59847}"/>
                </a:ext>
              </a:extLst>
            </p:cNvPr>
            <p:cNvSpPr/>
            <p:nvPr/>
          </p:nvSpPr>
          <p:spPr>
            <a:xfrm>
              <a:off x="690399" y="1394406"/>
              <a:ext cx="2172832" cy="2172832"/>
            </a:xfrm>
            <a:prstGeom prst="ellipse">
              <a:avLst/>
            </a:prstGeom>
            <a:noFill/>
            <a:ln w="25400">
              <a:gradFill>
                <a:gsLst>
                  <a:gs pos="0">
                    <a:schemeClr val="accent2"/>
                  </a:gs>
                  <a:gs pos="100000">
                    <a:schemeClr val="accent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entury Gothic"/>
                <a:ea typeface="+mn-ea"/>
                <a:cs typeface="+mn-cs"/>
              </a:endParaRPr>
            </a:p>
          </p:txBody>
        </p:sp>
      </p:grpSp>
      <p:grpSp>
        <p:nvGrpSpPr>
          <p:cNvPr id="24" name="Group 23">
            <a:extLst>
              <a:ext uri="{FF2B5EF4-FFF2-40B4-BE49-F238E27FC236}">
                <a16:creationId xmlns:a16="http://schemas.microsoft.com/office/drawing/2014/main" id="{48ED35B9-72F4-1312-BEB6-8BB7B209578B}"/>
              </a:ext>
            </a:extLst>
          </p:cNvPr>
          <p:cNvGrpSpPr/>
          <p:nvPr/>
        </p:nvGrpSpPr>
        <p:grpSpPr>
          <a:xfrm>
            <a:off x="3110282" y="1386292"/>
            <a:ext cx="2082124" cy="2082124"/>
            <a:chOff x="3213273" y="1394406"/>
            <a:chExt cx="2172832" cy="2172832"/>
          </a:xfrm>
        </p:grpSpPr>
        <p:sp>
          <p:nvSpPr>
            <p:cNvPr id="5" name="TextBox 4">
              <a:extLst>
                <a:ext uri="{FF2B5EF4-FFF2-40B4-BE49-F238E27FC236}">
                  <a16:creationId xmlns:a16="http://schemas.microsoft.com/office/drawing/2014/main" id="{2883EDBC-617A-B0C4-23C3-FDD80DECB21C}"/>
                </a:ext>
              </a:extLst>
            </p:cNvPr>
            <p:cNvSpPr txBox="1"/>
            <p:nvPr/>
          </p:nvSpPr>
          <p:spPr>
            <a:xfrm>
              <a:off x="3603740" y="2096102"/>
              <a:ext cx="1391898" cy="769441"/>
            </a:xfrm>
            <a:prstGeom prst="rect">
              <a:avLst/>
            </a:prstGeom>
            <a:noFill/>
          </p:spPr>
          <p:txBody>
            <a:bodyPr wrap="square" rtlCol="0" anchor="ctr"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200" b="1" i="0" u="none" strike="noStrike" kern="1200" cap="none" spc="0" normalizeH="0" baseline="0" noProof="0" dirty="0">
                  <a:ln>
                    <a:noFill/>
                  </a:ln>
                  <a:solidFill>
                    <a:srgbClr val="5514B4"/>
                  </a:solidFill>
                  <a:effectLst/>
                  <a:uLnTx/>
                  <a:uFillTx/>
                  <a:latin typeface="Century Gothic"/>
                  <a:ea typeface="+mn-ea"/>
                  <a:cs typeface="+mn-cs"/>
                </a:rPr>
                <a:t>Neutral </a:t>
              </a:r>
              <a:br>
                <a:rPr kumimoji="0" lang="en-GB" sz="2200" b="1" i="0" u="none" strike="noStrike" kern="1200" cap="none" spc="0" normalizeH="0" baseline="0" noProof="0" dirty="0">
                  <a:ln>
                    <a:noFill/>
                  </a:ln>
                  <a:solidFill>
                    <a:srgbClr val="5514B4"/>
                  </a:solidFill>
                  <a:effectLst/>
                  <a:uLnTx/>
                  <a:uFillTx/>
                  <a:latin typeface="Century Gothic"/>
                  <a:ea typeface="+mn-ea"/>
                  <a:cs typeface="+mn-cs"/>
                </a:rPr>
              </a:br>
              <a:r>
                <a:rPr kumimoji="0" lang="en-GB" sz="2200" b="1" i="0" u="none" strike="noStrike" kern="1200" cap="none" spc="0" normalizeH="0" baseline="0" noProof="0" dirty="0">
                  <a:ln>
                    <a:noFill/>
                  </a:ln>
                  <a:solidFill>
                    <a:srgbClr val="5514B4"/>
                  </a:solidFill>
                  <a:effectLst/>
                  <a:uLnTx/>
                  <a:uFillTx/>
                  <a:latin typeface="Century Gothic"/>
                  <a:ea typeface="+mn-ea"/>
                  <a:cs typeface="+mn-cs"/>
                </a:rPr>
                <a:t>host</a:t>
              </a:r>
            </a:p>
          </p:txBody>
        </p:sp>
        <p:sp>
          <p:nvSpPr>
            <p:cNvPr id="17" name="Oval 16">
              <a:extLst>
                <a:ext uri="{FF2B5EF4-FFF2-40B4-BE49-F238E27FC236}">
                  <a16:creationId xmlns:a16="http://schemas.microsoft.com/office/drawing/2014/main" id="{57E57EB3-19F3-C47E-620E-90EAAFB10D66}"/>
                </a:ext>
              </a:extLst>
            </p:cNvPr>
            <p:cNvSpPr/>
            <p:nvPr/>
          </p:nvSpPr>
          <p:spPr>
            <a:xfrm>
              <a:off x="3213273" y="1394406"/>
              <a:ext cx="2172832" cy="2172832"/>
            </a:xfrm>
            <a:prstGeom prst="ellipse">
              <a:avLst/>
            </a:prstGeom>
            <a:noFill/>
            <a:ln w="25400">
              <a:gradFill>
                <a:gsLst>
                  <a:gs pos="0">
                    <a:schemeClr val="accent2"/>
                  </a:gs>
                  <a:gs pos="100000">
                    <a:schemeClr val="accent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entury Gothic"/>
                <a:ea typeface="+mn-ea"/>
                <a:cs typeface="+mn-cs"/>
              </a:endParaRPr>
            </a:p>
          </p:txBody>
        </p:sp>
      </p:grpSp>
      <p:grpSp>
        <p:nvGrpSpPr>
          <p:cNvPr id="22" name="Group 21">
            <a:extLst>
              <a:ext uri="{FF2B5EF4-FFF2-40B4-BE49-F238E27FC236}">
                <a16:creationId xmlns:a16="http://schemas.microsoft.com/office/drawing/2014/main" id="{E1DB0B7E-F76D-6193-BA46-0C82BF9FD660}"/>
              </a:ext>
            </a:extLst>
          </p:cNvPr>
          <p:cNvGrpSpPr/>
          <p:nvPr/>
        </p:nvGrpSpPr>
        <p:grpSpPr>
          <a:xfrm>
            <a:off x="690399" y="3684933"/>
            <a:ext cx="2082124" cy="2082124"/>
            <a:chOff x="690399" y="3684933"/>
            <a:chExt cx="2172832" cy="2172832"/>
          </a:xfrm>
        </p:grpSpPr>
        <p:sp>
          <p:nvSpPr>
            <p:cNvPr id="2" name="TextBox 1">
              <a:extLst>
                <a:ext uri="{FF2B5EF4-FFF2-40B4-BE49-F238E27FC236}">
                  <a16:creationId xmlns:a16="http://schemas.microsoft.com/office/drawing/2014/main" id="{B624E0C7-1A53-FD0E-7C38-CFDC3EAE34FD}"/>
                </a:ext>
              </a:extLst>
            </p:cNvPr>
            <p:cNvSpPr txBox="1"/>
            <p:nvPr/>
          </p:nvSpPr>
          <p:spPr>
            <a:xfrm>
              <a:off x="965267" y="4508480"/>
              <a:ext cx="1623096" cy="430887"/>
            </a:xfrm>
            <a:prstGeom prst="rect">
              <a:avLst/>
            </a:prstGeom>
            <a:noFill/>
          </p:spPr>
          <p:txBody>
            <a:bodyPr wrap="square" rtlCol="0" anchor="ctr"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200" b="1" i="0" u="none" strike="noStrike" kern="1200" cap="none" spc="0" normalizeH="0" baseline="0" noProof="0" dirty="0" err="1">
                  <a:ln>
                    <a:noFill/>
                  </a:ln>
                  <a:solidFill>
                    <a:srgbClr val="5514B4"/>
                  </a:solidFill>
                  <a:effectLst/>
                  <a:uLnTx/>
                  <a:uFillTx/>
                  <a:latin typeface="Century Gothic"/>
                  <a:ea typeface="+mn-ea"/>
                  <a:cs typeface="+mn-cs"/>
                </a:rPr>
                <a:t>vRAN</a:t>
              </a:r>
              <a:r>
                <a:rPr kumimoji="0" lang="en-GB" sz="2200" b="1" i="0" u="none" strike="noStrike" kern="1200" cap="none" spc="0" normalizeH="0" baseline="0" noProof="0" dirty="0">
                  <a:ln>
                    <a:noFill/>
                  </a:ln>
                  <a:solidFill>
                    <a:srgbClr val="000000"/>
                  </a:solidFill>
                  <a:effectLst/>
                  <a:uLnTx/>
                  <a:uFillTx/>
                  <a:latin typeface="Century Gothic"/>
                  <a:ea typeface="+mn-ea"/>
                  <a:cs typeface="+mn-cs"/>
                </a:rPr>
                <a:t> </a:t>
              </a:r>
            </a:p>
          </p:txBody>
        </p:sp>
        <p:sp>
          <p:nvSpPr>
            <p:cNvPr id="20" name="Oval 19">
              <a:extLst>
                <a:ext uri="{FF2B5EF4-FFF2-40B4-BE49-F238E27FC236}">
                  <a16:creationId xmlns:a16="http://schemas.microsoft.com/office/drawing/2014/main" id="{B654D690-A625-73A7-6EA0-7F4F607F86B4}"/>
                </a:ext>
              </a:extLst>
            </p:cNvPr>
            <p:cNvSpPr/>
            <p:nvPr/>
          </p:nvSpPr>
          <p:spPr>
            <a:xfrm>
              <a:off x="690399" y="3684933"/>
              <a:ext cx="2172832" cy="2172832"/>
            </a:xfrm>
            <a:prstGeom prst="ellipse">
              <a:avLst/>
            </a:prstGeom>
            <a:noFill/>
            <a:ln w="25400">
              <a:gradFill>
                <a:gsLst>
                  <a:gs pos="0">
                    <a:schemeClr val="accent2"/>
                  </a:gs>
                  <a:gs pos="100000">
                    <a:schemeClr val="accent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entury Gothic"/>
                <a:ea typeface="+mn-ea"/>
                <a:cs typeface="+mn-cs"/>
              </a:endParaRPr>
            </a:p>
          </p:txBody>
        </p:sp>
      </p:grpSp>
      <p:grpSp>
        <p:nvGrpSpPr>
          <p:cNvPr id="25" name="Group 24">
            <a:extLst>
              <a:ext uri="{FF2B5EF4-FFF2-40B4-BE49-F238E27FC236}">
                <a16:creationId xmlns:a16="http://schemas.microsoft.com/office/drawing/2014/main" id="{58D34E79-1CD7-5A7B-4CC0-F8CBC09D2E90}"/>
              </a:ext>
            </a:extLst>
          </p:cNvPr>
          <p:cNvGrpSpPr/>
          <p:nvPr/>
        </p:nvGrpSpPr>
        <p:grpSpPr>
          <a:xfrm>
            <a:off x="3110282" y="3684933"/>
            <a:ext cx="2082124" cy="2082124"/>
            <a:chOff x="3213273" y="3684933"/>
            <a:chExt cx="2172832" cy="2172832"/>
          </a:xfrm>
        </p:grpSpPr>
        <p:sp>
          <p:nvSpPr>
            <p:cNvPr id="6" name="TextBox 5">
              <a:extLst>
                <a:ext uri="{FF2B5EF4-FFF2-40B4-BE49-F238E27FC236}">
                  <a16:creationId xmlns:a16="http://schemas.microsoft.com/office/drawing/2014/main" id="{F8C01EE3-BA99-22B7-0022-C222DC9C60B7}"/>
                </a:ext>
              </a:extLst>
            </p:cNvPr>
            <p:cNvSpPr txBox="1"/>
            <p:nvPr/>
          </p:nvSpPr>
          <p:spPr>
            <a:xfrm>
              <a:off x="3603740" y="4508479"/>
              <a:ext cx="1391898" cy="430887"/>
            </a:xfrm>
            <a:prstGeom prst="rect">
              <a:avLst/>
            </a:prstGeom>
            <a:noFill/>
          </p:spPr>
          <p:txBody>
            <a:bodyPr wrap="square" rtlCol="0" anchor="ctr"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200" b="1" i="0" u="none" strike="noStrike" kern="1200" cap="none" spc="0" normalizeH="0" baseline="0" noProof="0" dirty="0">
                  <a:ln>
                    <a:noFill/>
                  </a:ln>
                  <a:solidFill>
                    <a:srgbClr val="5514B4"/>
                  </a:solidFill>
                  <a:effectLst/>
                  <a:uLnTx/>
                  <a:uFillTx/>
                  <a:latin typeface="Century Gothic"/>
                  <a:ea typeface="+mn-ea"/>
                  <a:cs typeface="+mn-cs"/>
                </a:rPr>
                <a:t>ORAN</a:t>
              </a:r>
            </a:p>
          </p:txBody>
        </p:sp>
        <p:sp>
          <p:nvSpPr>
            <p:cNvPr id="21" name="Oval 20">
              <a:extLst>
                <a:ext uri="{FF2B5EF4-FFF2-40B4-BE49-F238E27FC236}">
                  <a16:creationId xmlns:a16="http://schemas.microsoft.com/office/drawing/2014/main" id="{0D08115F-BFF4-4145-C42C-9FD678D58667}"/>
                </a:ext>
              </a:extLst>
            </p:cNvPr>
            <p:cNvSpPr/>
            <p:nvPr/>
          </p:nvSpPr>
          <p:spPr>
            <a:xfrm>
              <a:off x="3213273" y="3684933"/>
              <a:ext cx="2172832" cy="2172832"/>
            </a:xfrm>
            <a:prstGeom prst="ellipse">
              <a:avLst/>
            </a:prstGeom>
            <a:noFill/>
            <a:ln w="25400">
              <a:gradFill>
                <a:gsLst>
                  <a:gs pos="0">
                    <a:schemeClr val="accent2"/>
                  </a:gs>
                  <a:gs pos="100000">
                    <a:schemeClr val="accent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entury Gothic"/>
                <a:ea typeface="+mn-ea"/>
                <a:cs typeface="+mn-cs"/>
              </a:endParaRPr>
            </a:p>
          </p:txBody>
        </p:sp>
      </p:grpSp>
    </p:spTree>
    <p:extLst>
      <p:ext uri="{BB962C8B-B14F-4D97-AF65-F5344CB8AC3E}">
        <p14:creationId xmlns:p14="http://schemas.microsoft.com/office/powerpoint/2010/main" val="17007853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1E772125-3AE0-5ECE-DE44-1208709C12C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0"/>
            <a:ext cx="12192000" cy="3429000"/>
          </a:xfrm>
          <a:prstGeom prst="rect">
            <a:avLst/>
          </a:prstGeom>
        </p:spPr>
      </p:pic>
      <p:sp>
        <p:nvSpPr>
          <p:cNvPr id="14" name="Rectangle 13">
            <a:extLst>
              <a:ext uri="{FF2B5EF4-FFF2-40B4-BE49-F238E27FC236}">
                <a16:creationId xmlns:a16="http://schemas.microsoft.com/office/drawing/2014/main" id="{D43E0817-2517-6DB4-1447-67AED20E9A83}"/>
              </a:ext>
            </a:extLst>
          </p:cNvPr>
          <p:cNvSpPr/>
          <p:nvPr/>
        </p:nvSpPr>
        <p:spPr>
          <a:xfrm>
            <a:off x="0" y="0"/>
            <a:ext cx="12192000" cy="2013995"/>
          </a:xfrm>
          <a:prstGeom prst="rect">
            <a:avLst/>
          </a:prstGeom>
          <a:gradFill>
            <a:gsLst>
              <a:gs pos="0">
                <a:schemeClr val="tx1">
                  <a:alpha val="65395"/>
                </a:schemeClr>
              </a:gs>
              <a:gs pos="99000">
                <a:schemeClr val="tx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entury Gothic"/>
              <a:ea typeface="+mn-ea"/>
              <a:cs typeface="+mn-cs"/>
            </a:endParaRPr>
          </a:p>
        </p:txBody>
      </p:sp>
      <p:pic>
        <p:nvPicPr>
          <p:cNvPr id="3" name="Picture 2">
            <a:extLst>
              <a:ext uri="{FF2B5EF4-FFF2-40B4-BE49-F238E27FC236}">
                <a16:creationId xmlns:a16="http://schemas.microsoft.com/office/drawing/2014/main" id="{394BC3BA-0743-55E2-9FC8-DD8AE4890513}"/>
              </a:ext>
            </a:extLst>
          </p:cNvPr>
          <p:cNvPicPr>
            <a:picLocks noChangeAspect="1"/>
          </p:cNvPicPr>
          <p:nvPr/>
        </p:nvPicPr>
        <p:blipFill rotWithShape="1">
          <a:blip r:embed="rId3">
            <a:extLst>
              <a:ext uri="{28A0092B-C50C-407E-A947-70E740481C1C}">
                <a14:useLocalDpi xmlns:a14="http://schemas.microsoft.com/office/drawing/2010/main" val="0"/>
              </a:ext>
            </a:extLst>
          </a:blip>
          <a:srcRect l="74527" t="22543" r="8412" b="50168"/>
          <a:stretch/>
        </p:blipFill>
        <p:spPr>
          <a:xfrm>
            <a:off x="8152901" y="3675161"/>
            <a:ext cx="3591296" cy="2093813"/>
          </a:xfrm>
          <a:prstGeom prst="rect">
            <a:avLst/>
          </a:prstGeom>
        </p:spPr>
      </p:pic>
      <p:pic>
        <p:nvPicPr>
          <p:cNvPr id="9" name="Picture 8">
            <a:extLst>
              <a:ext uri="{FF2B5EF4-FFF2-40B4-BE49-F238E27FC236}">
                <a16:creationId xmlns:a16="http://schemas.microsoft.com/office/drawing/2014/main" id="{C5848E2C-C7A0-BB68-3693-5438857FA0F2}"/>
              </a:ext>
            </a:extLst>
          </p:cNvPr>
          <p:cNvPicPr>
            <a:picLocks noChangeAspect="1"/>
          </p:cNvPicPr>
          <p:nvPr/>
        </p:nvPicPr>
        <p:blipFill rotWithShape="1">
          <a:blip r:embed="rId3">
            <a:extLst>
              <a:ext uri="{28A0092B-C50C-407E-A947-70E740481C1C}">
                <a14:useLocalDpi xmlns:a14="http://schemas.microsoft.com/office/drawing/2010/main" val="0"/>
              </a:ext>
            </a:extLst>
          </a:blip>
          <a:srcRect l="56283" t="22543" r="26656" b="50357"/>
          <a:stretch/>
        </p:blipFill>
        <p:spPr>
          <a:xfrm>
            <a:off x="4302797" y="3692253"/>
            <a:ext cx="3591296" cy="2079347"/>
          </a:xfrm>
          <a:prstGeom prst="rect">
            <a:avLst/>
          </a:prstGeom>
        </p:spPr>
      </p:pic>
      <p:pic>
        <p:nvPicPr>
          <p:cNvPr id="10" name="Picture 9">
            <a:extLst>
              <a:ext uri="{FF2B5EF4-FFF2-40B4-BE49-F238E27FC236}">
                <a16:creationId xmlns:a16="http://schemas.microsoft.com/office/drawing/2014/main" id="{3C2128DA-FACB-56ED-F9A6-5A30FD4DA716}"/>
              </a:ext>
            </a:extLst>
          </p:cNvPr>
          <p:cNvPicPr>
            <a:picLocks noChangeAspect="1"/>
          </p:cNvPicPr>
          <p:nvPr/>
        </p:nvPicPr>
        <p:blipFill rotWithShape="1">
          <a:blip r:embed="rId3">
            <a:extLst>
              <a:ext uri="{28A0092B-C50C-407E-A947-70E740481C1C}">
                <a14:useLocalDpi xmlns:a14="http://schemas.microsoft.com/office/drawing/2010/main" val="0"/>
              </a:ext>
            </a:extLst>
          </a:blip>
          <a:srcRect l="38043" t="22543" r="44896" b="50357"/>
          <a:stretch/>
        </p:blipFill>
        <p:spPr>
          <a:xfrm>
            <a:off x="447801" y="3692253"/>
            <a:ext cx="3591297" cy="2079347"/>
          </a:xfrm>
          <a:prstGeom prst="rect">
            <a:avLst/>
          </a:prstGeom>
        </p:spPr>
      </p:pic>
      <p:sp>
        <p:nvSpPr>
          <p:cNvPr id="6" name="TextBox 5">
            <a:extLst>
              <a:ext uri="{FF2B5EF4-FFF2-40B4-BE49-F238E27FC236}">
                <a16:creationId xmlns:a16="http://schemas.microsoft.com/office/drawing/2014/main" id="{3D5315A1-2A88-BD1C-2C82-FFC116968989}"/>
              </a:ext>
            </a:extLst>
          </p:cNvPr>
          <p:cNvSpPr txBox="1"/>
          <p:nvPr/>
        </p:nvSpPr>
        <p:spPr>
          <a:xfrm>
            <a:off x="711341" y="3690594"/>
            <a:ext cx="3064216" cy="2095472"/>
          </a:xfrm>
          <a:prstGeom prst="rect">
            <a:avLst/>
          </a:prstGeom>
          <a:noFill/>
        </p:spPr>
        <p:txBody>
          <a:bodyPr wrap="square" lIns="144000" tIns="144000" rIns="144000" bIns="144000"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FFFFFF"/>
                </a:solidFill>
                <a:effectLst/>
                <a:uLnTx/>
                <a:uFillTx/>
                <a:latin typeface="Century Gothic"/>
                <a:ea typeface="+mn-ea"/>
                <a:cs typeface="+mn-cs"/>
              </a:rPr>
              <a:t>The problem may get worse, to get better</a:t>
            </a:r>
          </a:p>
        </p:txBody>
      </p:sp>
      <p:sp>
        <p:nvSpPr>
          <p:cNvPr id="7" name="TextBox 6">
            <a:extLst>
              <a:ext uri="{FF2B5EF4-FFF2-40B4-BE49-F238E27FC236}">
                <a16:creationId xmlns:a16="http://schemas.microsoft.com/office/drawing/2014/main" id="{23F38F25-AB14-1E1A-0131-AD5D9A6CF377}"/>
              </a:ext>
            </a:extLst>
          </p:cNvPr>
          <p:cNvSpPr txBox="1"/>
          <p:nvPr/>
        </p:nvSpPr>
        <p:spPr>
          <a:xfrm>
            <a:off x="4297907" y="3690595"/>
            <a:ext cx="3596186" cy="2095472"/>
          </a:xfrm>
          <a:prstGeom prst="rect">
            <a:avLst/>
          </a:prstGeom>
          <a:noFill/>
        </p:spPr>
        <p:txBody>
          <a:bodyPr wrap="square" lIns="144000" tIns="144000" rIns="144000" bIns="144000"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FFFFFF"/>
                </a:solidFill>
                <a:effectLst/>
                <a:uLnTx/>
                <a:uFillTx/>
                <a:latin typeface="Century Gothic"/>
                <a:ea typeface="+mn-ea"/>
                <a:cs typeface="+mn-cs"/>
              </a:rPr>
              <a:t>Long term, are private or commercial networks the right answer?</a:t>
            </a:r>
          </a:p>
        </p:txBody>
      </p:sp>
      <p:sp>
        <p:nvSpPr>
          <p:cNvPr id="8" name="TextBox 7">
            <a:extLst>
              <a:ext uri="{FF2B5EF4-FFF2-40B4-BE49-F238E27FC236}">
                <a16:creationId xmlns:a16="http://schemas.microsoft.com/office/drawing/2014/main" id="{1F91FF19-C460-C679-CCDD-22F498FA1298}"/>
              </a:ext>
            </a:extLst>
          </p:cNvPr>
          <p:cNvSpPr txBox="1"/>
          <p:nvPr/>
        </p:nvSpPr>
        <p:spPr>
          <a:xfrm>
            <a:off x="8287299" y="3673502"/>
            <a:ext cx="3322499" cy="2095473"/>
          </a:xfrm>
          <a:prstGeom prst="rect">
            <a:avLst/>
          </a:prstGeom>
          <a:noFill/>
        </p:spPr>
        <p:txBody>
          <a:bodyPr wrap="square" lIns="144000" tIns="144000" rIns="144000" bIns="144000"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FFFFFF"/>
                </a:solidFill>
                <a:effectLst/>
                <a:uLnTx/>
                <a:uFillTx/>
                <a:latin typeface="Century Gothic"/>
                <a:ea typeface="+mn-ea"/>
                <a:cs typeface="+mn-cs"/>
              </a:rPr>
              <a:t>It’s time to stop talking about collaborating and </a:t>
            </a:r>
            <a:r>
              <a:rPr kumimoji="0" lang="en-US" sz="2000" b="1" i="0" u="none" strike="noStrike" kern="1200" cap="none" spc="0" normalizeH="0" baseline="0" noProof="0">
                <a:ln>
                  <a:noFill/>
                </a:ln>
                <a:solidFill>
                  <a:srgbClr val="FFFFFF"/>
                </a:solidFill>
                <a:effectLst/>
                <a:uLnTx/>
                <a:uFillTx/>
                <a:latin typeface="Century Gothic"/>
                <a:ea typeface="+mn-ea"/>
                <a:cs typeface="+mn-cs"/>
              </a:rPr>
              <a:t>start doing</a:t>
            </a:r>
            <a:endParaRPr kumimoji="0" lang="en-US" sz="2000" b="1" i="0" u="none" strike="noStrike" kern="1200" cap="none" spc="0" normalizeH="0" baseline="0" noProof="0" dirty="0">
              <a:ln>
                <a:noFill/>
              </a:ln>
              <a:solidFill>
                <a:srgbClr val="FFFFFF"/>
              </a:solidFill>
              <a:effectLst/>
              <a:uLnTx/>
              <a:uFillTx/>
              <a:latin typeface="Century Gothic"/>
              <a:ea typeface="+mn-ea"/>
              <a:cs typeface="+mn-cs"/>
            </a:endParaRPr>
          </a:p>
        </p:txBody>
      </p:sp>
      <p:sp>
        <p:nvSpPr>
          <p:cNvPr id="2" name="Title 1">
            <a:extLst>
              <a:ext uri="{FF2B5EF4-FFF2-40B4-BE49-F238E27FC236}">
                <a16:creationId xmlns:a16="http://schemas.microsoft.com/office/drawing/2014/main" id="{1625EFB2-EA6E-FBAA-FBA9-70D06889D5B9}"/>
              </a:ext>
            </a:extLst>
          </p:cNvPr>
          <p:cNvSpPr>
            <a:spLocks noGrp="1"/>
          </p:cNvSpPr>
          <p:nvPr>
            <p:ph type="title"/>
          </p:nvPr>
        </p:nvSpPr>
        <p:spPr/>
        <p:txBody>
          <a:bodyPr/>
          <a:lstStyle/>
          <a:p>
            <a:r>
              <a:rPr lang="en-US" dirty="0">
                <a:solidFill>
                  <a:schemeClr val="bg1"/>
                </a:solidFill>
              </a:rPr>
              <a:t>Small networks </a:t>
            </a:r>
            <a:r>
              <a:rPr lang="en-US" u="sng" dirty="0">
                <a:solidFill>
                  <a:schemeClr val="bg1"/>
                </a:solidFill>
              </a:rPr>
              <a:t>do</a:t>
            </a:r>
            <a:r>
              <a:rPr lang="en-US" dirty="0">
                <a:solidFill>
                  <a:schemeClr val="bg1"/>
                </a:solidFill>
              </a:rPr>
              <a:t> have a part to play in sustainability</a:t>
            </a:r>
          </a:p>
        </p:txBody>
      </p:sp>
    </p:spTree>
    <p:extLst>
      <p:ext uri="{BB962C8B-B14F-4D97-AF65-F5344CB8AC3E}">
        <p14:creationId xmlns:p14="http://schemas.microsoft.com/office/powerpoint/2010/main" val="5290880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47970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ounded Rectangle 8" hidden="1">
            <a:extLst>
              <a:ext uri="{FF2B5EF4-FFF2-40B4-BE49-F238E27FC236}">
                <a16:creationId xmlns:a16="http://schemas.microsoft.com/office/drawing/2014/main" id="{FE40166F-68F8-06E2-A125-A7EE5B5585C9}"/>
              </a:ext>
            </a:extLst>
          </p:cNvPr>
          <p:cNvSpPr/>
          <p:nvPr/>
        </p:nvSpPr>
        <p:spPr>
          <a:xfrm>
            <a:off x="4327244" y="4365429"/>
            <a:ext cx="4240308" cy="795244"/>
          </a:xfrm>
          <a:prstGeom prst="roundRect">
            <a:avLst>
              <a:gd name="adj" fmla="val 50000"/>
            </a:avLst>
          </a:prstGeom>
          <a:noFill/>
          <a:ln w="381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dirty="0">
                <a:ln>
                  <a:noFill/>
                </a:ln>
                <a:solidFill>
                  <a:srgbClr val="302456"/>
                </a:solidFill>
                <a:effectLst/>
                <a:uLnTx/>
                <a:uFillTx/>
                <a:latin typeface="Gill Sans MT" panose="020B0502020104020203"/>
                <a:ea typeface="+mn-ea"/>
                <a:cs typeface="+mn-cs"/>
              </a:rPr>
              <a:t>WELCOME</a:t>
            </a:r>
            <a:endParaRPr kumimoji="0" lang="en-US" sz="4400" b="1" i="0" u="none" strike="noStrike" kern="1200" cap="none" spc="0" normalizeH="0" baseline="0" noProof="0" dirty="0">
              <a:ln>
                <a:noFill/>
              </a:ln>
              <a:solidFill>
                <a:srgbClr val="302456"/>
              </a:solidFill>
              <a:effectLst/>
              <a:uLnTx/>
              <a:uFillTx/>
              <a:latin typeface="Gill Sans MT" panose="020B0502020104020203"/>
              <a:ea typeface="+mn-ea"/>
              <a:cs typeface="+mn-cs"/>
            </a:endParaRPr>
          </a:p>
        </p:txBody>
      </p:sp>
      <p:pic>
        <p:nvPicPr>
          <p:cNvPr id="15" name="Picture 14" descr="A purple and tan text on a black background&#10;&#10;Description automatically generated with low confidence">
            <a:extLst>
              <a:ext uri="{FF2B5EF4-FFF2-40B4-BE49-F238E27FC236}">
                <a16:creationId xmlns:a16="http://schemas.microsoft.com/office/drawing/2014/main" id="{CE9D89B7-618D-14E9-965E-1E9C6F5FD604}"/>
              </a:ext>
            </a:extLst>
          </p:cNvPr>
          <p:cNvPicPr>
            <a:picLocks noChangeAspect="1"/>
          </p:cNvPicPr>
          <p:nvPr/>
        </p:nvPicPr>
        <p:blipFill>
          <a:blip r:embed="rId2"/>
          <a:stretch>
            <a:fillRect/>
          </a:stretch>
        </p:blipFill>
        <p:spPr>
          <a:xfrm>
            <a:off x="876071" y="1548489"/>
            <a:ext cx="10141005" cy="2740120"/>
          </a:xfrm>
          <a:prstGeom prst="rect">
            <a:avLst/>
          </a:prstGeom>
        </p:spPr>
      </p:pic>
    </p:spTree>
    <p:extLst>
      <p:ext uri="{BB962C8B-B14F-4D97-AF65-F5344CB8AC3E}">
        <p14:creationId xmlns:p14="http://schemas.microsoft.com/office/powerpoint/2010/main" val="73109857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1000"/>
                                        <p:tgtEl>
                                          <p:spTgt spid="15"/>
                                        </p:tgtEl>
                                      </p:cBhvr>
                                    </p:animEffect>
                                  </p:childTnLst>
                                </p:cTn>
                              </p:par>
                            </p:childTnLst>
                          </p:cTn>
                        </p:par>
                        <p:par>
                          <p:cTn id="8" fill="hold">
                            <p:stCondLst>
                              <p:cond delay="1000"/>
                            </p:stCondLst>
                            <p:childTnLst>
                              <p:par>
                                <p:cTn id="9" presetID="10" presetClass="entr" presetSubtype="0" fill="hold" grpId="0" nodeType="afterEffect">
                                  <p:stCondLst>
                                    <p:cond delay="50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24" descr="A picture containing human face, person, shirt, person&#10;&#10;Description automatically generated">
            <a:extLst>
              <a:ext uri="{FF2B5EF4-FFF2-40B4-BE49-F238E27FC236}">
                <a16:creationId xmlns:a16="http://schemas.microsoft.com/office/drawing/2014/main" id="{B2974DBB-296A-CBF8-F192-96E528B6D034}"/>
              </a:ext>
            </a:extLst>
          </p:cNvPr>
          <p:cNvPicPr>
            <a:picLocks noChangeAspect="1"/>
          </p:cNvPicPr>
          <p:nvPr/>
        </p:nvPicPr>
        <p:blipFill rotWithShape="1">
          <a:blip r:embed="rId3"/>
          <a:srcRect l="4328" t="723" b="15596"/>
          <a:stretch/>
        </p:blipFill>
        <p:spPr>
          <a:xfrm>
            <a:off x="4903220" y="2933124"/>
            <a:ext cx="1198800" cy="1198800"/>
          </a:xfrm>
          <a:prstGeom prst="ellipse">
            <a:avLst/>
          </a:prstGeom>
        </p:spPr>
      </p:pic>
      <p:sp>
        <p:nvSpPr>
          <p:cNvPr id="2" name="Title 1">
            <a:extLst>
              <a:ext uri="{FF2B5EF4-FFF2-40B4-BE49-F238E27FC236}">
                <a16:creationId xmlns:a16="http://schemas.microsoft.com/office/drawing/2014/main" id="{C4999B6F-9186-F549-F2FF-959AED1BF393}"/>
              </a:ext>
            </a:extLst>
          </p:cNvPr>
          <p:cNvSpPr>
            <a:spLocks noGrp="1"/>
          </p:cNvSpPr>
          <p:nvPr>
            <p:ph type="title"/>
          </p:nvPr>
        </p:nvSpPr>
        <p:spPr/>
        <p:txBody>
          <a:bodyPr>
            <a:noAutofit/>
          </a:bodyPr>
          <a:lstStyle/>
          <a:p>
            <a:r>
              <a:rPr lang="en-US" b="1" dirty="0">
                <a:solidFill>
                  <a:schemeClr val="accent5"/>
                </a:solidFill>
              </a:rPr>
              <a:t>Monetizing an iterative roadmap to next generation connectivity</a:t>
            </a:r>
            <a:br>
              <a:rPr lang="en-US" b="1" dirty="0">
                <a:solidFill>
                  <a:schemeClr val="accent5"/>
                </a:solidFill>
              </a:rPr>
            </a:br>
            <a:endParaRPr lang="en-US" dirty="0"/>
          </a:p>
        </p:txBody>
      </p:sp>
      <p:sp>
        <p:nvSpPr>
          <p:cNvPr id="20" name="TextBox 19">
            <a:extLst>
              <a:ext uri="{FF2B5EF4-FFF2-40B4-BE49-F238E27FC236}">
                <a16:creationId xmlns:a16="http://schemas.microsoft.com/office/drawing/2014/main" id="{16BC2A82-9206-DDCC-F6BD-D6C3A9E7E92E}"/>
              </a:ext>
            </a:extLst>
          </p:cNvPr>
          <p:cNvSpPr txBox="1"/>
          <p:nvPr/>
        </p:nvSpPr>
        <p:spPr>
          <a:xfrm>
            <a:off x="6276711" y="3255525"/>
            <a:ext cx="2399752" cy="553998"/>
          </a:xfrm>
          <a:prstGeom prst="rect">
            <a:avLst/>
          </a:prstGeom>
          <a:noFill/>
        </p:spPr>
        <p:txBody>
          <a:bodyPr wrap="square" lIns="0" tIns="0" rIns="0" bIns="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302456"/>
                </a:solidFill>
                <a:effectLst/>
                <a:uLnTx/>
                <a:uFillTx/>
                <a:latin typeface="Gill Sans MT" panose="020B0502020104020203"/>
                <a:ea typeface="+mn-ea"/>
                <a:cs typeface="+mn-cs"/>
              </a:rPr>
              <a:t>Nick Wiggin</a:t>
            </a: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err="1">
                <a:ln>
                  <a:noFill/>
                </a:ln>
                <a:solidFill>
                  <a:srgbClr val="A78E5E"/>
                </a:solidFill>
                <a:effectLst/>
                <a:uLnTx/>
                <a:uFillTx/>
                <a:latin typeface="Gill Sans MT" panose="020B0502020104020203"/>
                <a:ea typeface="+mn-ea"/>
                <a:cs typeface="+mn-cs"/>
              </a:rPr>
              <a:t>Freshwave</a:t>
            </a:r>
            <a:endParaRPr kumimoji="0" lang="en-US" sz="1800" b="0" i="0" u="none" strike="noStrike" kern="1200" cap="none" spc="0" normalizeH="0" baseline="0" noProof="0" dirty="0">
              <a:ln>
                <a:noFill/>
              </a:ln>
              <a:solidFill>
                <a:srgbClr val="A78E5E"/>
              </a:solidFill>
              <a:effectLst/>
              <a:uLnTx/>
              <a:uFillTx/>
              <a:latin typeface="Gill Sans MT" panose="020B0502020104020203"/>
              <a:ea typeface="+mn-ea"/>
              <a:cs typeface="+mn-cs"/>
            </a:endParaRPr>
          </a:p>
        </p:txBody>
      </p:sp>
      <p:sp>
        <p:nvSpPr>
          <p:cNvPr id="3" name="Text Placeholder 2">
            <a:extLst>
              <a:ext uri="{FF2B5EF4-FFF2-40B4-BE49-F238E27FC236}">
                <a16:creationId xmlns:a16="http://schemas.microsoft.com/office/drawing/2014/main" id="{21B879F7-9A86-3969-6851-B506C638EBBD}"/>
              </a:ext>
            </a:extLst>
          </p:cNvPr>
          <p:cNvSpPr>
            <a:spLocks noGrp="1"/>
          </p:cNvSpPr>
          <p:nvPr>
            <p:ph type="body" sz="quarter" idx="10"/>
          </p:nvPr>
        </p:nvSpPr>
        <p:spPr/>
        <p:txBody>
          <a:bodyPr>
            <a:normAutofit lnSpcReduction="10000"/>
          </a:bodyPr>
          <a:lstStyle/>
          <a:p>
            <a:r>
              <a:rPr lang="en-US" sz="2000" dirty="0">
                <a:solidFill>
                  <a:schemeClr val="accent3"/>
                </a:solidFill>
              </a:rPr>
              <a:t>MODERATOR: </a:t>
            </a:r>
            <a:br>
              <a:rPr lang="en-US" sz="2000" dirty="0">
                <a:solidFill>
                  <a:schemeClr val="accent3"/>
                </a:solidFill>
              </a:rPr>
            </a:br>
            <a:r>
              <a:rPr lang="en-US" sz="2000" dirty="0">
                <a:solidFill>
                  <a:schemeClr val="tx1"/>
                </a:solidFill>
              </a:rPr>
              <a:t>Dean </a:t>
            </a:r>
            <a:r>
              <a:rPr lang="en-US" sz="2000" dirty="0" err="1">
                <a:solidFill>
                  <a:schemeClr val="tx1"/>
                </a:solidFill>
              </a:rPr>
              <a:t>Bubley</a:t>
            </a:r>
            <a:r>
              <a:rPr lang="en-US" sz="2000" dirty="0">
                <a:solidFill>
                  <a:schemeClr val="tx1"/>
                </a:solidFill>
              </a:rPr>
              <a:t>, Disruptive Analysis</a:t>
            </a:r>
          </a:p>
          <a:p>
            <a:endParaRPr lang="en-US" dirty="0"/>
          </a:p>
        </p:txBody>
      </p:sp>
      <p:sp>
        <p:nvSpPr>
          <p:cNvPr id="11" name="TextBox 10">
            <a:extLst>
              <a:ext uri="{FF2B5EF4-FFF2-40B4-BE49-F238E27FC236}">
                <a16:creationId xmlns:a16="http://schemas.microsoft.com/office/drawing/2014/main" id="{24508D72-30BA-303D-A1E4-8E99395B34BA}"/>
              </a:ext>
            </a:extLst>
          </p:cNvPr>
          <p:cNvSpPr txBox="1"/>
          <p:nvPr/>
        </p:nvSpPr>
        <p:spPr>
          <a:xfrm>
            <a:off x="9849305" y="3276998"/>
            <a:ext cx="2463441" cy="553998"/>
          </a:xfrm>
          <a:prstGeom prst="rect">
            <a:avLst/>
          </a:prstGeom>
          <a:noFill/>
        </p:spPr>
        <p:txBody>
          <a:bodyPr wrap="square" lIns="0" tIns="0" rIns="0" bIns="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302456"/>
                </a:solidFill>
                <a:effectLst/>
                <a:uLnTx/>
                <a:uFillTx/>
                <a:latin typeface="Gill Sans MT" panose="020B0502020104020203"/>
                <a:ea typeface="+mn-ea"/>
                <a:cs typeface="+mn-cs"/>
              </a:rPr>
              <a:t>Ali Akhtar</a:t>
            </a: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A78E5E"/>
                </a:solidFill>
                <a:effectLst/>
                <a:uLnTx/>
                <a:uFillTx/>
                <a:latin typeface="Gill Sans MT" panose="020B0502020104020203"/>
                <a:ea typeface="+mn-ea"/>
                <a:cs typeface="+mn-cs"/>
              </a:rPr>
              <a:t>BT Wholesale</a:t>
            </a:r>
          </a:p>
        </p:txBody>
      </p:sp>
      <p:pic>
        <p:nvPicPr>
          <p:cNvPr id="12" name="Picture 11" descr="A person in a suit and tie&#10;&#10;Description automatically generated with medium confidence">
            <a:extLst>
              <a:ext uri="{FF2B5EF4-FFF2-40B4-BE49-F238E27FC236}">
                <a16:creationId xmlns:a16="http://schemas.microsoft.com/office/drawing/2014/main" id="{9CA43735-1223-C4A0-C8D0-4038D284F88D}"/>
              </a:ext>
            </a:extLst>
          </p:cNvPr>
          <p:cNvPicPr>
            <a:picLocks noChangeAspect="1"/>
          </p:cNvPicPr>
          <p:nvPr/>
        </p:nvPicPr>
        <p:blipFill rotWithShape="1">
          <a:blip r:embed="rId4"/>
          <a:srcRect l="25839" t="15536" r="-501" b="9539"/>
          <a:stretch/>
        </p:blipFill>
        <p:spPr>
          <a:xfrm>
            <a:off x="8486286" y="2923022"/>
            <a:ext cx="1198800" cy="1198800"/>
          </a:xfrm>
          <a:prstGeom prst="ellipse">
            <a:avLst/>
          </a:prstGeom>
        </p:spPr>
      </p:pic>
      <p:sp>
        <p:nvSpPr>
          <p:cNvPr id="13" name="TextBox 12">
            <a:extLst>
              <a:ext uri="{FF2B5EF4-FFF2-40B4-BE49-F238E27FC236}">
                <a16:creationId xmlns:a16="http://schemas.microsoft.com/office/drawing/2014/main" id="{3071197F-4045-0ABF-AED1-3AD4CB8CBF76}"/>
              </a:ext>
            </a:extLst>
          </p:cNvPr>
          <p:cNvSpPr txBox="1"/>
          <p:nvPr/>
        </p:nvSpPr>
        <p:spPr>
          <a:xfrm>
            <a:off x="6324779" y="4620439"/>
            <a:ext cx="2399752" cy="553998"/>
          </a:xfrm>
          <a:prstGeom prst="rect">
            <a:avLst/>
          </a:prstGeom>
          <a:noFill/>
        </p:spPr>
        <p:txBody>
          <a:bodyPr wrap="square" lIns="0" tIns="0" rIns="0" bIns="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302456"/>
                </a:solidFill>
                <a:effectLst/>
                <a:uLnTx/>
                <a:uFillTx/>
                <a:latin typeface="Gill Sans MT" panose="020B0502020104020203"/>
                <a:ea typeface="+mn-ea"/>
                <a:cs typeface="+mn-cs"/>
              </a:rPr>
              <a:t>Abel </a:t>
            </a:r>
            <a:r>
              <a:rPr kumimoji="0" lang="en-US" sz="1800" b="1" i="0" u="none" strike="noStrike" kern="1200" cap="none" spc="0" normalizeH="0" baseline="0" noProof="0" dirty="0" err="1">
                <a:ln>
                  <a:noFill/>
                </a:ln>
                <a:solidFill>
                  <a:srgbClr val="302456"/>
                </a:solidFill>
                <a:effectLst/>
                <a:uLnTx/>
                <a:uFillTx/>
                <a:latin typeface="Gill Sans MT" panose="020B0502020104020203"/>
                <a:ea typeface="+mn-ea"/>
                <a:cs typeface="+mn-cs"/>
              </a:rPr>
              <a:t>Mayal</a:t>
            </a:r>
            <a:endParaRPr kumimoji="0" lang="en-US" sz="1800" b="1" i="0" u="none" strike="noStrike" kern="1200" cap="none" spc="0" normalizeH="0" baseline="0" noProof="0" dirty="0">
              <a:ln>
                <a:noFill/>
              </a:ln>
              <a:solidFill>
                <a:srgbClr val="302456"/>
              </a:solidFill>
              <a:effectLst/>
              <a:uLnTx/>
              <a:uFillTx/>
              <a:latin typeface="Gill Sans MT" panose="020B0502020104020203"/>
              <a:ea typeface="+mn-ea"/>
              <a:cs typeface="+mn-cs"/>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err="1">
                <a:ln>
                  <a:noFill/>
                </a:ln>
                <a:solidFill>
                  <a:srgbClr val="A78E5E"/>
                </a:solidFill>
                <a:effectLst/>
                <a:uLnTx/>
                <a:uFillTx/>
                <a:latin typeface="Gill Sans MT" panose="020B0502020104020203"/>
                <a:ea typeface="+mn-ea"/>
                <a:cs typeface="+mn-cs"/>
              </a:rPr>
              <a:t>Airspan</a:t>
            </a:r>
            <a:endParaRPr kumimoji="0" lang="en-US" sz="1800" b="0" i="0" u="none" strike="noStrike" kern="1200" cap="none" spc="0" normalizeH="0" baseline="0" noProof="0" dirty="0">
              <a:ln>
                <a:noFill/>
              </a:ln>
              <a:solidFill>
                <a:srgbClr val="A78E5E"/>
              </a:solidFill>
              <a:effectLst/>
              <a:uLnTx/>
              <a:uFillTx/>
              <a:latin typeface="Gill Sans MT" panose="020B0502020104020203"/>
              <a:ea typeface="+mn-ea"/>
              <a:cs typeface="+mn-cs"/>
            </a:endParaRPr>
          </a:p>
        </p:txBody>
      </p:sp>
      <p:pic>
        <p:nvPicPr>
          <p:cNvPr id="14" name="Picture 13" descr="A person smiling for a picture&#10;&#10;Description automatically generated with low confidence">
            <a:extLst>
              <a:ext uri="{FF2B5EF4-FFF2-40B4-BE49-F238E27FC236}">
                <a16:creationId xmlns:a16="http://schemas.microsoft.com/office/drawing/2014/main" id="{AD7DA197-7F24-872C-5631-F5EDB9935A57}"/>
              </a:ext>
            </a:extLst>
          </p:cNvPr>
          <p:cNvPicPr>
            <a:picLocks noChangeAspect="1"/>
          </p:cNvPicPr>
          <p:nvPr/>
        </p:nvPicPr>
        <p:blipFill rotWithShape="1">
          <a:blip r:embed="rId5"/>
          <a:srcRect t="4845" r="3106" b="7951"/>
          <a:stretch/>
        </p:blipFill>
        <p:spPr>
          <a:xfrm>
            <a:off x="4912223" y="4306851"/>
            <a:ext cx="1198800" cy="1198800"/>
          </a:xfrm>
          <a:prstGeom prst="ellipse">
            <a:avLst/>
          </a:prstGeom>
        </p:spPr>
      </p:pic>
    </p:spTree>
    <p:extLst>
      <p:ext uri="{BB962C8B-B14F-4D97-AF65-F5344CB8AC3E}">
        <p14:creationId xmlns:p14="http://schemas.microsoft.com/office/powerpoint/2010/main" val="21681835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childTnLst>
                                </p:cTn>
                              </p:par>
                            </p:childTnLst>
                          </p:cTn>
                        </p:par>
                        <p:par>
                          <p:cTn id="8" fill="hold">
                            <p:stCondLst>
                              <p:cond delay="1500"/>
                            </p:stCondLst>
                            <p:childTnLst>
                              <p:par>
                                <p:cTn id="9" presetID="22" presetClass="entr" presetSubtype="8"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left)">
                                      <p:cBhvr>
                                        <p:cTn id="11" dur="500"/>
                                        <p:tgtEl>
                                          <p:spTgt spid="20"/>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1000"/>
                                        <p:tgtEl>
                                          <p:spTgt spid="12"/>
                                        </p:tgtEl>
                                      </p:cBhvr>
                                    </p:animEffect>
                                  </p:childTnLst>
                                </p:cTn>
                              </p:par>
                            </p:childTnLst>
                          </p:cTn>
                        </p:par>
                        <p:par>
                          <p:cTn id="16" fill="hold">
                            <p:stCondLst>
                              <p:cond delay="3000"/>
                            </p:stCondLst>
                            <p:childTnLst>
                              <p:par>
                                <p:cTn id="17" presetID="22" presetClass="entr" presetSubtype="8"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left)">
                                      <p:cBhvr>
                                        <p:cTn id="19" dur="500"/>
                                        <p:tgtEl>
                                          <p:spTgt spid="11"/>
                                        </p:tgtEl>
                                      </p:cBhvr>
                                    </p:animEffect>
                                  </p:childTnLst>
                                </p:cTn>
                              </p:par>
                            </p:childTnLst>
                          </p:cTn>
                        </p:par>
                        <p:par>
                          <p:cTn id="20" fill="hold">
                            <p:stCondLst>
                              <p:cond delay="3500"/>
                            </p:stCondLst>
                            <p:childTnLst>
                              <p:par>
                                <p:cTn id="21" presetID="10" presetClass="entr" presetSubtype="0" fill="hold"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1000"/>
                                        <p:tgtEl>
                                          <p:spTgt spid="14"/>
                                        </p:tgtEl>
                                      </p:cBhvr>
                                    </p:animEffect>
                                  </p:childTnLst>
                                </p:cTn>
                              </p:par>
                            </p:childTnLst>
                          </p:cTn>
                        </p:par>
                        <p:par>
                          <p:cTn id="24" fill="hold">
                            <p:stCondLst>
                              <p:cond delay="4500"/>
                            </p:stCondLst>
                            <p:childTnLst>
                              <p:par>
                                <p:cTn id="25" presetID="22" presetClass="entr" presetSubtype="8"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left)">
                                      <p:cBhvr>
                                        <p:cTn id="2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11" grpId="0"/>
      <p:bldP spid="13"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ounded Rectangle 8" hidden="1">
            <a:extLst>
              <a:ext uri="{FF2B5EF4-FFF2-40B4-BE49-F238E27FC236}">
                <a16:creationId xmlns:a16="http://schemas.microsoft.com/office/drawing/2014/main" id="{FE40166F-68F8-06E2-A125-A7EE5B5585C9}"/>
              </a:ext>
            </a:extLst>
          </p:cNvPr>
          <p:cNvSpPr/>
          <p:nvPr/>
        </p:nvSpPr>
        <p:spPr>
          <a:xfrm>
            <a:off x="4327244" y="4365429"/>
            <a:ext cx="4240308" cy="795244"/>
          </a:xfrm>
          <a:prstGeom prst="roundRect">
            <a:avLst>
              <a:gd name="adj" fmla="val 50000"/>
            </a:avLst>
          </a:prstGeom>
          <a:noFill/>
          <a:ln w="381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dirty="0">
                <a:ln>
                  <a:noFill/>
                </a:ln>
                <a:solidFill>
                  <a:srgbClr val="302456"/>
                </a:solidFill>
                <a:effectLst/>
                <a:uLnTx/>
                <a:uFillTx/>
                <a:latin typeface="Gill Sans MT" panose="020B0502020104020203"/>
                <a:ea typeface="+mn-ea"/>
                <a:cs typeface="+mn-cs"/>
              </a:rPr>
              <a:t>WELCOME</a:t>
            </a:r>
            <a:endParaRPr kumimoji="0" lang="en-US" sz="4400" b="1" i="0" u="none" strike="noStrike" kern="1200" cap="none" spc="0" normalizeH="0" baseline="0" noProof="0" dirty="0">
              <a:ln>
                <a:noFill/>
              </a:ln>
              <a:solidFill>
                <a:srgbClr val="302456"/>
              </a:solidFill>
              <a:effectLst/>
              <a:uLnTx/>
              <a:uFillTx/>
              <a:latin typeface="Gill Sans MT" panose="020B0502020104020203"/>
              <a:ea typeface="+mn-ea"/>
              <a:cs typeface="+mn-cs"/>
            </a:endParaRPr>
          </a:p>
        </p:txBody>
      </p:sp>
      <p:pic>
        <p:nvPicPr>
          <p:cNvPr id="15" name="Picture 14" descr="A purple and tan text on a black background&#10;&#10;Description automatically generated with low confidence">
            <a:extLst>
              <a:ext uri="{FF2B5EF4-FFF2-40B4-BE49-F238E27FC236}">
                <a16:creationId xmlns:a16="http://schemas.microsoft.com/office/drawing/2014/main" id="{CE9D89B7-618D-14E9-965E-1E9C6F5FD604}"/>
              </a:ext>
            </a:extLst>
          </p:cNvPr>
          <p:cNvPicPr>
            <a:picLocks noChangeAspect="1"/>
          </p:cNvPicPr>
          <p:nvPr/>
        </p:nvPicPr>
        <p:blipFill>
          <a:blip r:embed="rId2"/>
          <a:stretch>
            <a:fillRect/>
          </a:stretch>
        </p:blipFill>
        <p:spPr>
          <a:xfrm>
            <a:off x="876071" y="1548489"/>
            <a:ext cx="10141005" cy="2740120"/>
          </a:xfrm>
          <a:prstGeom prst="rect">
            <a:avLst/>
          </a:prstGeom>
        </p:spPr>
      </p:pic>
    </p:spTree>
    <p:extLst>
      <p:ext uri="{BB962C8B-B14F-4D97-AF65-F5344CB8AC3E}">
        <p14:creationId xmlns:p14="http://schemas.microsoft.com/office/powerpoint/2010/main" val="103635299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1000"/>
                                        <p:tgtEl>
                                          <p:spTgt spid="15"/>
                                        </p:tgtEl>
                                      </p:cBhvr>
                                    </p:animEffect>
                                  </p:childTnLst>
                                </p:cTn>
                              </p:par>
                            </p:childTnLst>
                          </p:cTn>
                        </p:par>
                        <p:par>
                          <p:cTn id="8" fill="hold">
                            <p:stCondLst>
                              <p:cond delay="1000"/>
                            </p:stCondLst>
                            <p:childTnLst>
                              <p:par>
                                <p:cTn id="9" presetID="10" presetClass="entr" presetSubtype="0" fill="hold" grpId="0" nodeType="afterEffect">
                                  <p:stCondLst>
                                    <p:cond delay="50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F605639-FE11-509D-5C39-203FD4E3A1B8}"/>
              </a:ext>
            </a:extLst>
          </p:cNvPr>
          <p:cNvSpPr>
            <a:spLocks noGrp="1"/>
          </p:cNvSpPr>
          <p:nvPr>
            <p:ph type="title"/>
          </p:nvPr>
        </p:nvSpPr>
        <p:spPr/>
        <p:txBody>
          <a:bodyPr/>
          <a:lstStyle/>
          <a:p>
            <a:r>
              <a:rPr lang="en-GB" dirty="0"/>
              <a:t>5G – Designed for Business</a:t>
            </a:r>
          </a:p>
        </p:txBody>
      </p:sp>
      <p:pic>
        <p:nvPicPr>
          <p:cNvPr id="5" name="Picture 4">
            <a:extLst>
              <a:ext uri="{FF2B5EF4-FFF2-40B4-BE49-F238E27FC236}">
                <a16:creationId xmlns:a16="http://schemas.microsoft.com/office/drawing/2014/main" id="{FEF9830C-4CE7-E55C-D207-8C1DC24E43BE}"/>
              </a:ext>
            </a:extLst>
          </p:cNvPr>
          <p:cNvPicPr>
            <a:picLocks noChangeAspect="1"/>
          </p:cNvPicPr>
          <p:nvPr/>
        </p:nvPicPr>
        <p:blipFill>
          <a:blip r:embed="rId2"/>
          <a:stretch>
            <a:fillRect/>
          </a:stretch>
        </p:blipFill>
        <p:spPr>
          <a:xfrm>
            <a:off x="691314" y="1486499"/>
            <a:ext cx="4931962" cy="4732017"/>
          </a:xfrm>
          <a:prstGeom prst="rect">
            <a:avLst/>
          </a:prstGeom>
        </p:spPr>
      </p:pic>
      <p:sp>
        <p:nvSpPr>
          <p:cNvPr id="6" name="Arrow: Right 5">
            <a:extLst>
              <a:ext uri="{FF2B5EF4-FFF2-40B4-BE49-F238E27FC236}">
                <a16:creationId xmlns:a16="http://schemas.microsoft.com/office/drawing/2014/main" id="{6FDB13CD-7728-73A3-F03C-CD54088D56BC}"/>
              </a:ext>
            </a:extLst>
          </p:cNvPr>
          <p:cNvSpPr/>
          <p:nvPr/>
        </p:nvSpPr>
        <p:spPr>
          <a:xfrm>
            <a:off x="5485794" y="2731621"/>
            <a:ext cx="1307585" cy="122041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106973" rtl="0" eaLnBrk="1" fontAlgn="auto" latinLnBrk="0" hangingPunct="1">
              <a:lnSpc>
                <a:spcPct val="100000"/>
              </a:lnSpc>
              <a:spcBef>
                <a:spcPts val="0"/>
              </a:spcBef>
              <a:spcAft>
                <a:spcPts val="0"/>
              </a:spcAft>
              <a:buClr>
                <a:srgbClr val="000000"/>
              </a:buClr>
              <a:buSzTx/>
              <a:buFontTx/>
              <a:buNone/>
              <a:tabLst/>
              <a:defRPr/>
            </a:pPr>
            <a:endParaRPr kumimoji="0" lang="en-GB" sz="1695" b="0" i="0" u="none" strike="noStrike" kern="0" cap="none" spc="0" normalizeH="0" baseline="0" noProof="0">
              <a:ln>
                <a:noFill/>
              </a:ln>
              <a:solidFill>
                <a:srgbClr val="FFFFFF"/>
              </a:solidFill>
              <a:effectLst/>
              <a:uLnTx/>
              <a:uFillTx/>
              <a:latin typeface="Arial"/>
              <a:cs typeface="Arial"/>
            </a:endParaRPr>
          </a:p>
        </p:txBody>
      </p:sp>
      <p:pic>
        <p:nvPicPr>
          <p:cNvPr id="8" name="Google Shape;222;p5">
            <a:extLst>
              <a:ext uri="{FF2B5EF4-FFF2-40B4-BE49-F238E27FC236}">
                <a16:creationId xmlns:a16="http://schemas.microsoft.com/office/drawing/2014/main" id="{893F76F3-AE0E-8D23-1323-C6866D01FFB8}"/>
              </a:ext>
            </a:extLst>
          </p:cNvPr>
          <p:cNvPicPr/>
          <p:nvPr/>
        </p:nvPicPr>
        <p:blipFill>
          <a:blip r:embed="rId3">
            <a:alphaModFix/>
          </a:blip>
          <a:stretch/>
        </p:blipFill>
        <p:spPr bwMode="auto">
          <a:xfrm>
            <a:off x="7577931" y="3140478"/>
            <a:ext cx="1240043" cy="985902"/>
          </a:xfrm>
          <a:prstGeom prst="rect">
            <a:avLst/>
          </a:prstGeom>
          <a:noFill/>
          <a:ln>
            <a:noFill/>
          </a:ln>
        </p:spPr>
      </p:pic>
      <p:pic>
        <p:nvPicPr>
          <p:cNvPr id="9" name="Google Shape;224;p5">
            <a:extLst>
              <a:ext uri="{FF2B5EF4-FFF2-40B4-BE49-F238E27FC236}">
                <a16:creationId xmlns:a16="http://schemas.microsoft.com/office/drawing/2014/main" id="{3C9F40A6-6EE1-6B5F-1CB5-47FF235D1450}"/>
              </a:ext>
            </a:extLst>
          </p:cNvPr>
          <p:cNvPicPr/>
          <p:nvPr/>
        </p:nvPicPr>
        <p:blipFill>
          <a:blip r:embed="rId4">
            <a:alphaModFix/>
          </a:blip>
          <a:stretch/>
        </p:blipFill>
        <p:spPr bwMode="auto">
          <a:xfrm>
            <a:off x="10113705" y="4590925"/>
            <a:ext cx="1395175" cy="963335"/>
          </a:xfrm>
          <a:prstGeom prst="rect">
            <a:avLst/>
          </a:prstGeom>
          <a:noFill/>
          <a:ln>
            <a:noFill/>
          </a:ln>
        </p:spPr>
      </p:pic>
      <p:grpSp>
        <p:nvGrpSpPr>
          <p:cNvPr id="10" name="Google Shape;225;p5">
            <a:extLst>
              <a:ext uri="{FF2B5EF4-FFF2-40B4-BE49-F238E27FC236}">
                <a16:creationId xmlns:a16="http://schemas.microsoft.com/office/drawing/2014/main" id="{3CF794A3-9978-C582-ADD3-5D628FF9DEB7}"/>
              </a:ext>
            </a:extLst>
          </p:cNvPr>
          <p:cNvGrpSpPr/>
          <p:nvPr/>
        </p:nvGrpSpPr>
        <p:grpSpPr bwMode="auto">
          <a:xfrm>
            <a:off x="9931584" y="2993138"/>
            <a:ext cx="1497985" cy="1079650"/>
            <a:chOff x="3218792" y="753653"/>
            <a:chExt cx="7326984" cy="4597139"/>
          </a:xfrm>
        </p:grpSpPr>
        <p:pic>
          <p:nvPicPr>
            <p:cNvPr id="11" name="Google Shape;226;p5">
              <a:extLst>
                <a:ext uri="{FF2B5EF4-FFF2-40B4-BE49-F238E27FC236}">
                  <a16:creationId xmlns:a16="http://schemas.microsoft.com/office/drawing/2014/main" id="{92D8F83A-C51F-3ABB-4E90-79C6B27B58E4}"/>
                </a:ext>
              </a:extLst>
            </p:cNvPr>
            <p:cNvPicPr/>
            <p:nvPr/>
          </p:nvPicPr>
          <p:blipFill>
            <a:blip r:embed="rId5">
              <a:alphaModFix/>
            </a:blip>
            <a:srcRect b="16433"/>
            <a:stretch/>
          </p:blipFill>
          <p:spPr bwMode="auto">
            <a:xfrm>
              <a:off x="3218792" y="753653"/>
              <a:ext cx="7326984" cy="4594717"/>
            </a:xfrm>
            <a:prstGeom prst="rect">
              <a:avLst/>
            </a:prstGeom>
            <a:noFill/>
            <a:ln>
              <a:noFill/>
            </a:ln>
          </p:spPr>
        </p:pic>
        <p:sp>
          <p:nvSpPr>
            <p:cNvPr id="12" name="Google Shape;227;p5">
              <a:extLst>
                <a:ext uri="{FF2B5EF4-FFF2-40B4-BE49-F238E27FC236}">
                  <a16:creationId xmlns:a16="http://schemas.microsoft.com/office/drawing/2014/main" id="{C79127FA-5977-AAEC-35B9-C019E03DE254}"/>
                </a:ext>
              </a:extLst>
            </p:cNvPr>
            <p:cNvSpPr/>
            <p:nvPr/>
          </p:nvSpPr>
          <p:spPr bwMode="auto">
            <a:xfrm>
              <a:off x="6877050" y="5099058"/>
              <a:ext cx="375644" cy="251734"/>
            </a:xfrm>
            <a:prstGeom prst="rect">
              <a:avLst/>
            </a:prstGeom>
            <a:solidFill>
              <a:schemeClr val="lt1"/>
            </a:solidFill>
            <a:ln>
              <a:noFill/>
            </a:ln>
          </p:spPr>
          <p:txBody>
            <a:bodyPr spcFirstLastPara="1" wrap="square" lIns="110678" tIns="55324" rIns="110678" bIns="55324" anchor="ctr" anchorCtr="0">
              <a:noAutofit/>
            </a:bodyPr>
            <a:lstStyle/>
            <a:p>
              <a:pPr marL="0" marR="0" lvl="0" indent="0" algn="ctr" defTabSz="1106973" rtl="0" eaLnBrk="1" fontAlgn="auto" latinLnBrk="0" hangingPunct="1">
                <a:lnSpc>
                  <a:spcPct val="100000"/>
                </a:lnSpc>
                <a:spcBef>
                  <a:spcPts val="0"/>
                </a:spcBef>
                <a:spcAft>
                  <a:spcPts val="0"/>
                </a:spcAft>
                <a:buClr>
                  <a:srgbClr val="000000"/>
                </a:buClr>
                <a:buSzPts val="1400"/>
                <a:buFontTx/>
                <a:buNone/>
                <a:tabLst/>
                <a:defRPr/>
              </a:pPr>
              <a:endParaRPr kumimoji="0" sz="1695" b="0" i="0" u="none" strike="noStrike" kern="0" cap="none" spc="0" normalizeH="0" baseline="0" noProof="0">
                <a:ln>
                  <a:noFill/>
                </a:ln>
                <a:solidFill>
                  <a:srgbClr val="FFFFFF"/>
                </a:solidFill>
                <a:effectLst/>
                <a:uLnTx/>
                <a:uFillTx/>
                <a:latin typeface="Arial"/>
                <a:ea typeface="Arial"/>
                <a:cs typeface="Arial"/>
              </a:endParaRPr>
            </a:p>
          </p:txBody>
        </p:sp>
      </p:grpSp>
      <p:pic>
        <p:nvPicPr>
          <p:cNvPr id="13" name="Google Shape;228;p5">
            <a:extLst>
              <a:ext uri="{FF2B5EF4-FFF2-40B4-BE49-F238E27FC236}">
                <a16:creationId xmlns:a16="http://schemas.microsoft.com/office/drawing/2014/main" id="{F4E9E848-4C62-E7D1-667B-E1C0D499BAD4}"/>
              </a:ext>
            </a:extLst>
          </p:cNvPr>
          <p:cNvPicPr/>
          <p:nvPr/>
        </p:nvPicPr>
        <p:blipFill>
          <a:blip r:embed="rId6">
            <a:alphaModFix/>
          </a:blip>
          <a:srcRect l="14542" t="8175" r="44804" b="25945"/>
          <a:stretch/>
        </p:blipFill>
        <p:spPr bwMode="auto">
          <a:xfrm>
            <a:off x="7953322" y="4387896"/>
            <a:ext cx="599465" cy="1203718"/>
          </a:xfrm>
          <a:prstGeom prst="rect">
            <a:avLst/>
          </a:prstGeom>
          <a:noFill/>
          <a:ln>
            <a:noFill/>
          </a:ln>
        </p:spPr>
      </p:pic>
      <p:sp>
        <p:nvSpPr>
          <p:cNvPr id="14" name="Google Shape;284;p5">
            <a:extLst>
              <a:ext uri="{FF2B5EF4-FFF2-40B4-BE49-F238E27FC236}">
                <a16:creationId xmlns:a16="http://schemas.microsoft.com/office/drawing/2014/main" id="{DF8BFC92-B3DD-0596-F845-87E52885516A}"/>
              </a:ext>
            </a:extLst>
          </p:cNvPr>
          <p:cNvSpPr txBox="1"/>
          <p:nvPr/>
        </p:nvSpPr>
        <p:spPr bwMode="auto">
          <a:xfrm>
            <a:off x="10014621" y="5495620"/>
            <a:ext cx="1499175" cy="372569"/>
          </a:xfrm>
          <a:prstGeom prst="rect">
            <a:avLst/>
          </a:prstGeom>
          <a:noFill/>
          <a:ln>
            <a:noFill/>
          </a:ln>
        </p:spPr>
        <p:txBody>
          <a:bodyPr spcFirstLastPara="1" wrap="square" lIns="110678" tIns="55324" rIns="110678" bIns="55324" anchor="t" anchorCtr="0">
            <a:spAutoFit/>
          </a:bodyPr>
          <a:lstStyle/>
          <a:p>
            <a:pPr marL="0" marR="0" lvl="0" indent="0" algn="ctr" defTabSz="1106973" rtl="0" eaLnBrk="1" fontAlgn="auto" latinLnBrk="0" hangingPunct="1">
              <a:lnSpc>
                <a:spcPct val="100000"/>
              </a:lnSpc>
              <a:spcBef>
                <a:spcPts val="0"/>
              </a:spcBef>
              <a:spcAft>
                <a:spcPts val="0"/>
              </a:spcAft>
              <a:buClr>
                <a:srgbClr val="000000"/>
              </a:buClr>
              <a:buSzPts val="1400"/>
              <a:buFontTx/>
              <a:buNone/>
              <a:tabLst/>
              <a:defRPr/>
            </a:pPr>
            <a:r>
              <a:rPr kumimoji="0" lang="en-US" sz="1695" b="0" i="0" u="none" strike="noStrike" kern="0" cap="none" spc="0" normalizeH="0" baseline="0" noProof="0" dirty="0">
                <a:ln>
                  <a:noFill/>
                </a:ln>
                <a:solidFill>
                  <a:srgbClr val="000000"/>
                </a:solidFill>
                <a:effectLst/>
                <a:uLnTx/>
                <a:uFillTx/>
                <a:latin typeface="Arial"/>
                <a:ea typeface="Arial"/>
                <a:cs typeface="Arial"/>
              </a:rPr>
              <a:t>Industrial IoT</a:t>
            </a:r>
            <a:endParaRPr kumimoji="0" sz="1695" b="0" i="0" u="none" strike="noStrike" kern="0" cap="none" spc="0" normalizeH="0" baseline="0" noProof="0" dirty="0">
              <a:ln>
                <a:noFill/>
              </a:ln>
              <a:solidFill>
                <a:srgbClr val="000000"/>
              </a:solidFill>
              <a:effectLst/>
              <a:uLnTx/>
              <a:uFillTx/>
              <a:latin typeface="Arial"/>
              <a:ea typeface="Arial"/>
              <a:cs typeface="Arial"/>
            </a:endParaRPr>
          </a:p>
        </p:txBody>
      </p:sp>
      <p:sp>
        <p:nvSpPr>
          <p:cNvPr id="15" name="Google Shape;285;p5">
            <a:extLst>
              <a:ext uri="{FF2B5EF4-FFF2-40B4-BE49-F238E27FC236}">
                <a16:creationId xmlns:a16="http://schemas.microsoft.com/office/drawing/2014/main" id="{00EA82C8-E85D-ED61-2F0F-84120DCA1DED}"/>
              </a:ext>
            </a:extLst>
          </p:cNvPr>
          <p:cNvSpPr txBox="1"/>
          <p:nvPr/>
        </p:nvSpPr>
        <p:spPr bwMode="auto">
          <a:xfrm>
            <a:off x="7560686" y="5480063"/>
            <a:ext cx="1499175" cy="372569"/>
          </a:xfrm>
          <a:prstGeom prst="rect">
            <a:avLst/>
          </a:prstGeom>
          <a:noFill/>
          <a:ln>
            <a:noFill/>
          </a:ln>
        </p:spPr>
        <p:txBody>
          <a:bodyPr spcFirstLastPara="1" wrap="square" lIns="110678" tIns="55324" rIns="110678" bIns="55324" anchor="t" anchorCtr="0">
            <a:spAutoFit/>
          </a:bodyPr>
          <a:lstStyle/>
          <a:p>
            <a:pPr marL="0" marR="0" lvl="0" indent="0" algn="ctr" defTabSz="1106973" rtl="0" eaLnBrk="1" fontAlgn="auto" latinLnBrk="0" hangingPunct="1">
              <a:lnSpc>
                <a:spcPct val="100000"/>
              </a:lnSpc>
              <a:spcBef>
                <a:spcPts val="0"/>
              </a:spcBef>
              <a:spcAft>
                <a:spcPts val="0"/>
              </a:spcAft>
              <a:buClr>
                <a:srgbClr val="000000"/>
              </a:buClr>
              <a:buSzPts val="1400"/>
              <a:buFontTx/>
              <a:buNone/>
              <a:tabLst/>
              <a:defRPr/>
            </a:pPr>
            <a:r>
              <a:rPr kumimoji="0" lang="en-US" sz="1695" b="0" i="0" u="none" strike="noStrike" kern="0" cap="none" spc="0" normalizeH="0" baseline="0" noProof="0" dirty="0">
                <a:ln>
                  <a:noFill/>
                </a:ln>
                <a:solidFill>
                  <a:srgbClr val="000000"/>
                </a:solidFill>
                <a:effectLst/>
                <a:uLnTx/>
                <a:uFillTx/>
                <a:latin typeface="Arial"/>
                <a:ea typeface="Arial"/>
                <a:cs typeface="Arial"/>
              </a:rPr>
              <a:t>Renewables</a:t>
            </a:r>
            <a:endParaRPr kumimoji="0" sz="1695" b="0" i="0" u="none" strike="noStrike" kern="0" cap="none" spc="0" normalizeH="0" baseline="0" noProof="0" dirty="0">
              <a:ln>
                <a:noFill/>
              </a:ln>
              <a:solidFill>
                <a:srgbClr val="000000"/>
              </a:solidFill>
              <a:effectLst/>
              <a:uLnTx/>
              <a:uFillTx/>
              <a:latin typeface="Arial"/>
              <a:ea typeface="Arial"/>
              <a:cs typeface="Arial"/>
            </a:endParaRPr>
          </a:p>
        </p:txBody>
      </p:sp>
      <p:sp>
        <p:nvSpPr>
          <p:cNvPr id="16" name="Google Shape;287;p5">
            <a:extLst>
              <a:ext uri="{FF2B5EF4-FFF2-40B4-BE49-F238E27FC236}">
                <a16:creationId xmlns:a16="http://schemas.microsoft.com/office/drawing/2014/main" id="{E016C65B-A11E-A3FB-5419-6AAAF0CF6E70}"/>
              </a:ext>
            </a:extLst>
          </p:cNvPr>
          <p:cNvSpPr txBox="1"/>
          <p:nvPr/>
        </p:nvSpPr>
        <p:spPr bwMode="auto">
          <a:xfrm>
            <a:off x="10142602" y="3989606"/>
            <a:ext cx="1499175" cy="372569"/>
          </a:xfrm>
          <a:prstGeom prst="rect">
            <a:avLst/>
          </a:prstGeom>
          <a:noFill/>
          <a:ln>
            <a:noFill/>
          </a:ln>
        </p:spPr>
        <p:txBody>
          <a:bodyPr spcFirstLastPara="1" wrap="square" lIns="110678" tIns="55324" rIns="110678" bIns="55324" anchor="t" anchorCtr="0">
            <a:spAutoFit/>
          </a:bodyPr>
          <a:lstStyle/>
          <a:p>
            <a:pPr marL="0" marR="0" lvl="0" indent="0" algn="ctr" defTabSz="1106973" rtl="0" eaLnBrk="1" fontAlgn="auto" latinLnBrk="0" hangingPunct="1">
              <a:lnSpc>
                <a:spcPct val="100000"/>
              </a:lnSpc>
              <a:spcBef>
                <a:spcPts val="0"/>
              </a:spcBef>
              <a:spcAft>
                <a:spcPts val="0"/>
              </a:spcAft>
              <a:buClr>
                <a:srgbClr val="000000"/>
              </a:buClr>
              <a:buSzPts val="1400"/>
              <a:buFontTx/>
              <a:buNone/>
              <a:tabLst/>
              <a:defRPr/>
            </a:pPr>
            <a:r>
              <a:rPr kumimoji="0" lang="en-US" sz="1695" b="0" i="0" u="none" strike="noStrike" kern="0" cap="none" spc="0" normalizeH="0" baseline="0" noProof="0" dirty="0">
                <a:ln>
                  <a:noFill/>
                </a:ln>
                <a:solidFill>
                  <a:srgbClr val="000000"/>
                </a:solidFill>
                <a:effectLst/>
                <a:uLnTx/>
                <a:uFillTx/>
                <a:latin typeface="Arial"/>
                <a:ea typeface="Arial"/>
                <a:cs typeface="Arial"/>
              </a:rPr>
              <a:t>Smart Mining</a:t>
            </a:r>
            <a:endParaRPr kumimoji="0" sz="1695" b="0" i="0" u="none" strike="noStrike" kern="0" cap="none" spc="0" normalizeH="0" baseline="0" noProof="0" dirty="0">
              <a:ln>
                <a:noFill/>
              </a:ln>
              <a:solidFill>
                <a:srgbClr val="000000"/>
              </a:solidFill>
              <a:effectLst/>
              <a:uLnTx/>
              <a:uFillTx/>
              <a:latin typeface="Arial"/>
              <a:ea typeface="Arial"/>
              <a:cs typeface="Arial"/>
            </a:endParaRPr>
          </a:p>
        </p:txBody>
      </p:sp>
      <p:sp>
        <p:nvSpPr>
          <p:cNvPr id="17" name="Google Shape;289;p5">
            <a:extLst>
              <a:ext uri="{FF2B5EF4-FFF2-40B4-BE49-F238E27FC236}">
                <a16:creationId xmlns:a16="http://schemas.microsoft.com/office/drawing/2014/main" id="{97F678EC-DE6E-1969-BD75-A01D05CB990D}"/>
              </a:ext>
            </a:extLst>
          </p:cNvPr>
          <p:cNvSpPr txBox="1"/>
          <p:nvPr/>
        </p:nvSpPr>
        <p:spPr bwMode="auto">
          <a:xfrm>
            <a:off x="7479399" y="4111469"/>
            <a:ext cx="1499175" cy="372569"/>
          </a:xfrm>
          <a:prstGeom prst="rect">
            <a:avLst/>
          </a:prstGeom>
          <a:noFill/>
          <a:ln>
            <a:noFill/>
          </a:ln>
        </p:spPr>
        <p:txBody>
          <a:bodyPr spcFirstLastPara="1" wrap="square" lIns="110678" tIns="55324" rIns="110678" bIns="55324" anchor="t" anchorCtr="0">
            <a:spAutoFit/>
          </a:bodyPr>
          <a:lstStyle/>
          <a:p>
            <a:pPr marL="0" marR="0" lvl="0" indent="0" algn="ctr" defTabSz="1106973" rtl="0" eaLnBrk="1" fontAlgn="auto" latinLnBrk="0" hangingPunct="1">
              <a:lnSpc>
                <a:spcPct val="100000"/>
              </a:lnSpc>
              <a:spcBef>
                <a:spcPts val="0"/>
              </a:spcBef>
              <a:spcAft>
                <a:spcPts val="0"/>
              </a:spcAft>
              <a:buClr>
                <a:srgbClr val="000000"/>
              </a:buClr>
              <a:buSzPts val="1400"/>
              <a:buFontTx/>
              <a:buNone/>
              <a:tabLst/>
              <a:defRPr/>
            </a:pPr>
            <a:r>
              <a:rPr kumimoji="0" lang="en-US" sz="1695" b="0" i="0" u="none" strike="noStrike" kern="0" cap="none" spc="0" normalizeH="0" baseline="0" noProof="0" dirty="0">
                <a:ln>
                  <a:noFill/>
                </a:ln>
                <a:solidFill>
                  <a:srgbClr val="000000"/>
                </a:solidFill>
                <a:effectLst/>
                <a:uLnTx/>
                <a:uFillTx/>
                <a:latin typeface="Arial"/>
                <a:ea typeface="Arial"/>
                <a:cs typeface="Arial"/>
              </a:rPr>
              <a:t>Oil and Gas</a:t>
            </a:r>
            <a:endParaRPr kumimoji="0" sz="1695" b="0" i="0" u="none" strike="noStrike" kern="0" cap="none" spc="0" normalizeH="0" baseline="0" noProof="0" dirty="0">
              <a:ln>
                <a:noFill/>
              </a:ln>
              <a:solidFill>
                <a:srgbClr val="000000"/>
              </a:solidFill>
              <a:effectLst/>
              <a:uLnTx/>
              <a:uFillTx/>
              <a:latin typeface="Arial"/>
              <a:ea typeface="Arial"/>
              <a:cs typeface="Arial"/>
            </a:endParaRPr>
          </a:p>
        </p:txBody>
      </p:sp>
      <p:pic>
        <p:nvPicPr>
          <p:cNvPr id="18" name="Google Shape;311;p5">
            <a:extLst>
              <a:ext uri="{FF2B5EF4-FFF2-40B4-BE49-F238E27FC236}">
                <a16:creationId xmlns:a16="http://schemas.microsoft.com/office/drawing/2014/main" id="{E85F2146-4EB3-FC6F-558C-2C89CEDCA7E3}"/>
              </a:ext>
            </a:extLst>
          </p:cNvPr>
          <p:cNvPicPr/>
          <p:nvPr/>
        </p:nvPicPr>
        <p:blipFill>
          <a:blip r:embed="rId7">
            <a:alphaModFix/>
          </a:blip>
          <a:stretch/>
        </p:blipFill>
        <p:spPr bwMode="auto">
          <a:xfrm>
            <a:off x="7351413" y="1576730"/>
            <a:ext cx="1411862" cy="867940"/>
          </a:xfrm>
          <a:prstGeom prst="rect">
            <a:avLst/>
          </a:prstGeom>
          <a:noFill/>
          <a:ln>
            <a:noFill/>
          </a:ln>
        </p:spPr>
      </p:pic>
      <p:pic>
        <p:nvPicPr>
          <p:cNvPr id="19" name="Google Shape;313;p5">
            <a:extLst>
              <a:ext uri="{FF2B5EF4-FFF2-40B4-BE49-F238E27FC236}">
                <a16:creationId xmlns:a16="http://schemas.microsoft.com/office/drawing/2014/main" id="{4A46C76C-7FDF-871C-BB38-528247DB70DE}"/>
              </a:ext>
            </a:extLst>
          </p:cNvPr>
          <p:cNvPicPr/>
          <p:nvPr/>
        </p:nvPicPr>
        <p:blipFill>
          <a:blip r:embed="rId8">
            <a:alphaModFix/>
          </a:blip>
          <a:srcRect l="13038" t="28102" r="24742" b="44700"/>
          <a:stretch/>
        </p:blipFill>
        <p:spPr bwMode="auto">
          <a:xfrm>
            <a:off x="9530327" y="1303741"/>
            <a:ext cx="1568042" cy="1028150"/>
          </a:xfrm>
          <a:prstGeom prst="rect">
            <a:avLst/>
          </a:prstGeom>
          <a:noFill/>
          <a:ln>
            <a:noFill/>
          </a:ln>
        </p:spPr>
      </p:pic>
      <p:sp>
        <p:nvSpPr>
          <p:cNvPr id="20" name="Google Shape;314;p5">
            <a:extLst>
              <a:ext uri="{FF2B5EF4-FFF2-40B4-BE49-F238E27FC236}">
                <a16:creationId xmlns:a16="http://schemas.microsoft.com/office/drawing/2014/main" id="{2EEE4F1C-92C3-B18D-BFC0-CD1402CF492A}"/>
              </a:ext>
            </a:extLst>
          </p:cNvPr>
          <p:cNvSpPr txBox="1"/>
          <p:nvPr/>
        </p:nvSpPr>
        <p:spPr bwMode="auto">
          <a:xfrm>
            <a:off x="9398289" y="2271829"/>
            <a:ext cx="2451087" cy="372569"/>
          </a:xfrm>
          <a:prstGeom prst="rect">
            <a:avLst/>
          </a:prstGeom>
          <a:noFill/>
          <a:ln>
            <a:noFill/>
          </a:ln>
        </p:spPr>
        <p:txBody>
          <a:bodyPr spcFirstLastPara="1" wrap="square" lIns="110678" tIns="55324" rIns="110678" bIns="55324" anchor="t" anchorCtr="0">
            <a:spAutoFit/>
          </a:bodyPr>
          <a:lstStyle/>
          <a:p>
            <a:pPr marL="0" marR="0" lvl="0" indent="0" algn="ctr" defTabSz="1106973" rtl="0" eaLnBrk="1" fontAlgn="auto" latinLnBrk="0" hangingPunct="1">
              <a:lnSpc>
                <a:spcPct val="100000"/>
              </a:lnSpc>
              <a:spcBef>
                <a:spcPts val="0"/>
              </a:spcBef>
              <a:spcAft>
                <a:spcPts val="0"/>
              </a:spcAft>
              <a:buClr>
                <a:srgbClr val="000000"/>
              </a:buClr>
              <a:buSzPts val="1400"/>
              <a:buFontTx/>
              <a:buNone/>
              <a:tabLst/>
              <a:defRPr/>
            </a:pPr>
            <a:r>
              <a:rPr kumimoji="0" lang="en-US" sz="1695" b="0" i="0" u="none" strike="noStrike" kern="0" cap="none" spc="0" normalizeH="0" baseline="0" noProof="0">
                <a:ln>
                  <a:noFill/>
                </a:ln>
                <a:solidFill>
                  <a:srgbClr val="000000"/>
                </a:solidFill>
                <a:effectLst/>
                <a:uLnTx/>
                <a:uFillTx/>
                <a:latin typeface="Arial"/>
                <a:ea typeface="Arial"/>
                <a:cs typeface="Arial"/>
              </a:rPr>
              <a:t>Ports and Logistics</a:t>
            </a:r>
            <a:endParaRPr kumimoji="0" sz="1695" b="0" i="0" u="none" strike="noStrike" kern="0" cap="none" spc="0" normalizeH="0" baseline="0" noProof="0">
              <a:ln>
                <a:noFill/>
              </a:ln>
              <a:solidFill>
                <a:srgbClr val="000000"/>
              </a:solidFill>
              <a:effectLst/>
              <a:uLnTx/>
              <a:uFillTx/>
              <a:latin typeface="Arial"/>
              <a:ea typeface="Arial"/>
              <a:cs typeface="Arial"/>
            </a:endParaRPr>
          </a:p>
        </p:txBody>
      </p:sp>
      <p:sp>
        <p:nvSpPr>
          <p:cNvPr id="21" name="Google Shape;319;p5">
            <a:extLst>
              <a:ext uri="{FF2B5EF4-FFF2-40B4-BE49-F238E27FC236}">
                <a16:creationId xmlns:a16="http://schemas.microsoft.com/office/drawing/2014/main" id="{F6EA4BD5-B309-212F-035D-C250FBC5C225}"/>
              </a:ext>
            </a:extLst>
          </p:cNvPr>
          <p:cNvSpPr txBox="1"/>
          <p:nvPr/>
        </p:nvSpPr>
        <p:spPr bwMode="auto">
          <a:xfrm>
            <a:off x="7251965" y="2359029"/>
            <a:ext cx="1499175" cy="372569"/>
          </a:xfrm>
          <a:prstGeom prst="rect">
            <a:avLst/>
          </a:prstGeom>
          <a:noFill/>
          <a:ln>
            <a:noFill/>
          </a:ln>
        </p:spPr>
        <p:txBody>
          <a:bodyPr spcFirstLastPara="1" wrap="square" lIns="110678" tIns="55324" rIns="110678" bIns="55324" anchor="t" anchorCtr="0">
            <a:spAutoFit/>
          </a:bodyPr>
          <a:lstStyle/>
          <a:p>
            <a:pPr marL="0" marR="0" lvl="0" indent="0" algn="ctr" defTabSz="1106973" rtl="0" eaLnBrk="1" fontAlgn="auto" latinLnBrk="0" hangingPunct="1">
              <a:lnSpc>
                <a:spcPct val="100000"/>
              </a:lnSpc>
              <a:spcBef>
                <a:spcPts val="0"/>
              </a:spcBef>
              <a:spcAft>
                <a:spcPts val="0"/>
              </a:spcAft>
              <a:buClr>
                <a:srgbClr val="000000"/>
              </a:buClr>
              <a:buSzPts val="1400"/>
              <a:buFontTx/>
              <a:buNone/>
              <a:tabLst/>
              <a:defRPr/>
            </a:pPr>
            <a:r>
              <a:rPr kumimoji="0" lang="en-US" sz="1695" b="0" i="0" u="none" strike="noStrike" kern="0" cap="none" spc="0" normalizeH="0" baseline="0" noProof="0">
                <a:ln>
                  <a:noFill/>
                </a:ln>
                <a:solidFill>
                  <a:srgbClr val="000000"/>
                </a:solidFill>
                <a:effectLst/>
                <a:uLnTx/>
                <a:uFillTx/>
                <a:latin typeface="Arial"/>
                <a:ea typeface="Arial"/>
                <a:cs typeface="Arial"/>
              </a:rPr>
              <a:t>Healthcare</a:t>
            </a:r>
            <a:endParaRPr kumimoji="0" sz="1695" b="0" i="0" u="none" strike="noStrike" kern="0" cap="none" spc="0" normalizeH="0" baseline="0" noProof="0">
              <a:ln>
                <a:noFill/>
              </a:ln>
              <a:solidFill>
                <a:srgbClr val="000000"/>
              </a:solidFill>
              <a:effectLst/>
              <a:uLnTx/>
              <a:uFillTx/>
              <a:latin typeface="Arial"/>
              <a:ea typeface="Arial"/>
              <a:cs typeface="Arial"/>
            </a:endParaRPr>
          </a:p>
        </p:txBody>
      </p:sp>
    </p:spTree>
    <p:extLst>
      <p:ext uri="{BB962C8B-B14F-4D97-AF65-F5344CB8AC3E}">
        <p14:creationId xmlns:p14="http://schemas.microsoft.com/office/powerpoint/2010/main" val="212484069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9B7B203D-DEDE-2248-C58D-4D09BFBA761A}"/>
              </a:ext>
            </a:extLst>
          </p:cNvPr>
          <p:cNvSpPr>
            <a:spLocks noGrp="1"/>
          </p:cNvSpPr>
          <p:nvPr>
            <p:ph type="title"/>
          </p:nvPr>
        </p:nvSpPr>
        <p:spPr/>
        <p:txBody>
          <a:bodyPr/>
          <a:lstStyle/>
          <a:p>
            <a:r>
              <a:rPr lang="en-US" dirty="0"/>
              <a:t>Lunch and </a:t>
            </a:r>
            <a:br>
              <a:rPr lang="en-US" dirty="0"/>
            </a:br>
            <a:r>
              <a:rPr lang="en-US" dirty="0"/>
              <a:t>networking break</a:t>
            </a:r>
          </a:p>
        </p:txBody>
      </p:sp>
      <p:sp>
        <p:nvSpPr>
          <p:cNvPr id="2" name="Rounded Rectangle 1">
            <a:extLst>
              <a:ext uri="{FF2B5EF4-FFF2-40B4-BE49-F238E27FC236}">
                <a16:creationId xmlns:a16="http://schemas.microsoft.com/office/drawing/2014/main" id="{33CE802D-0D24-7396-7E65-620C3F47675F}"/>
              </a:ext>
            </a:extLst>
          </p:cNvPr>
          <p:cNvSpPr/>
          <p:nvPr/>
        </p:nvSpPr>
        <p:spPr>
          <a:xfrm>
            <a:off x="2365917" y="5002289"/>
            <a:ext cx="3856466" cy="550967"/>
          </a:xfrm>
          <a:prstGeom prst="roundRect">
            <a:avLst>
              <a:gd name="adj" fmla="val 50000"/>
            </a:avLst>
          </a:prstGeom>
          <a:noFill/>
          <a:ln w="254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302456"/>
                </a:solidFill>
                <a:effectLst/>
                <a:uLnTx/>
                <a:uFillTx/>
                <a:latin typeface="Gill Sans MT" panose="020B0502020104020203"/>
                <a:ea typeface="+mn-ea"/>
                <a:cs typeface="+mn-cs"/>
              </a:rPr>
              <a:t>SPONSORED BY</a:t>
            </a:r>
            <a:endParaRPr kumimoji="0" lang="en-US" sz="2800" b="1" i="0" u="none" strike="noStrike" kern="1200" cap="none" spc="0" normalizeH="0" baseline="0" noProof="0" dirty="0">
              <a:ln>
                <a:noFill/>
              </a:ln>
              <a:solidFill>
                <a:srgbClr val="302456"/>
              </a:solidFill>
              <a:effectLst/>
              <a:uLnTx/>
              <a:uFillTx/>
              <a:latin typeface="Gill Sans MT" panose="020B0502020104020203"/>
              <a:ea typeface="+mn-ea"/>
              <a:cs typeface="+mn-cs"/>
            </a:endParaRPr>
          </a:p>
        </p:txBody>
      </p:sp>
      <p:pic>
        <p:nvPicPr>
          <p:cNvPr id="11" name="Picture 10" descr="A picture containing font, graphics, screenshot, graphic design&#10;&#10;Description automatically generated">
            <a:extLst>
              <a:ext uri="{FF2B5EF4-FFF2-40B4-BE49-F238E27FC236}">
                <a16:creationId xmlns:a16="http://schemas.microsoft.com/office/drawing/2014/main" id="{05769475-C386-EC75-3D83-894EDCB78AF7}"/>
              </a:ext>
            </a:extLst>
          </p:cNvPr>
          <p:cNvPicPr>
            <a:picLocks noChangeAspect="1"/>
          </p:cNvPicPr>
          <p:nvPr/>
        </p:nvPicPr>
        <p:blipFill>
          <a:blip r:embed="rId2"/>
          <a:stretch>
            <a:fillRect/>
          </a:stretch>
        </p:blipFill>
        <p:spPr>
          <a:xfrm>
            <a:off x="6538332" y="4946534"/>
            <a:ext cx="3437097" cy="736521"/>
          </a:xfrm>
          <a:prstGeom prst="rect">
            <a:avLst/>
          </a:prstGeom>
        </p:spPr>
      </p:pic>
    </p:spTree>
    <p:extLst>
      <p:ext uri="{BB962C8B-B14F-4D97-AF65-F5344CB8AC3E}">
        <p14:creationId xmlns:p14="http://schemas.microsoft.com/office/powerpoint/2010/main" val="22765007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1000"/>
                                        <p:tgtEl>
                                          <p:spTgt spid="9"/>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childTnLst>
                                </p:cTn>
                              </p:par>
                            </p:childTnLst>
                          </p:cTn>
                        </p:par>
                        <p:par>
                          <p:cTn id="12" fill="hold">
                            <p:stCondLst>
                              <p:cond delay="2000"/>
                            </p:stCondLst>
                            <p:childTnLst>
                              <p:par>
                                <p:cTn id="13" presetID="22" presetClass="entr" presetSubtype="8"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left)">
                                      <p:cBhvr>
                                        <p:cTn id="1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ounded Rectangle 8" hidden="1">
            <a:extLst>
              <a:ext uri="{FF2B5EF4-FFF2-40B4-BE49-F238E27FC236}">
                <a16:creationId xmlns:a16="http://schemas.microsoft.com/office/drawing/2014/main" id="{FE40166F-68F8-06E2-A125-A7EE5B5585C9}"/>
              </a:ext>
            </a:extLst>
          </p:cNvPr>
          <p:cNvSpPr/>
          <p:nvPr/>
        </p:nvSpPr>
        <p:spPr>
          <a:xfrm>
            <a:off x="4327244" y="4365429"/>
            <a:ext cx="4240308" cy="795244"/>
          </a:xfrm>
          <a:prstGeom prst="roundRect">
            <a:avLst>
              <a:gd name="adj" fmla="val 50000"/>
            </a:avLst>
          </a:prstGeom>
          <a:noFill/>
          <a:ln w="381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dirty="0">
                <a:ln>
                  <a:noFill/>
                </a:ln>
                <a:solidFill>
                  <a:srgbClr val="302456"/>
                </a:solidFill>
                <a:effectLst/>
                <a:uLnTx/>
                <a:uFillTx/>
                <a:latin typeface="Gill Sans MT" panose="020B0502020104020203"/>
                <a:ea typeface="+mn-ea"/>
                <a:cs typeface="+mn-cs"/>
              </a:rPr>
              <a:t>WELCOME</a:t>
            </a:r>
            <a:endParaRPr kumimoji="0" lang="en-US" sz="4400" b="1" i="0" u="none" strike="noStrike" kern="1200" cap="none" spc="0" normalizeH="0" baseline="0" noProof="0" dirty="0">
              <a:ln>
                <a:noFill/>
              </a:ln>
              <a:solidFill>
                <a:srgbClr val="302456"/>
              </a:solidFill>
              <a:effectLst/>
              <a:uLnTx/>
              <a:uFillTx/>
              <a:latin typeface="Gill Sans MT" panose="020B0502020104020203"/>
              <a:ea typeface="+mn-ea"/>
              <a:cs typeface="+mn-cs"/>
            </a:endParaRPr>
          </a:p>
        </p:txBody>
      </p:sp>
      <p:pic>
        <p:nvPicPr>
          <p:cNvPr id="15" name="Picture 14" descr="A purple and tan text on a black background&#10;&#10;Description automatically generated with low confidence">
            <a:extLst>
              <a:ext uri="{FF2B5EF4-FFF2-40B4-BE49-F238E27FC236}">
                <a16:creationId xmlns:a16="http://schemas.microsoft.com/office/drawing/2014/main" id="{CE9D89B7-618D-14E9-965E-1E9C6F5FD604}"/>
              </a:ext>
            </a:extLst>
          </p:cNvPr>
          <p:cNvPicPr>
            <a:picLocks noChangeAspect="1"/>
          </p:cNvPicPr>
          <p:nvPr/>
        </p:nvPicPr>
        <p:blipFill>
          <a:blip r:embed="rId2"/>
          <a:stretch>
            <a:fillRect/>
          </a:stretch>
        </p:blipFill>
        <p:spPr>
          <a:xfrm>
            <a:off x="876071" y="1548489"/>
            <a:ext cx="10141005" cy="2740120"/>
          </a:xfrm>
          <a:prstGeom prst="rect">
            <a:avLst/>
          </a:prstGeom>
        </p:spPr>
      </p:pic>
    </p:spTree>
    <p:extLst>
      <p:ext uri="{BB962C8B-B14F-4D97-AF65-F5344CB8AC3E}">
        <p14:creationId xmlns:p14="http://schemas.microsoft.com/office/powerpoint/2010/main" val="428428911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1000"/>
                                        <p:tgtEl>
                                          <p:spTgt spid="15"/>
                                        </p:tgtEl>
                                      </p:cBhvr>
                                    </p:animEffect>
                                  </p:childTnLst>
                                </p:cTn>
                              </p:par>
                            </p:childTnLst>
                          </p:cTn>
                        </p:par>
                        <p:par>
                          <p:cTn id="8" fill="hold">
                            <p:stCondLst>
                              <p:cond delay="1000"/>
                            </p:stCondLst>
                            <p:childTnLst>
                              <p:par>
                                <p:cTn id="9" presetID="10" presetClass="entr" presetSubtype="0" fill="hold" grpId="0" nodeType="afterEffect">
                                  <p:stCondLst>
                                    <p:cond delay="50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55612A4-E6CC-1A25-C207-1DE5FFEBEA7F}"/>
              </a:ext>
            </a:extLst>
          </p:cNvPr>
          <p:cNvSpPr>
            <a:spLocks noGrp="1"/>
          </p:cNvSpPr>
          <p:nvPr>
            <p:ph type="title"/>
          </p:nvPr>
        </p:nvSpPr>
        <p:spPr>
          <a:xfrm>
            <a:off x="2357958" y="3242330"/>
            <a:ext cx="8831764" cy="2492990"/>
          </a:xfrm>
        </p:spPr>
        <p:txBody>
          <a:bodyPr/>
          <a:lstStyle/>
          <a:p>
            <a:r>
              <a:rPr lang="en-US" sz="5400" dirty="0"/>
              <a:t>Sharing models for digital transformation of enterprise and cities</a:t>
            </a:r>
          </a:p>
        </p:txBody>
      </p:sp>
      <p:sp>
        <p:nvSpPr>
          <p:cNvPr id="5" name="Rounded Rectangle 4">
            <a:extLst>
              <a:ext uri="{FF2B5EF4-FFF2-40B4-BE49-F238E27FC236}">
                <a16:creationId xmlns:a16="http://schemas.microsoft.com/office/drawing/2014/main" id="{DED41F7A-C6F6-DEAE-1AEE-4CBFC23C8304}"/>
              </a:ext>
            </a:extLst>
          </p:cNvPr>
          <p:cNvSpPr/>
          <p:nvPr/>
        </p:nvSpPr>
        <p:spPr>
          <a:xfrm>
            <a:off x="2365917" y="2628097"/>
            <a:ext cx="3398069" cy="550967"/>
          </a:xfrm>
          <a:prstGeom prst="roundRect">
            <a:avLst>
              <a:gd name="adj" fmla="val 50000"/>
            </a:avLst>
          </a:prstGeom>
          <a:noFill/>
          <a:ln w="254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302456"/>
                </a:solidFill>
                <a:effectLst/>
                <a:uLnTx/>
                <a:uFillTx/>
                <a:latin typeface="Gill Sans MT" panose="020B0502020104020203"/>
                <a:ea typeface="+mn-ea"/>
                <a:cs typeface="+mn-cs"/>
              </a:rPr>
              <a:t>SESSION TWO</a:t>
            </a:r>
            <a:endParaRPr kumimoji="0" lang="en-US" sz="2800" b="1" i="0" u="none" strike="noStrike" kern="1200" cap="none" spc="0" normalizeH="0" baseline="0" noProof="0" dirty="0">
              <a:ln>
                <a:noFill/>
              </a:ln>
              <a:solidFill>
                <a:srgbClr val="302456"/>
              </a:solidFill>
              <a:effectLst/>
              <a:uLnTx/>
              <a:uFillTx/>
              <a:latin typeface="Gill Sans MT" panose="020B0502020104020203"/>
              <a:ea typeface="+mn-ea"/>
              <a:cs typeface="+mn-cs"/>
            </a:endParaRPr>
          </a:p>
        </p:txBody>
      </p:sp>
    </p:spTree>
    <p:extLst>
      <p:ext uri="{BB962C8B-B14F-4D97-AF65-F5344CB8AC3E}">
        <p14:creationId xmlns:p14="http://schemas.microsoft.com/office/powerpoint/2010/main" val="29917196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childTnLst>
                          </p:cTn>
                        </p:par>
                        <p:par>
                          <p:cTn id="8" fill="hold">
                            <p:stCondLst>
                              <p:cond delay="1500"/>
                            </p:stCondLst>
                            <p:childTnLst>
                              <p:par>
                                <p:cTn id="9" presetID="22" presetClass="entr" presetSubtype="8"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descr="A person smiling while holding a phone&#10;&#10;Description automatically generated with low confidence">
            <a:extLst>
              <a:ext uri="{FF2B5EF4-FFF2-40B4-BE49-F238E27FC236}">
                <a16:creationId xmlns:a16="http://schemas.microsoft.com/office/drawing/2014/main" id="{3AEF2B60-07C7-F250-3076-3F1F0F6FDA0E}"/>
              </a:ext>
            </a:extLst>
          </p:cNvPr>
          <p:cNvPicPr>
            <a:picLocks noGrp="1" noChangeAspect="1"/>
          </p:cNvPicPr>
          <p:nvPr>
            <p:ph type="pic" sz="quarter" idx="14"/>
          </p:nvPr>
        </p:nvPicPr>
        <p:blipFill>
          <a:blip r:embed="rId3" cstate="print">
            <a:extLst>
              <a:ext uri="{28A0092B-C50C-407E-A947-70E740481C1C}">
                <a14:useLocalDpi xmlns:a14="http://schemas.microsoft.com/office/drawing/2010/main" val="0"/>
              </a:ext>
            </a:extLst>
          </a:blip>
          <a:srcRect l="14148" r="14148"/>
          <a:stretch>
            <a:fillRect/>
          </a:stretch>
        </p:blipFill>
        <p:spPr/>
      </p:pic>
      <p:sp>
        <p:nvSpPr>
          <p:cNvPr id="3" name="Title 2">
            <a:extLst>
              <a:ext uri="{FF2B5EF4-FFF2-40B4-BE49-F238E27FC236}">
                <a16:creationId xmlns:a16="http://schemas.microsoft.com/office/drawing/2014/main" id="{6F08F40C-FBDB-9D22-EEDE-B4567E32300C}"/>
              </a:ext>
            </a:extLst>
          </p:cNvPr>
          <p:cNvSpPr>
            <a:spLocks noGrp="1"/>
          </p:cNvSpPr>
          <p:nvPr>
            <p:ph type="title"/>
          </p:nvPr>
        </p:nvSpPr>
        <p:spPr>
          <a:xfrm>
            <a:off x="1352200" y="2913506"/>
            <a:ext cx="5642337" cy="1325563"/>
          </a:xfrm>
        </p:spPr>
        <p:txBody>
          <a:bodyPr/>
          <a:lstStyle/>
          <a:p>
            <a:r>
              <a:rPr lang="en-GB" sz="3275" dirty="0">
                <a:ea typeface="Calibri" panose="020F0502020204030204" pitchFamily="34" charset="0"/>
              </a:rPr>
              <a:t>How neutral host </a:t>
            </a:r>
            <a:br>
              <a:rPr lang="en-GB" sz="3275" dirty="0">
                <a:ea typeface="Calibri" panose="020F0502020204030204" pitchFamily="34" charset="0"/>
              </a:rPr>
            </a:br>
            <a:r>
              <a:rPr lang="en-GB" sz="3275" dirty="0">
                <a:ea typeface="Calibri" panose="020F0502020204030204" pitchFamily="34" charset="0"/>
              </a:rPr>
              <a:t>&amp; MNO partnerships </a:t>
            </a:r>
            <a:br>
              <a:rPr lang="en-GB" sz="3275" dirty="0">
                <a:ea typeface="Calibri" panose="020F0502020204030204" pitchFamily="34" charset="0"/>
              </a:rPr>
            </a:br>
            <a:r>
              <a:rPr lang="en-GB" sz="3275" dirty="0">
                <a:ea typeface="Calibri" panose="020F0502020204030204" pitchFamily="34" charset="0"/>
              </a:rPr>
              <a:t>enable digital transformation</a:t>
            </a:r>
            <a:endParaRPr lang="en-GB" sz="3275" dirty="0"/>
          </a:p>
        </p:txBody>
      </p:sp>
      <p:sp>
        <p:nvSpPr>
          <p:cNvPr id="4" name="Subtitle 3">
            <a:extLst>
              <a:ext uri="{FF2B5EF4-FFF2-40B4-BE49-F238E27FC236}">
                <a16:creationId xmlns:a16="http://schemas.microsoft.com/office/drawing/2014/main" id="{1AC7BB51-EE26-95D8-94F5-7186C985B3DC}"/>
              </a:ext>
            </a:extLst>
          </p:cNvPr>
          <p:cNvSpPr>
            <a:spLocks noGrp="1"/>
          </p:cNvSpPr>
          <p:nvPr>
            <p:ph type="subTitle" idx="1"/>
          </p:nvPr>
        </p:nvSpPr>
        <p:spPr/>
        <p:txBody>
          <a:bodyPr/>
          <a:lstStyle/>
          <a:p>
            <a:r>
              <a:rPr lang="en-US" dirty="0"/>
              <a:t>Tom Bennett</a:t>
            </a:r>
            <a:endParaRPr lang="en-GB" dirty="0"/>
          </a:p>
          <a:p>
            <a:r>
              <a:rPr lang="en-GB" dirty="0"/>
              <a:t>CTO</a:t>
            </a:r>
            <a:endParaRPr lang="en-US" dirty="0"/>
          </a:p>
        </p:txBody>
      </p:sp>
    </p:spTree>
    <p:extLst>
      <p:ext uri="{BB962C8B-B14F-4D97-AF65-F5344CB8AC3E}">
        <p14:creationId xmlns:p14="http://schemas.microsoft.com/office/powerpoint/2010/main" val="311008612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9" name="Picture 18" descr="A picture containing circle, astronomical object, space, universe&#10;&#10;Description automatically generated">
            <a:extLst>
              <a:ext uri="{FF2B5EF4-FFF2-40B4-BE49-F238E27FC236}">
                <a16:creationId xmlns:a16="http://schemas.microsoft.com/office/drawing/2014/main" id="{077CBF84-6259-248D-002A-93313828A0D1}"/>
              </a:ext>
            </a:extLst>
          </p:cNvPr>
          <p:cNvPicPr>
            <a:picLocks noChangeAspect="1"/>
          </p:cNvPicPr>
          <p:nvPr/>
        </p:nvPicPr>
        <p:blipFill rotWithShape="1">
          <a:blip r:embed="rId3">
            <a:alphaModFix amt="34000"/>
            <a:extLst>
              <a:ext uri="{28A0092B-C50C-407E-A947-70E740481C1C}">
                <a14:useLocalDpi xmlns:a14="http://schemas.microsoft.com/office/drawing/2010/main" val="0"/>
              </a:ext>
            </a:extLst>
          </a:blip>
          <a:srcRect l="26387" r="47323" b="36441"/>
          <a:stretch/>
        </p:blipFill>
        <p:spPr>
          <a:xfrm rot="5400000">
            <a:off x="4084890" y="-3054725"/>
            <a:ext cx="5762711" cy="13931635"/>
          </a:xfrm>
          <a:prstGeom prst="rect">
            <a:avLst/>
          </a:prstGeom>
        </p:spPr>
      </p:pic>
      <p:sp>
        <p:nvSpPr>
          <p:cNvPr id="92" name="Title 1">
            <a:extLst>
              <a:ext uri="{FF2B5EF4-FFF2-40B4-BE49-F238E27FC236}">
                <a16:creationId xmlns:a16="http://schemas.microsoft.com/office/drawing/2014/main" id="{D773EE2F-FDAA-5F55-63D3-23A50BCD8B84}"/>
              </a:ext>
            </a:extLst>
          </p:cNvPr>
          <p:cNvSpPr>
            <a:spLocks noGrp="1"/>
          </p:cNvSpPr>
          <p:nvPr>
            <p:ph type="title"/>
          </p:nvPr>
        </p:nvSpPr>
        <p:spPr>
          <a:xfrm>
            <a:off x="594112" y="587201"/>
            <a:ext cx="9105817" cy="304678"/>
          </a:xfrm>
        </p:spPr>
        <p:txBody>
          <a:bodyPr>
            <a:noAutofit/>
          </a:bodyPr>
          <a:lstStyle/>
          <a:p>
            <a:r>
              <a:rPr lang="en-GB"/>
              <a:t>We’re a </a:t>
            </a:r>
            <a:r>
              <a:rPr lang="en-GB" err="1"/>
              <a:t>DigitalBridge</a:t>
            </a:r>
            <a:r>
              <a:rPr lang="en-GB"/>
              <a:t> company</a:t>
            </a:r>
          </a:p>
        </p:txBody>
      </p:sp>
      <p:sp>
        <p:nvSpPr>
          <p:cNvPr id="93" name="TextBox 92">
            <a:extLst>
              <a:ext uri="{FF2B5EF4-FFF2-40B4-BE49-F238E27FC236}">
                <a16:creationId xmlns:a16="http://schemas.microsoft.com/office/drawing/2014/main" id="{B9F7062E-270F-D652-1D81-0D2584F715BC}"/>
              </a:ext>
            </a:extLst>
          </p:cNvPr>
          <p:cNvSpPr txBox="1"/>
          <p:nvPr/>
        </p:nvSpPr>
        <p:spPr>
          <a:xfrm>
            <a:off x="9279521" y="4830704"/>
            <a:ext cx="2659761" cy="1748421"/>
          </a:xfrm>
          <a:prstGeom prst="rect">
            <a:avLst/>
          </a:prstGeom>
          <a:noFill/>
        </p:spPr>
        <p:txBody>
          <a:bodyPr wrap="square" lIns="91434" tIns="45717" rIns="91434" bIns="45717" rtlCol="0" anchor="t">
            <a:spAutoFit/>
          </a:bodyPr>
          <a:lstStyle/>
          <a:p>
            <a:pPr marL="0" marR="0" lvl="0" indent="0" algn="ctr" defTabSz="914358" rtl="0" eaLnBrk="1" fontAlgn="auto" latinLnBrk="0" hangingPunct="1">
              <a:lnSpc>
                <a:spcPts val="1300"/>
              </a:lnSpc>
              <a:spcBef>
                <a:spcPts val="0"/>
              </a:spcBef>
              <a:spcAft>
                <a:spcPts val="0"/>
              </a:spcAft>
              <a:buClrTx/>
              <a:buSzTx/>
              <a:buFontTx/>
              <a:buNone/>
              <a:tabLst/>
              <a:defRPr/>
            </a:pPr>
            <a:r>
              <a:rPr kumimoji="0" lang="en-US" sz="1050" b="0" i="0" u="none" strike="noStrike" kern="1200" cap="none" spc="0" normalizeH="0" baseline="0" noProof="0" err="1">
                <a:ln>
                  <a:noFill/>
                </a:ln>
                <a:solidFill>
                  <a:srgbClr val="14322B"/>
                </a:solidFill>
                <a:effectLst/>
                <a:uLnTx/>
                <a:uFillTx/>
                <a:latin typeface="Arial" panose="020B0604020202020204"/>
                <a:ea typeface="+mn-ea"/>
                <a:cs typeface="+mn-cs"/>
              </a:rPr>
              <a:t>DigitalBridge</a:t>
            </a:r>
            <a:r>
              <a:rPr kumimoji="0" lang="en-US" sz="1050" b="0" i="0" u="none" strike="noStrike" kern="1200" cap="none" spc="0" normalizeH="0" baseline="0" noProof="0">
                <a:ln>
                  <a:noFill/>
                </a:ln>
                <a:solidFill>
                  <a:srgbClr val="14322B"/>
                </a:solidFill>
                <a:effectLst/>
                <a:uLnTx/>
                <a:uFillTx/>
                <a:latin typeface="Arial" panose="020B0604020202020204"/>
                <a:ea typeface="+mn-ea"/>
                <a:cs typeface="+mn-cs"/>
              </a:rPr>
              <a:t> has a heritage of over </a:t>
            </a:r>
            <a:br>
              <a:rPr kumimoji="0" lang="en-US" sz="1050" b="0" i="0" u="none" strike="noStrike" kern="1200" cap="none" spc="0" normalizeH="0" baseline="0" noProof="0">
                <a:ln>
                  <a:noFill/>
                </a:ln>
                <a:solidFill>
                  <a:prstClr val="black"/>
                </a:solidFill>
                <a:effectLst/>
                <a:uLnTx/>
                <a:uFillTx/>
                <a:latin typeface="Arial" panose="020B0604020202020204"/>
                <a:ea typeface="+mn-ea"/>
                <a:cs typeface="+mn-cs"/>
              </a:rPr>
            </a:br>
            <a:r>
              <a:rPr kumimoji="0" lang="en-US" sz="1050" b="0" i="0" u="none" strike="noStrike" kern="1200" cap="none" spc="0" normalizeH="0" baseline="0" noProof="0">
                <a:ln>
                  <a:noFill/>
                </a:ln>
                <a:solidFill>
                  <a:srgbClr val="14322B"/>
                </a:solidFill>
                <a:effectLst/>
                <a:uLnTx/>
                <a:uFillTx/>
                <a:latin typeface="Arial" panose="020B0604020202020204"/>
                <a:ea typeface="+mn-ea"/>
                <a:cs typeface="+mn-cs"/>
              </a:rPr>
              <a:t>25 years’ investing in and operating businesses across the digital ecosystem including towers, data </a:t>
            </a:r>
            <a:r>
              <a:rPr kumimoji="0" lang="en-US" sz="1050" b="0" i="0" u="none" strike="noStrike" kern="1200" cap="none" spc="0" normalizeH="0" baseline="0" noProof="0" err="1">
                <a:ln>
                  <a:noFill/>
                </a:ln>
                <a:solidFill>
                  <a:srgbClr val="14322B"/>
                </a:solidFill>
                <a:effectLst/>
                <a:uLnTx/>
                <a:uFillTx/>
                <a:latin typeface="Arial" panose="020B0604020202020204"/>
                <a:ea typeface="+mn-ea"/>
                <a:cs typeface="+mn-cs"/>
              </a:rPr>
              <a:t>centres</a:t>
            </a:r>
            <a:r>
              <a:rPr kumimoji="0" lang="en-US" sz="1050" b="0" i="0" u="none" strike="noStrike" kern="1200" cap="none" spc="0" normalizeH="0" baseline="0" noProof="0">
                <a:ln>
                  <a:noFill/>
                </a:ln>
                <a:solidFill>
                  <a:srgbClr val="14322B"/>
                </a:solidFill>
                <a:effectLst/>
                <a:uLnTx/>
                <a:uFillTx/>
                <a:latin typeface="Arial" panose="020B0604020202020204"/>
                <a:ea typeface="+mn-ea"/>
                <a:cs typeface="+mn-cs"/>
              </a:rPr>
              <a:t>, </a:t>
            </a:r>
            <a:r>
              <a:rPr kumimoji="0" lang="en-US" sz="1050" b="0" i="0" u="none" strike="noStrike" kern="1200" cap="none" spc="0" normalizeH="0" baseline="0" noProof="0" err="1">
                <a:ln>
                  <a:noFill/>
                </a:ln>
                <a:solidFill>
                  <a:srgbClr val="14322B"/>
                </a:solidFill>
                <a:effectLst/>
                <a:uLnTx/>
                <a:uFillTx/>
                <a:latin typeface="Arial" panose="020B0604020202020204"/>
                <a:ea typeface="+mn-ea"/>
                <a:cs typeface="+mn-cs"/>
              </a:rPr>
              <a:t>fibre</a:t>
            </a:r>
            <a:r>
              <a:rPr kumimoji="0" lang="en-US" sz="1050" b="0" i="0" u="none" strike="noStrike" kern="1200" cap="none" spc="0" normalizeH="0" baseline="0" noProof="0">
                <a:ln>
                  <a:noFill/>
                </a:ln>
                <a:solidFill>
                  <a:srgbClr val="14322B"/>
                </a:solidFill>
                <a:effectLst/>
                <a:uLnTx/>
                <a:uFillTx/>
                <a:latin typeface="Arial" panose="020B0604020202020204"/>
                <a:ea typeface="+mn-ea"/>
                <a:cs typeface="+mn-cs"/>
              </a:rPr>
              <a:t>, small cells, and edge infrastructure. </a:t>
            </a:r>
            <a:br>
              <a:rPr kumimoji="0" lang="en-US" sz="1050" b="0" i="0" u="none" strike="noStrike" kern="1200" cap="none" spc="0" normalizeH="0" baseline="0" noProof="0">
                <a:ln>
                  <a:noFill/>
                </a:ln>
                <a:solidFill>
                  <a:prstClr val="black"/>
                </a:solidFill>
                <a:effectLst/>
                <a:uLnTx/>
                <a:uFillTx/>
                <a:latin typeface="Arial" panose="020B0604020202020204"/>
                <a:ea typeface="+mn-ea"/>
                <a:cs typeface="+mn-cs"/>
              </a:rPr>
            </a:br>
            <a:r>
              <a:rPr kumimoji="0" lang="en-US" sz="1050" b="0" i="0" u="none" strike="noStrike" kern="1200" cap="none" spc="0" normalizeH="0" baseline="0" noProof="0">
                <a:ln>
                  <a:noFill/>
                </a:ln>
                <a:solidFill>
                  <a:srgbClr val="14322B"/>
                </a:solidFill>
                <a:effectLst/>
                <a:uLnTx/>
                <a:uFillTx/>
                <a:latin typeface="Arial" panose="020B0604020202020204"/>
                <a:ea typeface="+mn-ea"/>
                <a:cs typeface="+mn-cs"/>
              </a:rPr>
              <a:t>The </a:t>
            </a:r>
            <a:r>
              <a:rPr kumimoji="0" lang="en-US" sz="1050" b="0" i="0" u="none" strike="noStrike" kern="1200" cap="none" spc="0" normalizeH="0" baseline="0" noProof="0" err="1">
                <a:ln>
                  <a:noFill/>
                </a:ln>
                <a:solidFill>
                  <a:srgbClr val="14322B"/>
                </a:solidFill>
                <a:effectLst/>
                <a:uLnTx/>
                <a:uFillTx/>
                <a:latin typeface="Arial" panose="020B0604020202020204"/>
                <a:ea typeface="+mn-ea"/>
                <a:cs typeface="+mn-cs"/>
              </a:rPr>
              <a:t>DigitalBridge</a:t>
            </a:r>
            <a:r>
              <a:rPr kumimoji="0" lang="en-US" sz="1050" b="0" i="0" u="none" strike="noStrike" kern="1200" cap="none" spc="0" normalizeH="0" baseline="0" noProof="0">
                <a:ln>
                  <a:noFill/>
                </a:ln>
                <a:solidFill>
                  <a:srgbClr val="14322B"/>
                </a:solidFill>
                <a:effectLst/>
                <a:uLnTx/>
                <a:uFillTx/>
                <a:latin typeface="Arial" panose="020B0604020202020204"/>
                <a:ea typeface="+mn-ea"/>
                <a:cs typeface="+mn-cs"/>
              </a:rPr>
              <a:t> team manages </a:t>
            </a:r>
            <a:br>
              <a:rPr kumimoji="0" lang="en-US" sz="1050" b="0" i="0" u="none" strike="noStrike" kern="1200" cap="none" spc="0" normalizeH="0" baseline="0" noProof="0">
                <a:ln>
                  <a:noFill/>
                </a:ln>
                <a:solidFill>
                  <a:prstClr val="black"/>
                </a:solidFill>
                <a:effectLst/>
                <a:uLnTx/>
                <a:uFillTx/>
                <a:latin typeface="Arial" panose="020B0604020202020204"/>
                <a:ea typeface="+mn-ea"/>
                <a:cs typeface="+mn-cs"/>
              </a:rPr>
            </a:br>
            <a:r>
              <a:rPr kumimoji="0" lang="en-US" sz="1050" b="0" i="0" u="none" strike="noStrike" kern="1200" cap="none" spc="0" normalizeH="0" baseline="0" noProof="0">
                <a:ln>
                  <a:noFill/>
                </a:ln>
                <a:solidFill>
                  <a:srgbClr val="14322B"/>
                </a:solidFill>
                <a:effectLst/>
                <a:uLnTx/>
                <a:uFillTx/>
                <a:latin typeface="Arial" panose="020B0604020202020204"/>
                <a:ea typeface="+mn-ea"/>
                <a:cs typeface="+mn-cs"/>
              </a:rPr>
              <a:t>a $69 billion portfolio of digital</a:t>
            </a:r>
            <a:br>
              <a:rPr kumimoji="0" lang="en-US" sz="1050" b="0" i="0" u="none" strike="noStrike" kern="1200" cap="none" spc="0" normalizeH="0" baseline="0" noProof="0">
                <a:ln>
                  <a:noFill/>
                </a:ln>
                <a:solidFill>
                  <a:prstClr val="black"/>
                </a:solidFill>
                <a:effectLst/>
                <a:uLnTx/>
                <a:uFillTx/>
                <a:latin typeface="Arial" panose="020B0604020202020204"/>
                <a:ea typeface="+mn-ea"/>
                <a:cs typeface="+mn-cs"/>
              </a:rPr>
            </a:br>
            <a:r>
              <a:rPr kumimoji="0" lang="en-US" sz="1050" b="0" i="0" u="none" strike="noStrike" kern="1200" cap="none" spc="0" normalizeH="0" baseline="0" noProof="0">
                <a:ln>
                  <a:noFill/>
                </a:ln>
                <a:solidFill>
                  <a:srgbClr val="14322B"/>
                </a:solidFill>
                <a:effectLst/>
                <a:uLnTx/>
                <a:uFillTx/>
                <a:latin typeface="Arial" panose="020B0604020202020204"/>
                <a:ea typeface="+mn-ea"/>
                <a:cs typeface="+mn-cs"/>
              </a:rPr>
              <a:t>infrastructure assets on behalf of its limited partners and shareholders. </a:t>
            </a:r>
          </a:p>
          <a:p>
            <a:pPr marL="0" marR="0" lvl="0" indent="0" algn="ctr" defTabSz="914358" rtl="0" eaLnBrk="1" fontAlgn="auto" latinLnBrk="0" hangingPunct="1">
              <a:lnSpc>
                <a:spcPts val="1300"/>
              </a:lnSpc>
              <a:spcBef>
                <a:spcPts val="0"/>
              </a:spcBef>
              <a:spcAft>
                <a:spcPts val="0"/>
              </a:spcAft>
              <a:buClrTx/>
              <a:buSzTx/>
              <a:buFontTx/>
              <a:buNone/>
              <a:tabLst/>
              <a:defRPr/>
            </a:pPr>
            <a:endParaRPr kumimoji="0" lang="en-US" sz="1050" b="0" i="0" u="none" strike="noStrike" kern="1200" cap="none" spc="0" normalizeH="0" baseline="0" noProof="0">
              <a:ln>
                <a:noFill/>
              </a:ln>
              <a:solidFill>
                <a:srgbClr val="14322B"/>
              </a:solidFill>
              <a:effectLst/>
              <a:uLnTx/>
              <a:uFillTx/>
              <a:latin typeface="Arial" panose="020B0604020202020204"/>
              <a:ea typeface="+mn-ea"/>
              <a:cs typeface="+mn-cs"/>
            </a:endParaRPr>
          </a:p>
        </p:txBody>
      </p:sp>
      <p:sp>
        <p:nvSpPr>
          <p:cNvPr id="95" name="TextBox 94">
            <a:extLst>
              <a:ext uri="{FF2B5EF4-FFF2-40B4-BE49-F238E27FC236}">
                <a16:creationId xmlns:a16="http://schemas.microsoft.com/office/drawing/2014/main" id="{BB6556B0-55F1-D141-D9A4-FAD11FC3643D}"/>
              </a:ext>
            </a:extLst>
          </p:cNvPr>
          <p:cNvSpPr txBox="1"/>
          <p:nvPr/>
        </p:nvSpPr>
        <p:spPr>
          <a:xfrm>
            <a:off x="827338" y="5147293"/>
            <a:ext cx="1953846" cy="390876"/>
          </a:xfrm>
          <a:prstGeom prst="rect">
            <a:avLst/>
          </a:prstGeom>
          <a:noFill/>
        </p:spPr>
        <p:txBody>
          <a:bodyPr wrap="square" rtlCol="0">
            <a:spAutoFit/>
          </a:bodyPr>
          <a:lstStyle/>
          <a:p>
            <a:pPr marL="0" marR="0" lvl="0" indent="0" algn="ctr" defTabSz="497731" rtl="0" eaLnBrk="1" fontAlgn="auto" latinLnBrk="0" hangingPunct="1">
              <a:lnSpc>
                <a:spcPct val="100000"/>
              </a:lnSpc>
              <a:spcBef>
                <a:spcPts val="0"/>
              </a:spcBef>
              <a:spcAft>
                <a:spcPts val="0"/>
              </a:spcAft>
              <a:buClrTx/>
              <a:buSzTx/>
              <a:buFontTx/>
              <a:buNone/>
              <a:tabLst/>
              <a:defRPr/>
            </a:pPr>
            <a:r>
              <a:rPr kumimoji="0" lang="en-GB" sz="1940" b="1" i="0" u="none" strike="noStrike" kern="1200" cap="none" spc="0" normalizeH="0" baseline="0" noProof="0" dirty="0">
                <a:ln>
                  <a:noFill/>
                </a:ln>
                <a:solidFill>
                  <a:srgbClr val="2FA745"/>
                </a:solidFill>
                <a:effectLst/>
                <a:uLnTx/>
                <a:uFillTx/>
                <a:latin typeface="Arial" panose="020B0604020202020204"/>
                <a:ea typeface="Arial" charset="0"/>
                <a:cs typeface="Arial" charset="0"/>
              </a:rPr>
              <a:t>360,000+ sites</a:t>
            </a:r>
            <a:endParaRPr kumimoji="0" lang="en-US" sz="1940" b="1" i="0" u="none" strike="noStrike" kern="1200" cap="none" spc="0" normalizeH="0" baseline="0" noProof="0" dirty="0">
              <a:ln>
                <a:noFill/>
              </a:ln>
              <a:solidFill>
                <a:srgbClr val="2FA745"/>
              </a:solidFill>
              <a:effectLst/>
              <a:uLnTx/>
              <a:uFillTx/>
              <a:latin typeface="Arial" panose="020B0604020202020204"/>
              <a:ea typeface="Arial" charset="0"/>
              <a:cs typeface="Arial" charset="0"/>
            </a:endParaRPr>
          </a:p>
        </p:txBody>
      </p:sp>
      <p:sp>
        <p:nvSpPr>
          <p:cNvPr id="99" name="TextBox 98">
            <a:extLst>
              <a:ext uri="{FF2B5EF4-FFF2-40B4-BE49-F238E27FC236}">
                <a16:creationId xmlns:a16="http://schemas.microsoft.com/office/drawing/2014/main" id="{0BF44E77-4A92-FD37-9177-B4C5CE23BDC2}"/>
              </a:ext>
            </a:extLst>
          </p:cNvPr>
          <p:cNvSpPr txBox="1"/>
          <p:nvPr/>
        </p:nvSpPr>
        <p:spPr>
          <a:xfrm>
            <a:off x="2290822" y="6006790"/>
            <a:ext cx="829157" cy="369332"/>
          </a:xfrm>
          <a:prstGeom prst="rect">
            <a:avLst/>
          </a:prstGeom>
          <a:noFill/>
        </p:spPr>
        <p:txBody>
          <a:bodyPr wrap="square" rtlCol="0">
            <a:spAutoFit/>
          </a:bodyPr>
          <a:lstStyle/>
          <a:p>
            <a:pPr marL="0" marR="0" lvl="0" indent="0" algn="ctr" defTabSz="914358" rtl="0" eaLnBrk="1" fontAlgn="auto" latinLnBrk="0" hangingPunct="1">
              <a:lnSpc>
                <a:spcPct val="100000"/>
              </a:lnSpc>
              <a:spcBef>
                <a:spcPts val="0"/>
              </a:spcBef>
              <a:spcAft>
                <a:spcPts val="0"/>
              </a:spcAft>
              <a:buClrTx/>
              <a:buSzTx/>
              <a:buFontTx/>
              <a:buNone/>
              <a:tabLst/>
              <a:defRPr/>
            </a:pPr>
            <a:r>
              <a:rPr kumimoji="0" lang="en-GB" sz="900" b="1" i="0" u="none" strike="noStrike" kern="1200" cap="none" spc="0" normalizeH="0" baseline="0" noProof="0">
                <a:ln>
                  <a:noFill/>
                </a:ln>
                <a:solidFill>
                  <a:srgbClr val="2FA745"/>
                </a:solidFill>
                <a:effectLst/>
                <a:uLnTx/>
                <a:uFillTx/>
                <a:latin typeface="Arial" panose="020B0604020202020204"/>
                <a:ea typeface="Arial" charset="0"/>
                <a:cs typeface="Arial" charset="0"/>
              </a:rPr>
              <a:t>130,000+</a:t>
            </a:r>
            <a:br>
              <a:rPr kumimoji="0" lang="en-GB" sz="900" b="1" i="0" u="none" strike="noStrike" kern="1200" cap="none" spc="0" normalizeH="0" baseline="0" noProof="0">
                <a:ln>
                  <a:noFill/>
                </a:ln>
                <a:solidFill>
                  <a:srgbClr val="2FA745"/>
                </a:solidFill>
                <a:effectLst/>
                <a:uLnTx/>
                <a:uFillTx/>
                <a:latin typeface="Arial" panose="020B0604020202020204"/>
                <a:ea typeface="Arial" charset="0"/>
                <a:cs typeface="Arial" charset="0"/>
              </a:rPr>
            </a:br>
            <a:r>
              <a:rPr kumimoji="0" lang="en-GB" sz="900" b="1" i="0" u="none" strike="noStrike" kern="1200" cap="none" spc="0" normalizeH="0" baseline="0" noProof="0">
                <a:ln>
                  <a:noFill/>
                </a:ln>
                <a:solidFill>
                  <a:srgbClr val="2FA745"/>
                </a:solidFill>
                <a:effectLst/>
                <a:uLnTx/>
                <a:uFillTx/>
                <a:latin typeface="Arial" panose="020B0604020202020204"/>
                <a:ea typeface="Arial" charset="0"/>
                <a:cs typeface="Arial" charset="0"/>
              </a:rPr>
              <a:t>fibre miles</a:t>
            </a:r>
            <a:endParaRPr kumimoji="0" lang="en-US" sz="900" b="1" i="0" u="none" strike="noStrike" kern="1200" cap="none" spc="0" normalizeH="0" baseline="0" noProof="0">
              <a:ln>
                <a:noFill/>
              </a:ln>
              <a:solidFill>
                <a:srgbClr val="2FA745"/>
              </a:solidFill>
              <a:effectLst/>
              <a:uLnTx/>
              <a:uFillTx/>
              <a:latin typeface="Arial" panose="020B0604020202020204"/>
              <a:ea typeface="Arial" charset="0"/>
              <a:cs typeface="Arial" charset="0"/>
            </a:endParaRPr>
          </a:p>
        </p:txBody>
      </p:sp>
      <p:sp>
        <p:nvSpPr>
          <p:cNvPr id="101" name="TextBox 100">
            <a:extLst>
              <a:ext uri="{FF2B5EF4-FFF2-40B4-BE49-F238E27FC236}">
                <a16:creationId xmlns:a16="http://schemas.microsoft.com/office/drawing/2014/main" id="{57F92AA8-3249-858E-23A6-9CCE57A6A9B1}"/>
              </a:ext>
            </a:extLst>
          </p:cNvPr>
          <p:cNvSpPr txBox="1"/>
          <p:nvPr/>
        </p:nvSpPr>
        <p:spPr>
          <a:xfrm>
            <a:off x="1594918" y="6006790"/>
            <a:ext cx="711887" cy="507831"/>
          </a:xfrm>
          <a:prstGeom prst="rect">
            <a:avLst/>
          </a:prstGeom>
          <a:noFill/>
        </p:spPr>
        <p:txBody>
          <a:bodyPr wrap="square" rtlCol="0">
            <a:spAutoFit/>
          </a:bodyPr>
          <a:lstStyle/>
          <a:p>
            <a:pPr marL="0" marR="0" lvl="0" indent="0" algn="ctr" defTabSz="914358" rtl="0" eaLnBrk="1" fontAlgn="auto" latinLnBrk="0" hangingPunct="1">
              <a:lnSpc>
                <a:spcPct val="100000"/>
              </a:lnSpc>
              <a:spcBef>
                <a:spcPts val="0"/>
              </a:spcBef>
              <a:spcAft>
                <a:spcPts val="0"/>
              </a:spcAft>
              <a:buClrTx/>
              <a:buSzTx/>
              <a:buFontTx/>
              <a:buNone/>
              <a:tabLst/>
              <a:defRPr/>
            </a:pPr>
            <a:r>
              <a:rPr kumimoji="0" lang="en-GB" sz="900" b="1" i="0" u="none" strike="noStrike" kern="1200" cap="none" spc="0" normalizeH="0" baseline="0" noProof="0">
                <a:ln>
                  <a:noFill/>
                </a:ln>
                <a:solidFill>
                  <a:srgbClr val="2FA745"/>
                </a:solidFill>
                <a:effectLst/>
                <a:uLnTx/>
                <a:uFillTx/>
                <a:latin typeface="Arial" panose="020B0604020202020204"/>
                <a:ea typeface="Arial" charset="0"/>
                <a:cs typeface="Arial" charset="0"/>
              </a:rPr>
              <a:t>38,000+</a:t>
            </a:r>
            <a:br>
              <a:rPr kumimoji="0" lang="en-GB" sz="900" b="1" i="0" u="none" strike="noStrike" kern="1200" cap="none" spc="0" normalizeH="0" baseline="0" noProof="0">
                <a:ln>
                  <a:noFill/>
                </a:ln>
                <a:solidFill>
                  <a:srgbClr val="2FA745"/>
                </a:solidFill>
                <a:effectLst/>
                <a:uLnTx/>
                <a:uFillTx/>
                <a:latin typeface="Arial" panose="020B0604020202020204"/>
                <a:ea typeface="Arial" charset="0"/>
                <a:cs typeface="Arial" charset="0"/>
              </a:rPr>
            </a:br>
            <a:r>
              <a:rPr kumimoji="0" lang="en-GB" sz="900" b="1" i="0" u="none" strike="noStrike" kern="1200" cap="none" spc="0" normalizeH="0" baseline="0" noProof="0">
                <a:ln>
                  <a:noFill/>
                </a:ln>
                <a:solidFill>
                  <a:srgbClr val="2FA745"/>
                </a:solidFill>
                <a:effectLst/>
                <a:uLnTx/>
                <a:uFillTx/>
                <a:latin typeface="Arial" panose="020B0604020202020204"/>
                <a:ea typeface="Arial" charset="0"/>
                <a:cs typeface="Arial" charset="0"/>
              </a:rPr>
              <a:t>small cells</a:t>
            </a:r>
            <a:endParaRPr kumimoji="0" lang="en-US" sz="900" b="1" i="0" u="none" strike="noStrike" kern="1200" cap="none" spc="0" normalizeH="0" baseline="0" noProof="0">
              <a:ln>
                <a:noFill/>
              </a:ln>
              <a:solidFill>
                <a:srgbClr val="2FA745"/>
              </a:solidFill>
              <a:effectLst/>
              <a:uLnTx/>
              <a:uFillTx/>
              <a:latin typeface="Arial" panose="020B0604020202020204"/>
              <a:ea typeface="Arial" charset="0"/>
              <a:cs typeface="Arial" charset="0"/>
            </a:endParaRPr>
          </a:p>
        </p:txBody>
      </p:sp>
      <p:sp>
        <p:nvSpPr>
          <p:cNvPr id="103" name="TextBox 102">
            <a:extLst>
              <a:ext uri="{FF2B5EF4-FFF2-40B4-BE49-F238E27FC236}">
                <a16:creationId xmlns:a16="http://schemas.microsoft.com/office/drawing/2014/main" id="{CAAE70E5-3349-2746-F4E8-FFA355EED767}"/>
              </a:ext>
            </a:extLst>
          </p:cNvPr>
          <p:cNvSpPr txBox="1"/>
          <p:nvPr/>
        </p:nvSpPr>
        <p:spPr>
          <a:xfrm>
            <a:off x="89588" y="6006790"/>
            <a:ext cx="848286" cy="507831"/>
          </a:xfrm>
          <a:prstGeom prst="rect">
            <a:avLst/>
          </a:prstGeom>
          <a:noFill/>
        </p:spPr>
        <p:txBody>
          <a:bodyPr wrap="square" rtlCol="0">
            <a:spAutoFit/>
          </a:bodyPr>
          <a:lstStyle/>
          <a:p>
            <a:pPr marL="0" marR="0" lvl="0" indent="0" algn="ctr" defTabSz="914358" rtl="0" eaLnBrk="1" fontAlgn="auto" latinLnBrk="0" hangingPunct="1">
              <a:lnSpc>
                <a:spcPct val="100000"/>
              </a:lnSpc>
              <a:spcBef>
                <a:spcPts val="0"/>
              </a:spcBef>
              <a:spcAft>
                <a:spcPts val="0"/>
              </a:spcAft>
              <a:buClrTx/>
              <a:buSzTx/>
              <a:buFontTx/>
              <a:buNone/>
              <a:tabLst/>
              <a:defRPr/>
            </a:pPr>
            <a:r>
              <a:rPr kumimoji="0" lang="en-GB" sz="900" b="1" i="0" u="none" strike="noStrike" kern="1200" cap="none" spc="0" normalizeH="0" baseline="0" noProof="0" dirty="0">
                <a:ln>
                  <a:noFill/>
                </a:ln>
                <a:solidFill>
                  <a:srgbClr val="2FA745"/>
                </a:solidFill>
                <a:effectLst/>
                <a:uLnTx/>
                <a:uFillTx/>
                <a:latin typeface="Arial" panose="020B0604020202020204"/>
                <a:ea typeface="Arial" charset="0"/>
                <a:cs typeface="Arial" charset="0"/>
              </a:rPr>
              <a:t>440,000+ tower assets</a:t>
            </a:r>
            <a:endParaRPr kumimoji="0" lang="en-US" sz="900" b="1" i="0" u="none" strike="noStrike" kern="1200" cap="none" spc="0" normalizeH="0" baseline="0" noProof="0" dirty="0">
              <a:ln>
                <a:noFill/>
              </a:ln>
              <a:solidFill>
                <a:srgbClr val="2FA745"/>
              </a:solidFill>
              <a:effectLst/>
              <a:uLnTx/>
              <a:uFillTx/>
              <a:latin typeface="Arial" panose="020B0604020202020204"/>
              <a:ea typeface="Arial" charset="0"/>
              <a:cs typeface="Arial" charset="0"/>
            </a:endParaRPr>
          </a:p>
        </p:txBody>
      </p:sp>
      <p:sp>
        <p:nvSpPr>
          <p:cNvPr id="105" name="TextBox 104">
            <a:extLst>
              <a:ext uri="{FF2B5EF4-FFF2-40B4-BE49-F238E27FC236}">
                <a16:creationId xmlns:a16="http://schemas.microsoft.com/office/drawing/2014/main" id="{2FFBC7D4-6CD7-23B1-44F3-13BF0888095E}"/>
              </a:ext>
            </a:extLst>
          </p:cNvPr>
          <p:cNvSpPr txBox="1"/>
          <p:nvPr/>
        </p:nvSpPr>
        <p:spPr>
          <a:xfrm>
            <a:off x="785697" y="6006790"/>
            <a:ext cx="844165" cy="369332"/>
          </a:xfrm>
          <a:prstGeom prst="rect">
            <a:avLst/>
          </a:prstGeom>
          <a:noFill/>
        </p:spPr>
        <p:txBody>
          <a:bodyPr wrap="square" rtlCol="0">
            <a:spAutoFit/>
          </a:bodyPr>
          <a:lstStyle/>
          <a:p>
            <a:pPr marL="0" marR="0" lvl="0" indent="0" algn="ctr" defTabSz="914358" rtl="0" eaLnBrk="1" fontAlgn="auto" latinLnBrk="0" hangingPunct="1">
              <a:lnSpc>
                <a:spcPct val="100000"/>
              </a:lnSpc>
              <a:spcBef>
                <a:spcPts val="0"/>
              </a:spcBef>
              <a:spcAft>
                <a:spcPts val="0"/>
              </a:spcAft>
              <a:buClrTx/>
              <a:buSzTx/>
              <a:buFontTx/>
              <a:buNone/>
              <a:tabLst/>
              <a:defRPr/>
            </a:pPr>
            <a:r>
              <a:rPr kumimoji="0" lang="en-GB" sz="900" b="1" i="0" u="none" strike="noStrike" kern="1200" cap="none" spc="0" normalizeH="0" baseline="0" noProof="0">
                <a:ln>
                  <a:noFill/>
                </a:ln>
                <a:solidFill>
                  <a:srgbClr val="2FA745"/>
                </a:solidFill>
                <a:effectLst/>
                <a:uLnTx/>
                <a:uFillTx/>
                <a:latin typeface="Arial" panose="020B0604020202020204"/>
                <a:ea typeface="Arial" charset="0"/>
                <a:cs typeface="Arial" charset="0"/>
              </a:rPr>
              <a:t>35,000+ </a:t>
            </a:r>
            <a:br>
              <a:rPr kumimoji="0" lang="en-GB" sz="900" b="1" i="0" u="none" strike="noStrike" kern="1200" cap="none" spc="0" normalizeH="0" baseline="0" noProof="0">
                <a:ln>
                  <a:noFill/>
                </a:ln>
                <a:solidFill>
                  <a:srgbClr val="2FA745"/>
                </a:solidFill>
                <a:effectLst/>
                <a:uLnTx/>
                <a:uFillTx/>
                <a:latin typeface="Arial" panose="020B0604020202020204"/>
                <a:ea typeface="Arial" charset="0"/>
                <a:cs typeface="Arial" charset="0"/>
              </a:rPr>
            </a:br>
            <a:r>
              <a:rPr kumimoji="0" lang="en-GB" sz="900" b="1" i="0" u="none" strike="noStrike" kern="1200" cap="none" spc="0" normalizeH="0" baseline="0" noProof="0">
                <a:ln>
                  <a:noFill/>
                </a:ln>
                <a:solidFill>
                  <a:srgbClr val="2FA745"/>
                </a:solidFill>
                <a:effectLst/>
                <a:uLnTx/>
                <a:uFillTx/>
                <a:latin typeface="Arial" panose="020B0604020202020204"/>
                <a:ea typeface="Arial" charset="0"/>
                <a:cs typeface="Arial" charset="0"/>
              </a:rPr>
              <a:t>In-building</a:t>
            </a:r>
            <a:endParaRPr kumimoji="0" lang="en-US" sz="900" b="1" i="0" u="none" strike="noStrike" kern="1200" cap="none" spc="0" normalizeH="0" baseline="0" noProof="0">
              <a:ln>
                <a:noFill/>
              </a:ln>
              <a:solidFill>
                <a:srgbClr val="2FA745"/>
              </a:solidFill>
              <a:effectLst/>
              <a:uLnTx/>
              <a:uFillTx/>
              <a:latin typeface="Arial" panose="020B0604020202020204"/>
              <a:ea typeface="Arial" charset="0"/>
              <a:cs typeface="Arial" charset="0"/>
            </a:endParaRPr>
          </a:p>
        </p:txBody>
      </p:sp>
      <p:sp>
        <p:nvSpPr>
          <p:cNvPr id="106" name="TextBox 105">
            <a:extLst>
              <a:ext uri="{FF2B5EF4-FFF2-40B4-BE49-F238E27FC236}">
                <a16:creationId xmlns:a16="http://schemas.microsoft.com/office/drawing/2014/main" id="{EA56F711-86AE-8B35-0B9C-E13B330E7C48}"/>
              </a:ext>
            </a:extLst>
          </p:cNvPr>
          <p:cNvSpPr txBox="1"/>
          <p:nvPr/>
        </p:nvSpPr>
        <p:spPr>
          <a:xfrm>
            <a:off x="3092791" y="6006790"/>
            <a:ext cx="888486" cy="369332"/>
          </a:xfrm>
          <a:prstGeom prst="rect">
            <a:avLst/>
          </a:prstGeom>
          <a:noFill/>
        </p:spPr>
        <p:txBody>
          <a:bodyPr wrap="square" rtlCol="0">
            <a:spAutoFit/>
          </a:bodyPr>
          <a:lstStyle/>
          <a:p>
            <a:pPr marL="0" marR="0" lvl="0" indent="0" algn="ctr" defTabSz="914358" rtl="0" eaLnBrk="1" fontAlgn="auto" latinLnBrk="0" hangingPunct="1">
              <a:lnSpc>
                <a:spcPct val="100000"/>
              </a:lnSpc>
              <a:spcBef>
                <a:spcPts val="0"/>
              </a:spcBef>
              <a:spcAft>
                <a:spcPts val="0"/>
              </a:spcAft>
              <a:buClrTx/>
              <a:buSzTx/>
              <a:buFontTx/>
              <a:buNone/>
              <a:tabLst/>
              <a:defRPr/>
            </a:pPr>
            <a:r>
              <a:rPr kumimoji="0" lang="en-GB" sz="900" b="1" i="0" u="none" strike="noStrike" kern="1200" cap="none" spc="0" normalizeH="0" baseline="0" noProof="0">
                <a:ln>
                  <a:noFill/>
                </a:ln>
                <a:solidFill>
                  <a:srgbClr val="2FA745"/>
                </a:solidFill>
                <a:effectLst/>
                <a:uLnTx/>
                <a:uFillTx/>
                <a:latin typeface="Arial" panose="020B0604020202020204"/>
                <a:ea typeface="Arial" charset="0"/>
                <a:cs typeface="Arial" charset="0"/>
              </a:rPr>
              <a:t>100+</a:t>
            </a:r>
          </a:p>
          <a:p>
            <a:pPr marL="0" marR="0" lvl="0" indent="0" algn="ctr" defTabSz="914358" rtl="0" eaLnBrk="1" fontAlgn="auto" latinLnBrk="0" hangingPunct="1">
              <a:lnSpc>
                <a:spcPct val="100000"/>
              </a:lnSpc>
              <a:spcBef>
                <a:spcPts val="0"/>
              </a:spcBef>
              <a:spcAft>
                <a:spcPts val="0"/>
              </a:spcAft>
              <a:buClrTx/>
              <a:buSzTx/>
              <a:buFontTx/>
              <a:buNone/>
              <a:tabLst/>
              <a:defRPr/>
            </a:pPr>
            <a:r>
              <a:rPr kumimoji="0" lang="en-GB" sz="900" b="1" i="0" u="none" strike="noStrike" kern="1200" cap="none" spc="0" normalizeH="0" baseline="0" noProof="0">
                <a:ln>
                  <a:noFill/>
                </a:ln>
                <a:solidFill>
                  <a:srgbClr val="2FA745"/>
                </a:solidFill>
                <a:effectLst/>
                <a:uLnTx/>
                <a:uFillTx/>
                <a:latin typeface="Arial" panose="020B0604020202020204"/>
                <a:ea typeface="Arial" charset="0"/>
                <a:cs typeface="Arial" charset="0"/>
              </a:rPr>
              <a:t>data centres</a:t>
            </a:r>
            <a:endParaRPr kumimoji="0" lang="en-US" sz="900" b="1" i="0" u="none" strike="noStrike" kern="1200" cap="none" spc="0" normalizeH="0" baseline="0" noProof="0">
              <a:ln>
                <a:noFill/>
              </a:ln>
              <a:solidFill>
                <a:srgbClr val="2FA745"/>
              </a:solidFill>
              <a:effectLst/>
              <a:uLnTx/>
              <a:uFillTx/>
              <a:latin typeface="Arial" panose="020B0604020202020204"/>
              <a:ea typeface="Arial" charset="0"/>
              <a:cs typeface="Arial" charset="0"/>
            </a:endParaRPr>
          </a:p>
        </p:txBody>
      </p:sp>
      <p:cxnSp>
        <p:nvCxnSpPr>
          <p:cNvPr id="145" name="Straight Connector 144">
            <a:extLst>
              <a:ext uri="{FF2B5EF4-FFF2-40B4-BE49-F238E27FC236}">
                <a16:creationId xmlns:a16="http://schemas.microsoft.com/office/drawing/2014/main" id="{826B2A3D-0567-F10F-4CCB-D86D926A7366}"/>
              </a:ext>
            </a:extLst>
          </p:cNvPr>
          <p:cNvCxnSpPr>
            <a:cxnSpLocks/>
          </p:cNvCxnSpPr>
          <p:nvPr/>
        </p:nvCxnSpPr>
        <p:spPr>
          <a:xfrm>
            <a:off x="9428300" y="4756394"/>
            <a:ext cx="2355373" cy="0"/>
          </a:xfrm>
          <a:prstGeom prst="line">
            <a:avLst/>
          </a:prstGeom>
          <a:ln w="12700">
            <a:solidFill>
              <a:srgbClr val="2FA745"/>
            </a:solidFill>
          </a:ln>
        </p:spPr>
        <p:style>
          <a:lnRef idx="1">
            <a:schemeClr val="accent1"/>
          </a:lnRef>
          <a:fillRef idx="0">
            <a:schemeClr val="accent1"/>
          </a:fillRef>
          <a:effectRef idx="0">
            <a:schemeClr val="accent1"/>
          </a:effectRef>
          <a:fontRef idx="minor">
            <a:schemeClr val="tx1"/>
          </a:fontRef>
        </p:style>
      </p:cxnSp>
      <p:pic>
        <p:nvPicPr>
          <p:cNvPr id="146" name="Picture 145" descr="Logo, company name&#10;&#10;Description automatically generated">
            <a:extLst>
              <a:ext uri="{FF2B5EF4-FFF2-40B4-BE49-F238E27FC236}">
                <a16:creationId xmlns:a16="http://schemas.microsoft.com/office/drawing/2014/main" id="{593621B1-0556-33A0-4A4B-641D43F604A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862207" y="2438798"/>
            <a:ext cx="1173422" cy="591949"/>
          </a:xfrm>
          <a:prstGeom prst="rect">
            <a:avLst/>
          </a:prstGeom>
        </p:spPr>
      </p:pic>
      <p:pic>
        <p:nvPicPr>
          <p:cNvPr id="147" name="Picture 146" descr="A picture containing text, sign, plate&#10;&#10;Description automatically generated">
            <a:extLst>
              <a:ext uri="{FF2B5EF4-FFF2-40B4-BE49-F238E27FC236}">
                <a16:creationId xmlns:a16="http://schemas.microsoft.com/office/drawing/2014/main" id="{6CAB74E5-9C12-9264-7586-82C44B57912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657760" y="3153842"/>
            <a:ext cx="848286" cy="247700"/>
          </a:xfrm>
          <a:prstGeom prst="rect">
            <a:avLst/>
          </a:prstGeom>
        </p:spPr>
      </p:pic>
      <p:pic>
        <p:nvPicPr>
          <p:cNvPr id="149" name="Picture 148" descr="Logo&#10;&#10;Description automatically generated">
            <a:extLst>
              <a:ext uri="{FF2B5EF4-FFF2-40B4-BE49-F238E27FC236}">
                <a16:creationId xmlns:a16="http://schemas.microsoft.com/office/drawing/2014/main" id="{8DB9E805-AF96-FEFB-4382-AB06CF2490E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706170" y="2570884"/>
            <a:ext cx="848283" cy="455649"/>
          </a:xfrm>
          <a:prstGeom prst="rect">
            <a:avLst/>
          </a:prstGeom>
        </p:spPr>
      </p:pic>
      <p:pic>
        <p:nvPicPr>
          <p:cNvPr id="150" name="Picture 149" descr="Logo&#10;&#10;Description automatically generated">
            <a:extLst>
              <a:ext uri="{FF2B5EF4-FFF2-40B4-BE49-F238E27FC236}">
                <a16:creationId xmlns:a16="http://schemas.microsoft.com/office/drawing/2014/main" id="{4A56C7F1-47CB-BA64-51AF-EE99DCC53793}"/>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320669" y="4355895"/>
            <a:ext cx="521815" cy="593483"/>
          </a:xfrm>
          <a:prstGeom prst="rect">
            <a:avLst/>
          </a:prstGeom>
        </p:spPr>
      </p:pic>
      <p:pic>
        <p:nvPicPr>
          <p:cNvPr id="151" name="Picture 150" descr="Text&#10;&#10;Description automatically generated with medium confidence">
            <a:extLst>
              <a:ext uri="{FF2B5EF4-FFF2-40B4-BE49-F238E27FC236}">
                <a16:creationId xmlns:a16="http://schemas.microsoft.com/office/drawing/2014/main" id="{3D366B0C-B0C9-8C34-015D-DC16A65D1314}"/>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659230" y="2093566"/>
            <a:ext cx="947486" cy="448514"/>
          </a:xfrm>
          <a:prstGeom prst="rect">
            <a:avLst/>
          </a:prstGeom>
        </p:spPr>
      </p:pic>
      <p:pic>
        <p:nvPicPr>
          <p:cNvPr id="152" name="Picture 151" descr="Logo, icon&#10;&#10;Description automatically generated">
            <a:extLst>
              <a:ext uri="{FF2B5EF4-FFF2-40B4-BE49-F238E27FC236}">
                <a16:creationId xmlns:a16="http://schemas.microsoft.com/office/drawing/2014/main" id="{C1C86AF4-844F-6DE8-6AEE-96760561A5F5}"/>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2007814" y="2623645"/>
            <a:ext cx="653954" cy="319001"/>
          </a:xfrm>
          <a:prstGeom prst="rect">
            <a:avLst/>
          </a:prstGeom>
        </p:spPr>
      </p:pic>
      <p:pic>
        <p:nvPicPr>
          <p:cNvPr id="153" name="Picture 152" descr="A picture containing text, sign, clipart&#10;&#10;Description automatically generated">
            <a:extLst>
              <a:ext uri="{FF2B5EF4-FFF2-40B4-BE49-F238E27FC236}">
                <a16:creationId xmlns:a16="http://schemas.microsoft.com/office/drawing/2014/main" id="{6151DF74-B605-D7FC-BDA3-4B78CBCC3AE9}"/>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2759447" y="3006294"/>
            <a:ext cx="959868" cy="224593"/>
          </a:xfrm>
          <a:prstGeom prst="rect">
            <a:avLst/>
          </a:prstGeom>
        </p:spPr>
      </p:pic>
      <p:pic>
        <p:nvPicPr>
          <p:cNvPr id="154" name="Picture 153" descr="A picture containing text, sign&#10;&#10;Description automatically generated">
            <a:extLst>
              <a:ext uri="{FF2B5EF4-FFF2-40B4-BE49-F238E27FC236}">
                <a16:creationId xmlns:a16="http://schemas.microsoft.com/office/drawing/2014/main" id="{1AAC55BE-3B0F-AD99-016C-48BEBDEF896F}"/>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6798080" y="1563414"/>
            <a:ext cx="1022799" cy="278351"/>
          </a:xfrm>
          <a:prstGeom prst="rect">
            <a:avLst/>
          </a:prstGeom>
        </p:spPr>
      </p:pic>
      <p:pic>
        <p:nvPicPr>
          <p:cNvPr id="155" name="Picture 154" descr="Logo&#10;&#10;Description automatically generated">
            <a:extLst>
              <a:ext uri="{FF2B5EF4-FFF2-40B4-BE49-F238E27FC236}">
                <a16:creationId xmlns:a16="http://schemas.microsoft.com/office/drawing/2014/main" id="{6EF551E8-1D47-478F-2630-D6DE09B0BF0B}"/>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9699789" y="4134670"/>
            <a:ext cx="1828548" cy="441748"/>
          </a:xfrm>
          <a:prstGeom prst="rect">
            <a:avLst/>
          </a:prstGeom>
        </p:spPr>
      </p:pic>
      <p:pic>
        <p:nvPicPr>
          <p:cNvPr id="156" name="Picture 155" descr="Logo&#10;&#10;Description automatically generated">
            <a:extLst>
              <a:ext uri="{FF2B5EF4-FFF2-40B4-BE49-F238E27FC236}">
                <a16:creationId xmlns:a16="http://schemas.microsoft.com/office/drawing/2014/main" id="{41C0917F-91DF-298C-07BF-CAC86FC7BD37}"/>
              </a:ext>
            </a:extLst>
          </p:cNvPr>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7768211" y="4340068"/>
            <a:ext cx="1007612" cy="354436"/>
          </a:xfrm>
          <a:prstGeom prst="rect">
            <a:avLst/>
          </a:prstGeom>
        </p:spPr>
      </p:pic>
      <p:pic>
        <p:nvPicPr>
          <p:cNvPr id="157" name="Picture 156" descr="Logo&#10;&#10;Description automatically generated">
            <a:extLst>
              <a:ext uri="{FF2B5EF4-FFF2-40B4-BE49-F238E27FC236}">
                <a16:creationId xmlns:a16="http://schemas.microsoft.com/office/drawing/2014/main" id="{198A5E36-0991-82AA-9B05-689A1EB7432C}"/>
              </a:ext>
            </a:extLst>
          </p:cNvPr>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3086554" y="3248489"/>
            <a:ext cx="773097" cy="379126"/>
          </a:xfrm>
          <a:prstGeom prst="rect">
            <a:avLst/>
          </a:prstGeom>
        </p:spPr>
      </p:pic>
      <p:pic>
        <p:nvPicPr>
          <p:cNvPr id="158" name="Picture 157" descr="Text, logo&#10;&#10;Description automatically generated">
            <a:extLst>
              <a:ext uri="{FF2B5EF4-FFF2-40B4-BE49-F238E27FC236}">
                <a16:creationId xmlns:a16="http://schemas.microsoft.com/office/drawing/2014/main" id="{E0BB9660-D52A-A412-1F1C-9E6FDE2D0B89}"/>
              </a:ext>
            </a:extLst>
          </p:cNvPr>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4143183" y="4976031"/>
            <a:ext cx="868260" cy="410253"/>
          </a:xfrm>
          <a:prstGeom prst="rect">
            <a:avLst/>
          </a:prstGeom>
        </p:spPr>
      </p:pic>
      <p:pic>
        <p:nvPicPr>
          <p:cNvPr id="159" name="Picture 158" descr="Text&#10;&#10;Description automatically generated">
            <a:extLst>
              <a:ext uri="{FF2B5EF4-FFF2-40B4-BE49-F238E27FC236}">
                <a16:creationId xmlns:a16="http://schemas.microsoft.com/office/drawing/2014/main" id="{25A9836D-AC6F-27F6-71E4-5C76EAC50EEF}"/>
              </a:ext>
            </a:extLst>
          </p:cNvPr>
          <p:cNvPicPr>
            <a:picLocks noChangeAspect="1"/>
          </p:cNvPicPr>
          <p:nvPr/>
        </p:nvPicPr>
        <p:blipFill>
          <a:blip r:embed="rId16" cstate="screen">
            <a:extLst>
              <a:ext uri="{28A0092B-C50C-407E-A947-70E740481C1C}">
                <a14:useLocalDpi xmlns:a14="http://schemas.microsoft.com/office/drawing/2010/main"/>
              </a:ext>
            </a:extLst>
          </a:blip>
          <a:stretch>
            <a:fillRect/>
          </a:stretch>
        </p:blipFill>
        <p:spPr>
          <a:xfrm>
            <a:off x="1430792" y="3005776"/>
            <a:ext cx="1051014" cy="293034"/>
          </a:xfrm>
          <a:prstGeom prst="rect">
            <a:avLst/>
          </a:prstGeom>
        </p:spPr>
      </p:pic>
      <p:pic>
        <p:nvPicPr>
          <p:cNvPr id="160" name="Picture 159" descr="Logo&#10;&#10;Description automatically generated">
            <a:extLst>
              <a:ext uri="{FF2B5EF4-FFF2-40B4-BE49-F238E27FC236}">
                <a16:creationId xmlns:a16="http://schemas.microsoft.com/office/drawing/2014/main" id="{030FC049-1FF3-D2B5-68F0-02ED2D59F6A4}"/>
              </a:ext>
            </a:extLst>
          </p:cNvPr>
          <p:cNvPicPr>
            <a:picLocks noChangeAspect="1"/>
          </p:cNvPicPr>
          <p:nvPr/>
        </p:nvPicPr>
        <p:blipFill>
          <a:blip r:embed="rId17" cstate="screen">
            <a:extLst>
              <a:ext uri="{28A0092B-C50C-407E-A947-70E740481C1C}">
                <a14:useLocalDpi xmlns:a14="http://schemas.microsoft.com/office/drawing/2010/main"/>
              </a:ext>
            </a:extLst>
          </a:blip>
          <a:stretch>
            <a:fillRect/>
          </a:stretch>
        </p:blipFill>
        <p:spPr>
          <a:xfrm>
            <a:off x="2020224" y="3309889"/>
            <a:ext cx="759194" cy="529508"/>
          </a:xfrm>
          <a:prstGeom prst="rect">
            <a:avLst/>
          </a:prstGeom>
        </p:spPr>
      </p:pic>
      <p:pic>
        <p:nvPicPr>
          <p:cNvPr id="161" name="Picture 160" descr="A picture containing text, device, meter, gauge&#10;&#10;Description automatically generated">
            <a:extLst>
              <a:ext uri="{FF2B5EF4-FFF2-40B4-BE49-F238E27FC236}">
                <a16:creationId xmlns:a16="http://schemas.microsoft.com/office/drawing/2014/main" id="{D6EE8DDA-A807-2D0B-1E18-B48D457D0C40}"/>
              </a:ext>
            </a:extLst>
          </p:cNvPr>
          <p:cNvPicPr>
            <a:picLocks noChangeAspect="1"/>
          </p:cNvPicPr>
          <p:nvPr/>
        </p:nvPicPr>
        <p:blipFill>
          <a:blip r:embed="rId18" cstate="screen">
            <a:extLst>
              <a:ext uri="{28A0092B-C50C-407E-A947-70E740481C1C}">
                <a14:useLocalDpi xmlns:a14="http://schemas.microsoft.com/office/drawing/2010/main"/>
              </a:ext>
            </a:extLst>
          </a:blip>
          <a:stretch>
            <a:fillRect/>
          </a:stretch>
        </p:blipFill>
        <p:spPr>
          <a:xfrm>
            <a:off x="4041517" y="4501487"/>
            <a:ext cx="1071594" cy="406068"/>
          </a:xfrm>
          <a:prstGeom prst="rect">
            <a:avLst/>
          </a:prstGeom>
        </p:spPr>
      </p:pic>
      <p:pic>
        <p:nvPicPr>
          <p:cNvPr id="162" name="Picture 161" descr="A black background with white text&#10;&#10;Description automatically generated with low confidence">
            <a:extLst>
              <a:ext uri="{FF2B5EF4-FFF2-40B4-BE49-F238E27FC236}">
                <a16:creationId xmlns:a16="http://schemas.microsoft.com/office/drawing/2014/main" id="{13EEACB9-2DE0-DF30-CDFF-48625B4E1236}"/>
              </a:ext>
            </a:extLst>
          </p:cNvPr>
          <p:cNvPicPr>
            <a:picLocks noChangeAspect="1"/>
          </p:cNvPicPr>
          <p:nvPr/>
        </p:nvPicPr>
        <p:blipFill>
          <a:blip r:embed="rId19" cstate="screen">
            <a:extLst>
              <a:ext uri="{28A0092B-C50C-407E-A947-70E740481C1C}">
                <a14:useLocalDpi xmlns:a14="http://schemas.microsoft.com/office/drawing/2010/main"/>
              </a:ext>
            </a:extLst>
          </a:blip>
          <a:stretch>
            <a:fillRect/>
          </a:stretch>
        </p:blipFill>
        <p:spPr>
          <a:xfrm>
            <a:off x="4221481" y="3212035"/>
            <a:ext cx="1051014" cy="476669"/>
          </a:xfrm>
          <a:prstGeom prst="rect">
            <a:avLst/>
          </a:prstGeom>
        </p:spPr>
      </p:pic>
      <p:pic>
        <p:nvPicPr>
          <p:cNvPr id="163" name="Graphic 162">
            <a:extLst>
              <a:ext uri="{FF2B5EF4-FFF2-40B4-BE49-F238E27FC236}">
                <a16:creationId xmlns:a16="http://schemas.microsoft.com/office/drawing/2014/main" id="{7533A7D5-607B-C41C-8273-FA5C4C8F2D11}"/>
              </a:ext>
            </a:extLst>
          </p:cNvPr>
          <p:cNvPicPr>
            <a:picLocks noChangeAspect="1"/>
          </p:cNvPicPr>
          <p:nvPr/>
        </p:nvPicPr>
        <p:blipFill>
          <a:blip r:embed="rId20" cstate="screen">
            <a:extLst>
              <a:ext uri="{28A0092B-C50C-407E-A947-70E740481C1C}">
                <a14:useLocalDpi xmlns:a14="http://schemas.microsoft.com/office/drawing/2010/main"/>
              </a:ext>
              <a:ext uri="{96DAC541-7B7A-43D3-8B79-37D633B846F1}">
                <asvg:svgBlip xmlns:asvg="http://schemas.microsoft.com/office/drawing/2016/SVG/main" r:embed="rId21"/>
              </a:ext>
            </a:extLst>
          </a:blip>
          <a:stretch>
            <a:fillRect/>
          </a:stretch>
        </p:blipFill>
        <p:spPr>
          <a:xfrm>
            <a:off x="6534357" y="3188326"/>
            <a:ext cx="770302" cy="410827"/>
          </a:xfrm>
          <a:prstGeom prst="rect">
            <a:avLst/>
          </a:prstGeom>
        </p:spPr>
      </p:pic>
      <p:pic>
        <p:nvPicPr>
          <p:cNvPr id="168" name="Picture 167" descr="A picture containing text, gauge&#10;&#10;Description automatically generated">
            <a:extLst>
              <a:ext uri="{FF2B5EF4-FFF2-40B4-BE49-F238E27FC236}">
                <a16:creationId xmlns:a16="http://schemas.microsoft.com/office/drawing/2014/main" id="{49197ED3-0969-5857-DE43-3040C297DCEE}"/>
              </a:ext>
            </a:extLst>
          </p:cNvPr>
          <p:cNvPicPr>
            <a:picLocks noChangeAspect="1"/>
          </p:cNvPicPr>
          <p:nvPr/>
        </p:nvPicPr>
        <p:blipFill>
          <a:blip r:embed="rId22" cstate="screen">
            <a:extLst>
              <a:ext uri="{28A0092B-C50C-407E-A947-70E740481C1C}">
                <a14:useLocalDpi xmlns:a14="http://schemas.microsoft.com/office/drawing/2010/main"/>
              </a:ext>
            </a:extLst>
          </a:blip>
          <a:stretch>
            <a:fillRect/>
          </a:stretch>
        </p:blipFill>
        <p:spPr>
          <a:xfrm>
            <a:off x="4358598" y="3793915"/>
            <a:ext cx="820024" cy="186207"/>
          </a:xfrm>
          <a:prstGeom prst="rect">
            <a:avLst/>
          </a:prstGeom>
        </p:spPr>
      </p:pic>
      <p:sp>
        <p:nvSpPr>
          <p:cNvPr id="169" name="TextBox 168">
            <a:extLst>
              <a:ext uri="{FF2B5EF4-FFF2-40B4-BE49-F238E27FC236}">
                <a16:creationId xmlns:a16="http://schemas.microsoft.com/office/drawing/2014/main" id="{4C302A99-336E-FDA9-71CB-8C39E427FC2B}"/>
              </a:ext>
            </a:extLst>
          </p:cNvPr>
          <p:cNvSpPr txBox="1"/>
          <p:nvPr/>
        </p:nvSpPr>
        <p:spPr>
          <a:xfrm>
            <a:off x="9650683" y="1095048"/>
            <a:ext cx="2210173" cy="581441"/>
          </a:xfrm>
          <a:prstGeom prst="rect">
            <a:avLst/>
          </a:prstGeom>
          <a:noFill/>
        </p:spPr>
        <p:txBody>
          <a:bodyPr wrap="square" rtlCol="0">
            <a:spAutoFit/>
          </a:bodyPr>
          <a:lstStyle/>
          <a:p>
            <a:pPr marL="0" marR="0" lvl="0" indent="0" algn="ctr" defTabSz="914358" rtl="0" eaLnBrk="1" fontAlgn="auto" latinLnBrk="0" hangingPunct="1">
              <a:lnSpc>
                <a:spcPts val="1300"/>
              </a:lnSpc>
              <a:spcBef>
                <a:spcPts val="0"/>
              </a:spcBef>
              <a:spcAft>
                <a:spcPts val="0"/>
              </a:spcAft>
              <a:buClrTx/>
              <a:buSzTx/>
              <a:buFontTx/>
              <a:buNone/>
              <a:tabLst/>
              <a:defRPr/>
            </a:pPr>
            <a:r>
              <a:rPr kumimoji="0" lang="en-US" sz="1050" b="0" i="0" u="none" strike="noStrike" kern="1200" cap="none" spc="0" normalizeH="0" baseline="0" noProof="0">
                <a:ln>
                  <a:noFill/>
                </a:ln>
                <a:solidFill>
                  <a:srgbClr val="2FA745"/>
                </a:solidFill>
                <a:effectLst/>
                <a:uLnTx/>
                <a:uFillTx/>
                <a:latin typeface="Arial" panose="020B0604020202020204"/>
                <a:ea typeface="+mn-ea"/>
                <a:cs typeface="+mn-cs"/>
              </a:rPr>
              <a:t>2,000+ connected buildings </a:t>
            </a:r>
            <a:br>
              <a:rPr kumimoji="0" lang="en-US" sz="1050" b="0" i="0" u="none" strike="noStrike" kern="1200" cap="none" spc="0" normalizeH="0" baseline="0" noProof="0">
                <a:ln>
                  <a:noFill/>
                </a:ln>
                <a:solidFill>
                  <a:srgbClr val="2FA745"/>
                </a:solidFill>
                <a:effectLst/>
                <a:uLnTx/>
                <a:uFillTx/>
                <a:latin typeface="Arial" panose="020B0604020202020204"/>
                <a:ea typeface="+mn-ea"/>
                <a:cs typeface="+mn-cs"/>
              </a:rPr>
            </a:br>
            <a:r>
              <a:rPr kumimoji="0" lang="en-US" sz="1050" b="0" i="0" u="none" strike="noStrike" kern="1200" cap="none" spc="0" normalizeH="0" baseline="0" noProof="0">
                <a:ln>
                  <a:noFill/>
                </a:ln>
                <a:solidFill>
                  <a:srgbClr val="2FA745"/>
                </a:solidFill>
                <a:effectLst/>
                <a:uLnTx/>
                <a:uFillTx/>
                <a:latin typeface="Arial" panose="020B0604020202020204"/>
                <a:ea typeface="+mn-ea"/>
                <a:cs typeface="+mn-cs"/>
              </a:rPr>
              <a:t>200+ outdoor networks supported </a:t>
            </a:r>
            <a:br>
              <a:rPr kumimoji="0" lang="en-US" sz="1050" b="0" i="0" u="none" strike="noStrike" kern="1200" cap="none" spc="0" normalizeH="0" baseline="0" noProof="0">
                <a:ln>
                  <a:noFill/>
                </a:ln>
                <a:solidFill>
                  <a:srgbClr val="2FA745"/>
                </a:solidFill>
                <a:effectLst/>
                <a:uLnTx/>
                <a:uFillTx/>
                <a:latin typeface="Arial" panose="020B0604020202020204"/>
                <a:ea typeface="+mn-ea"/>
                <a:cs typeface="+mn-cs"/>
              </a:rPr>
            </a:br>
            <a:r>
              <a:rPr kumimoji="0" lang="en-US" sz="1050" b="0" i="0" u="none" strike="noStrike" kern="1200" cap="none" spc="0" normalizeH="0" baseline="0" noProof="0">
                <a:ln>
                  <a:noFill/>
                </a:ln>
                <a:solidFill>
                  <a:srgbClr val="2FA745"/>
                </a:solidFill>
                <a:effectLst/>
                <a:uLnTx/>
                <a:uFillTx/>
                <a:latin typeface="Arial" panose="020B0604020202020204"/>
                <a:ea typeface="+mn-ea"/>
                <a:cs typeface="+mn-cs"/>
              </a:rPr>
              <a:t>6,000+ mast site locations</a:t>
            </a:r>
          </a:p>
        </p:txBody>
      </p:sp>
      <p:pic>
        <p:nvPicPr>
          <p:cNvPr id="175" name="Picture 174" descr="Background pattern&#10;&#10;Description automatically generated with medium confidence">
            <a:extLst>
              <a:ext uri="{FF2B5EF4-FFF2-40B4-BE49-F238E27FC236}">
                <a16:creationId xmlns:a16="http://schemas.microsoft.com/office/drawing/2014/main" id="{4D675B94-2A04-DC40-B958-E2FC1CC0BDCD}"/>
              </a:ext>
            </a:extLst>
          </p:cNvPr>
          <p:cNvPicPr>
            <a:picLocks noChangeAspect="1"/>
          </p:cNvPicPr>
          <p:nvPr/>
        </p:nvPicPr>
        <p:blipFill>
          <a:blip r:embed="rId23" cstate="screen">
            <a:extLst>
              <a:ext uri="{28A0092B-C50C-407E-A947-70E740481C1C}">
                <a14:useLocalDpi xmlns:a14="http://schemas.microsoft.com/office/drawing/2010/main"/>
              </a:ext>
            </a:extLst>
          </a:blip>
          <a:stretch>
            <a:fillRect/>
          </a:stretch>
        </p:blipFill>
        <p:spPr>
          <a:xfrm>
            <a:off x="5629008" y="1545360"/>
            <a:ext cx="663766" cy="491088"/>
          </a:xfrm>
          <a:prstGeom prst="rect">
            <a:avLst/>
          </a:prstGeom>
        </p:spPr>
      </p:pic>
      <p:pic>
        <p:nvPicPr>
          <p:cNvPr id="176" name="Graphic 175">
            <a:extLst>
              <a:ext uri="{FF2B5EF4-FFF2-40B4-BE49-F238E27FC236}">
                <a16:creationId xmlns:a16="http://schemas.microsoft.com/office/drawing/2014/main" id="{5B889AF8-4EDB-8BDF-3748-D5A61076A377}"/>
              </a:ext>
            </a:extLst>
          </p:cNvPr>
          <p:cNvPicPr>
            <a:picLocks noChangeAspect="1"/>
          </p:cNvPicPr>
          <p:nvPr/>
        </p:nvPicPr>
        <p:blipFill>
          <a:blip r:embed="rId24" cstate="screen">
            <a:extLst>
              <a:ext uri="{28A0092B-C50C-407E-A947-70E740481C1C}">
                <a14:useLocalDpi xmlns:a14="http://schemas.microsoft.com/office/drawing/2010/main"/>
              </a:ext>
              <a:ext uri="{96DAC541-7B7A-43D3-8B79-37D633B846F1}">
                <asvg:svgBlip xmlns:asvg="http://schemas.microsoft.com/office/drawing/2016/SVG/main" r:embed="rId25"/>
              </a:ext>
            </a:extLst>
          </a:blip>
          <a:stretch>
            <a:fillRect/>
          </a:stretch>
        </p:blipFill>
        <p:spPr>
          <a:xfrm>
            <a:off x="5432539" y="3087012"/>
            <a:ext cx="906455" cy="274552"/>
          </a:xfrm>
          <a:prstGeom prst="rect">
            <a:avLst/>
          </a:prstGeom>
        </p:spPr>
      </p:pic>
      <p:pic>
        <p:nvPicPr>
          <p:cNvPr id="14" name="Picture 13" descr="A picture containing text, outdoor&#10;&#10;Description automatically generated">
            <a:extLst>
              <a:ext uri="{FF2B5EF4-FFF2-40B4-BE49-F238E27FC236}">
                <a16:creationId xmlns:a16="http://schemas.microsoft.com/office/drawing/2014/main" id="{16EB15A2-307E-1029-08B9-142590693F5E}"/>
              </a:ext>
            </a:extLst>
          </p:cNvPr>
          <p:cNvPicPr>
            <a:picLocks noChangeAspect="1"/>
          </p:cNvPicPr>
          <p:nvPr/>
        </p:nvPicPr>
        <p:blipFill>
          <a:blip r:embed="rId26" cstate="screen">
            <a:extLst>
              <a:ext uri="{28A0092B-C50C-407E-A947-70E740481C1C}">
                <a14:useLocalDpi xmlns:a14="http://schemas.microsoft.com/office/drawing/2010/main"/>
              </a:ext>
            </a:extLst>
          </a:blip>
          <a:stretch>
            <a:fillRect/>
          </a:stretch>
        </p:blipFill>
        <p:spPr>
          <a:xfrm>
            <a:off x="3349334" y="5608931"/>
            <a:ext cx="364975" cy="372275"/>
          </a:xfrm>
          <a:prstGeom prst="rect">
            <a:avLst/>
          </a:prstGeom>
        </p:spPr>
      </p:pic>
      <p:pic>
        <p:nvPicPr>
          <p:cNvPr id="15" name="Picture 14" descr="Icon&#10;&#10;Description automatically generated">
            <a:extLst>
              <a:ext uri="{FF2B5EF4-FFF2-40B4-BE49-F238E27FC236}">
                <a16:creationId xmlns:a16="http://schemas.microsoft.com/office/drawing/2014/main" id="{DAA8365A-2739-934E-A891-0ADCDC5CCDE0}"/>
              </a:ext>
            </a:extLst>
          </p:cNvPr>
          <p:cNvPicPr>
            <a:picLocks noChangeAspect="1"/>
          </p:cNvPicPr>
          <p:nvPr/>
        </p:nvPicPr>
        <p:blipFill>
          <a:blip r:embed="rId27" cstate="screen">
            <a:extLst>
              <a:ext uri="{28A0092B-C50C-407E-A947-70E740481C1C}">
                <a14:useLocalDpi xmlns:a14="http://schemas.microsoft.com/office/drawing/2010/main"/>
              </a:ext>
            </a:extLst>
          </a:blip>
          <a:stretch>
            <a:fillRect/>
          </a:stretch>
        </p:blipFill>
        <p:spPr>
          <a:xfrm>
            <a:off x="2491331" y="5558609"/>
            <a:ext cx="421737" cy="438881"/>
          </a:xfrm>
          <a:prstGeom prst="rect">
            <a:avLst/>
          </a:prstGeom>
        </p:spPr>
      </p:pic>
      <p:pic>
        <p:nvPicPr>
          <p:cNvPr id="16" name="Picture 15" descr="Icon&#10;&#10;Description automatically generated">
            <a:extLst>
              <a:ext uri="{FF2B5EF4-FFF2-40B4-BE49-F238E27FC236}">
                <a16:creationId xmlns:a16="http://schemas.microsoft.com/office/drawing/2014/main" id="{8E69F670-326F-771A-5DFC-C95FC43E456F}"/>
              </a:ext>
            </a:extLst>
          </p:cNvPr>
          <p:cNvPicPr>
            <a:picLocks noChangeAspect="1"/>
          </p:cNvPicPr>
          <p:nvPr/>
        </p:nvPicPr>
        <p:blipFill>
          <a:blip r:embed="rId28" cstate="screen">
            <a:extLst>
              <a:ext uri="{28A0092B-C50C-407E-A947-70E740481C1C}">
                <a14:useLocalDpi xmlns:a14="http://schemas.microsoft.com/office/drawing/2010/main"/>
              </a:ext>
            </a:extLst>
          </a:blip>
          <a:stretch>
            <a:fillRect/>
          </a:stretch>
        </p:blipFill>
        <p:spPr>
          <a:xfrm>
            <a:off x="1752640" y="5618703"/>
            <a:ext cx="417805" cy="408013"/>
          </a:xfrm>
          <a:prstGeom prst="rect">
            <a:avLst/>
          </a:prstGeom>
        </p:spPr>
      </p:pic>
      <p:pic>
        <p:nvPicPr>
          <p:cNvPr id="17" name="Picture 16" descr="Text&#10;&#10;Description automatically generated with low confidence">
            <a:extLst>
              <a:ext uri="{FF2B5EF4-FFF2-40B4-BE49-F238E27FC236}">
                <a16:creationId xmlns:a16="http://schemas.microsoft.com/office/drawing/2014/main" id="{4B217CDD-5F8A-9CCD-71F0-4C129210C522}"/>
              </a:ext>
            </a:extLst>
          </p:cNvPr>
          <p:cNvPicPr>
            <a:picLocks noChangeAspect="1"/>
          </p:cNvPicPr>
          <p:nvPr/>
        </p:nvPicPr>
        <p:blipFill>
          <a:blip r:embed="rId29" cstate="screen">
            <a:extLst>
              <a:ext uri="{28A0092B-C50C-407E-A947-70E740481C1C}">
                <a14:useLocalDpi xmlns:a14="http://schemas.microsoft.com/office/drawing/2010/main"/>
              </a:ext>
            </a:extLst>
          </a:blip>
          <a:stretch>
            <a:fillRect/>
          </a:stretch>
        </p:blipFill>
        <p:spPr>
          <a:xfrm>
            <a:off x="1029782" y="5618702"/>
            <a:ext cx="372226" cy="390838"/>
          </a:xfrm>
          <a:prstGeom prst="rect">
            <a:avLst/>
          </a:prstGeom>
        </p:spPr>
      </p:pic>
      <p:pic>
        <p:nvPicPr>
          <p:cNvPr id="18" name="Picture 17" descr="Icon&#10;&#10;Description automatically generated">
            <a:extLst>
              <a:ext uri="{FF2B5EF4-FFF2-40B4-BE49-F238E27FC236}">
                <a16:creationId xmlns:a16="http://schemas.microsoft.com/office/drawing/2014/main" id="{D2BCC4DC-C2A3-77EA-0A2F-09FE9A8AEFB6}"/>
              </a:ext>
            </a:extLst>
          </p:cNvPr>
          <p:cNvPicPr>
            <a:picLocks noChangeAspect="1"/>
          </p:cNvPicPr>
          <p:nvPr/>
        </p:nvPicPr>
        <p:blipFill>
          <a:blip r:embed="rId30" cstate="screen">
            <a:extLst>
              <a:ext uri="{28A0092B-C50C-407E-A947-70E740481C1C}">
                <a14:useLocalDpi xmlns:a14="http://schemas.microsoft.com/office/drawing/2010/main"/>
              </a:ext>
            </a:extLst>
          </a:blip>
          <a:stretch>
            <a:fillRect/>
          </a:stretch>
        </p:blipFill>
        <p:spPr>
          <a:xfrm>
            <a:off x="373577" y="5567501"/>
            <a:ext cx="286392" cy="455763"/>
          </a:xfrm>
          <a:prstGeom prst="rect">
            <a:avLst/>
          </a:prstGeom>
        </p:spPr>
      </p:pic>
      <p:pic>
        <p:nvPicPr>
          <p:cNvPr id="1026" name="Picture 2" descr="GD Towers">
            <a:extLst>
              <a:ext uri="{FF2B5EF4-FFF2-40B4-BE49-F238E27FC236}">
                <a16:creationId xmlns:a16="http://schemas.microsoft.com/office/drawing/2014/main" id="{3BF889BF-0E9B-2EB9-7AE6-1744E15D6AAA}"/>
              </a:ext>
            </a:extLst>
          </p:cNvPr>
          <p:cNvPicPr>
            <a:picLocks noChangeAspect="1" noChangeArrowheads="1"/>
          </p:cNvPicPr>
          <p:nvPr/>
        </p:nvPicPr>
        <p:blipFill>
          <a:blip r:embed="rId31">
            <a:extLst>
              <a:ext uri="{28A0092B-C50C-407E-A947-70E740481C1C}">
                <a14:useLocalDpi xmlns:a14="http://schemas.microsoft.com/office/drawing/2010/main" val="0"/>
              </a:ext>
            </a:extLst>
          </a:blip>
          <a:srcRect/>
          <a:stretch>
            <a:fillRect/>
          </a:stretch>
        </p:blipFill>
        <p:spPr bwMode="auto">
          <a:xfrm>
            <a:off x="6798080" y="1748073"/>
            <a:ext cx="1210818" cy="968653"/>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Belgium Tower Partners">
            <a:extLst>
              <a:ext uri="{FF2B5EF4-FFF2-40B4-BE49-F238E27FC236}">
                <a16:creationId xmlns:a16="http://schemas.microsoft.com/office/drawing/2014/main" id="{B3C3E293-CB27-DBA9-2463-0614C8DBCD31}"/>
              </a:ext>
            </a:extLst>
          </p:cNvPr>
          <p:cNvPicPr>
            <a:picLocks noChangeAspect="1" noChangeArrowheads="1"/>
          </p:cNvPicPr>
          <p:nvPr/>
        </p:nvPicPr>
        <p:blipFill>
          <a:blip r:embed="rId32">
            <a:extLst>
              <a:ext uri="{28A0092B-C50C-407E-A947-70E740481C1C}">
                <a14:useLocalDpi xmlns:a14="http://schemas.microsoft.com/office/drawing/2010/main" val="0"/>
              </a:ext>
            </a:extLst>
          </a:blip>
          <a:srcRect/>
          <a:stretch>
            <a:fillRect/>
          </a:stretch>
        </p:blipFill>
        <p:spPr bwMode="auto">
          <a:xfrm>
            <a:off x="5561105" y="2254081"/>
            <a:ext cx="1081646" cy="865316"/>
          </a:xfrm>
          <a:prstGeom prst="rect">
            <a:avLst/>
          </a:prstGeom>
          <a:noFill/>
          <a:extLst>
            <a:ext uri="{909E8E84-426E-40DD-AFC4-6F175D3DCCD1}">
              <a14:hiddenFill xmlns:a14="http://schemas.microsoft.com/office/drawing/2010/main">
                <a:solidFill>
                  <a:srgbClr val="FFFFFF"/>
                </a:solidFill>
              </a14:hiddenFill>
            </a:ext>
          </a:extLst>
        </p:spPr>
      </p:pic>
      <p:pic>
        <p:nvPicPr>
          <p:cNvPr id="148" name="Picture 147" descr="Logo, icon&#10;&#10;Description automatically generated">
            <a:extLst>
              <a:ext uri="{FF2B5EF4-FFF2-40B4-BE49-F238E27FC236}">
                <a16:creationId xmlns:a16="http://schemas.microsoft.com/office/drawing/2014/main" id="{AEE555BE-1604-8F44-CE0C-AB21579ED284}"/>
              </a:ext>
            </a:extLst>
          </p:cNvPr>
          <p:cNvPicPr>
            <a:picLocks noChangeAspect="1"/>
          </p:cNvPicPr>
          <p:nvPr/>
        </p:nvPicPr>
        <p:blipFill>
          <a:blip r:embed="rId33" cstate="screen">
            <a:extLst>
              <a:ext uri="{28A0092B-C50C-407E-A947-70E740481C1C}">
                <a14:useLocalDpi xmlns:a14="http://schemas.microsoft.com/office/drawing/2010/main"/>
              </a:ext>
            </a:extLst>
          </a:blip>
          <a:stretch>
            <a:fillRect/>
          </a:stretch>
        </p:blipFill>
        <p:spPr>
          <a:xfrm>
            <a:off x="4274315" y="2598332"/>
            <a:ext cx="1000957" cy="236786"/>
          </a:xfrm>
          <a:prstGeom prst="rect">
            <a:avLst/>
          </a:prstGeom>
        </p:spPr>
      </p:pic>
      <p:pic>
        <p:nvPicPr>
          <p:cNvPr id="165" name="Picture 164" descr="Logo&#10;&#10;Description automatically generated">
            <a:extLst>
              <a:ext uri="{FF2B5EF4-FFF2-40B4-BE49-F238E27FC236}">
                <a16:creationId xmlns:a16="http://schemas.microsoft.com/office/drawing/2014/main" id="{70D4C7DC-C52D-05CF-9A02-E6E9E2C60918}"/>
              </a:ext>
            </a:extLst>
          </p:cNvPr>
          <p:cNvPicPr>
            <a:picLocks noChangeAspect="1"/>
          </p:cNvPicPr>
          <p:nvPr/>
        </p:nvPicPr>
        <p:blipFill>
          <a:blip r:embed="rId34" cstate="screen">
            <a:extLst>
              <a:ext uri="{28A0092B-C50C-407E-A947-70E740481C1C}">
                <a14:useLocalDpi xmlns:a14="http://schemas.microsoft.com/office/drawing/2010/main"/>
              </a:ext>
            </a:extLst>
          </a:blip>
          <a:stretch>
            <a:fillRect/>
          </a:stretch>
        </p:blipFill>
        <p:spPr>
          <a:xfrm>
            <a:off x="4368867" y="3038875"/>
            <a:ext cx="768741" cy="258442"/>
          </a:xfrm>
          <a:prstGeom prst="rect">
            <a:avLst/>
          </a:prstGeom>
        </p:spPr>
      </p:pic>
      <p:pic>
        <p:nvPicPr>
          <p:cNvPr id="20" name="Picture 2" descr="Netomnia Full Fibre Broadband - Network Services in UK">
            <a:extLst>
              <a:ext uri="{FF2B5EF4-FFF2-40B4-BE49-F238E27FC236}">
                <a16:creationId xmlns:a16="http://schemas.microsoft.com/office/drawing/2014/main" id="{86737CCD-95F3-F7D7-ED56-D913A6F4C37D}"/>
              </a:ext>
            </a:extLst>
          </p:cNvPr>
          <p:cNvPicPr>
            <a:picLocks noChangeAspect="1" noChangeArrowheads="1"/>
          </p:cNvPicPr>
          <p:nvPr/>
        </p:nvPicPr>
        <p:blipFill>
          <a:blip r:embed="rId35" cstate="print">
            <a:extLst>
              <a:ext uri="{28A0092B-C50C-407E-A947-70E740481C1C}">
                <a14:useLocalDpi xmlns:a14="http://schemas.microsoft.com/office/drawing/2010/main" val="0"/>
              </a:ext>
            </a:extLst>
          </a:blip>
          <a:srcRect/>
          <a:stretch>
            <a:fillRect/>
          </a:stretch>
        </p:blipFill>
        <p:spPr bwMode="auto">
          <a:xfrm>
            <a:off x="5485384" y="1994267"/>
            <a:ext cx="1160221" cy="65518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Portfolio">
            <a:extLst>
              <a:ext uri="{FF2B5EF4-FFF2-40B4-BE49-F238E27FC236}">
                <a16:creationId xmlns:a16="http://schemas.microsoft.com/office/drawing/2014/main" id="{0F39A419-629E-4377-6DDD-83FAC2545236}"/>
              </a:ext>
            </a:extLst>
          </p:cNvPr>
          <p:cNvPicPr>
            <a:picLocks noChangeAspect="1" noChangeArrowheads="1"/>
          </p:cNvPicPr>
          <p:nvPr/>
        </p:nvPicPr>
        <p:blipFill>
          <a:blip r:embed="rId36">
            <a:extLst>
              <a:ext uri="{28A0092B-C50C-407E-A947-70E740481C1C}">
                <a14:useLocalDpi xmlns:a14="http://schemas.microsoft.com/office/drawing/2010/main" val="0"/>
              </a:ext>
            </a:extLst>
          </a:blip>
          <a:srcRect/>
          <a:stretch>
            <a:fillRect/>
          </a:stretch>
        </p:blipFill>
        <p:spPr bwMode="auto">
          <a:xfrm>
            <a:off x="8890273" y="3252061"/>
            <a:ext cx="1076055" cy="860844"/>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Mundo (Chile) Company Profile: Funding &amp; Investors | PitchBook">
            <a:extLst>
              <a:ext uri="{FF2B5EF4-FFF2-40B4-BE49-F238E27FC236}">
                <a16:creationId xmlns:a16="http://schemas.microsoft.com/office/drawing/2014/main" id="{006B7A3E-9796-DE45-EC44-7C6EB2346319}"/>
              </a:ext>
            </a:extLst>
          </p:cNvPr>
          <p:cNvPicPr>
            <a:picLocks noChangeAspect="1" noChangeArrowheads="1"/>
          </p:cNvPicPr>
          <p:nvPr/>
        </p:nvPicPr>
        <p:blipFill>
          <a:blip r:embed="rId37">
            <a:extLst>
              <a:ext uri="{28A0092B-C50C-407E-A947-70E740481C1C}">
                <a14:useLocalDpi xmlns:a14="http://schemas.microsoft.com/office/drawing/2010/main" val="0"/>
              </a:ext>
            </a:extLst>
          </a:blip>
          <a:srcRect/>
          <a:stretch>
            <a:fillRect/>
          </a:stretch>
        </p:blipFill>
        <p:spPr bwMode="auto">
          <a:xfrm>
            <a:off x="3259766" y="4804990"/>
            <a:ext cx="832761" cy="832761"/>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Web Hosting Malaysia, Domain, VPS, Dedicated Server - Shinjiru">
            <a:extLst>
              <a:ext uri="{FF2B5EF4-FFF2-40B4-BE49-F238E27FC236}">
                <a16:creationId xmlns:a16="http://schemas.microsoft.com/office/drawing/2014/main" id="{D58BDBEC-D910-5510-74FE-667DDD02A3FF}"/>
              </a:ext>
            </a:extLst>
          </p:cNvPr>
          <p:cNvPicPr>
            <a:picLocks noChangeAspect="1" noChangeArrowheads="1"/>
          </p:cNvPicPr>
          <p:nvPr/>
        </p:nvPicPr>
        <p:blipFill>
          <a:blip r:embed="rId38" cstate="print">
            <a:extLst>
              <a:ext uri="{28A0092B-C50C-407E-A947-70E740481C1C}">
                <a14:useLocalDpi xmlns:a14="http://schemas.microsoft.com/office/drawing/2010/main" val="0"/>
              </a:ext>
            </a:extLst>
          </a:blip>
          <a:srcRect/>
          <a:stretch>
            <a:fillRect/>
          </a:stretch>
        </p:blipFill>
        <p:spPr bwMode="auto">
          <a:xfrm>
            <a:off x="8542159" y="4023983"/>
            <a:ext cx="813688" cy="447822"/>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Switch">
            <a:extLst>
              <a:ext uri="{FF2B5EF4-FFF2-40B4-BE49-F238E27FC236}">
                <a16:creationId xmlns:a16="http://schemas.microsoft.com/office/drawing/2014/main" id="{52174BEE-546F-CEFA-CC41-0C8C89A590DC}"/>
              </a:ext>
            </a:extLst>
          </p:cNvPr>
          <p:cNvPicPr>
            <a:picLocks noChangeAspect="1" noChangeArrowheads="1"/>
          </p:cNvPicPr>
          <p:nvPr/>
        </p:nvPicPr>
        <p:blipFill>
          <a:blip r:embed="rId39">
            <a:extLst>
              <a:ext uri="{28A0092B-C50C-407E-A947-70E740481C1C}">
                <a14:useLocalDpi xmlns:a14="http://schemas.microsoft.com/office/drawing/2010/main" val="0"/>
              </a:ext>
            </a:extLst>
          </a:blip>
          <a:srcRect/>
          <a:stretch>
            <a:fillRect/>
          </a:stretch>
        </p:blipFill>
        <p:spPr bwMode="auto">
          <a:xfrm>
            <a:off x="2772984" y="3540076"/>
            <a:ext cx="686726" cy="549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0075629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Picture 32" descr="A picture containing sketch, drawing, art, illustration&#10;&#10;Description automatically generated">
            <a:extLst>
              <a:ext uri="{FF2B5EF4-FFF2-40B4-BE49-F238E27FC236}">
                <a16:creationId xmlns:a16="http://schemas.microsoft.com/office/drawing/2014/main" id="{75BBEC39-5B41-A6EA-2997-D3BDAEB10EF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4451" y="2074188"/>
            <a:ext cx="11173437" cy="3862876"/>
          </a:xfrm>
          <a:prstGeom prst="rect">
            <a:avLst/>
          </a:prstGeom>
        </p:spPr>
      </p:pic>
      <p:sp>
        <p:nvSpPr>
          <p:cNvPr id="2" name="Title 1">
            <a:extLst>
              <a:ext uri="{FF2B5EF4-FFF2-40B4-BE49-F238E27FC236}">
                <a16:creationId xmlns:a16="http://schemas.microsoft.com/office/drawing/2014/main" id="{4293BB74-4731-4197-D408-31606F710335}"/>
              </a:ext>
            </a:extLst>
          </p:cNvPr>
          <p:cNvSpPr>
            <a:spLocks noGrp="1"/>
          </p:cNvSpPr>
          <p:nvPr>
            <p:ph type="title"/>
          </p:nvPr>
        </p:nvSpPr>
        <p:spPr>
          <a:xfrm>
            <a:off x="584686" y="398517"/>
            <a:ext cx="9105817" cy="304699"/>
          </a:xfrm>
        </p:spPr>
        <p:txBody>
          <a:bodyPr/>
          <a:lstStyle/>
          <a:p>
            <a:r>
              <a:rPr lang="en-GB" noProof="0" dirty="0"/>
              <a:t>We assure connectivity</a:t>
            </a:r>
            <a:endParaRPr lang="en-GB" dirty="0"/>
          </a:p>
        </p:txBody>
      </p:sp>
      <p:sp>
        <p:nvSpPr>
          <p:cNvPr id="7" name="Text Placeholder 5">
            <a:extLst>
              <a:ext uri="{FF2B5EF4-FFF2-40B4-BE49-F238E27FC236}">
                <a16:creationId xmlns:a16="http://schemas.microsoft.com/office/drawing/2014/main" id="{6A71C844-3F62-BDD7-5D4B-DFA67192FA41}"/>
              </a:ext>
            </a:extLst>
          </p:cNvPr>
          <p:cNvSpPr txBox="1">
            <a:spLocks/>
          </p:cNvSpPr>
          <p:nvPr/>
        </p:nvSpPr>
        <p:spPr>
          <a:xfrm>
            <a:off x="551416" y="697703"/>
            <a:ext cx="9096391" cy="221599"/>
          </a:xfrm>
          <a:prstGeom prst="rect">
            <a:avLst/>
          </a:prstGeom>
        </p:spPr>
        <p:txBody>
          <a:bodyPr/>
          <a:lstStyle>
            <a:lvl1pPr marL="0" indent="0" algn="l" defTabSz="1507846" rtl="0" eaLnBrk="1" latinLnBrk="0" hangingPunct="1">
              <a:lnSpc>
                <a:spcPct val="100000"/>
              </a:lnSpc>
              <a:spcBef>
                <a:spcPts val="0"/>
              </a:spcBef>
              <a:spcAft>
                <a:spcPts val="0"/>
              </a:spcAft>
              <a:buFont typeface="Arial" panose="020B0604020202020204" pitchFamily="34" charset="0"/>
              <a:buNone/>
              <a:defRPr sz="2638" b="1" kern="1200">
                <a:solidFill>
                  <a:srgbClr val="14322B"/>
                </a:solidFill>
                <a:latin typeface="+mj-lt"/>
                <a:ea typeface="+mn-ea"/>
                <a:cs typeface="+mn-cs"/>
              </a:defRPr>
            </a:lvl1pPr>
            <a:lvl2pPr marL="0" indent="0" algn="l" defTabSz="1507846" rtl="0" eaLnBrk="1" latinLnBrk="0" hangingPunct="1">
              <a:lnSpc>
                <a:spcPct val="100000"/>
              </a:lnSpc>
              <a:spcBef>
                <a:spcPts val="0"/>
              </a:spcBef>
              <a:spcAft>
                <a:spcPts val="1979"/>
              </a:spcAft>
              <a:buFont typeface="Arial" panose="020B0604020202020204" pitchFamily="34" charset="0"/>
              <a:buNone/>
              <a:defRPr sz="2638" b="0" kern="1200">
                <a:solidFill>
                  <a:srgbClr val="14322B"/>
                </a:solidFill>
                <a:latin typeface="+mj-lt"/>
                <a:ea typeface="+mn-ea"/>
                <a:cs typeface="+mn-cs"/>
              </a:defRPr>
            </a:lvl2pPr>
            <a:lvl3pPr marL="0" indent="0" algn="l" defTabSz="1507846" rtl="0" eaLnBrk="1" latinLnBrk="0" hangingPunct="1">
              <a:lnSpc>
                <a:spcPct val="100000"/>
              </a:lnSpc>
              <a:spcBef>
                <a:spcPts val="0"/>
              </a:spcBef>
              <a:spcAft>
                <a:spcPts val="1979"/>
              </a:spcAft>
              <a:buFont typeface="Arial" panose="020B0604020202020204" pitchFamily="34" charset="0"/>
              <a:buNone/>
              <a:defRPr sz="2638" kern="1200">
                <a:solidFill>
                  <a:srgbClr val="2FA745"/>
                </a:solidFill>
                <a:latin typeface="+mj-lt"/>
                <a:ea typeface="+mn-ea"/>
                <a:cs typeface="+mn-cs"/>
              </a:defRPr>
            </a:lvl3pPr>
            <a:lvl4pPr marL="296820" indent="-296820" algn="l" defTabSz="1507846" rtl="0" eaLnBrk="1" latinLnBrk="0" hangingPunct="1">
              <a:lnSpc>
                <a:spcPct val="100000"/>
              </a:lnSpc>
              <a:spcBef>
                <a:spcPts val="0"/>
              </a:spcBef>
              <a:spcAft>
                <a:spcPts val="1979"/>
              </a:spcAft>
              <a:buFont typeface="Arial" panose="020B0604020202020204" pitchFamily="34" charset="0"/>
              <a:buChar char="•"/>
              <a:defRPr sz="2638" kern="1200">
                <a:solidFill>
                  <a:srgbClr val="2FA745"/>
                </a:solidFill>
                <a:latin typeface="+mj-lt"/>
                <a:ea typeface="+mn-ea"/>
                <a:cs typeface="+mn-cs"/>
              </a:defRPr>
            </a:lvl4pPr>
            <a:lvl5pPr marL="593640" indent="-296820" algn="l" defTabSz="1507846" rtl="0" eaLnBrk="1" latinLnBrk="0" hangingPunct="1">
              <a:lnSpc>
                <a:spcPct val="100000"/>
              </a:lnSpc>
              <a:spcBef>
                <a:spcPts val="0"/>
              </a:spcBef>
              <a:spcAft>
                <a:spcPts val="1979"/>
              </a:spcAft>
              <a:buFont typeface="Arial" panose="020B0604020202020204" pitchFamily="34" charset="0"/>
              <a:buChar char="•"/>
              <a:defRPr sz="2638" kern="1200">
                <a:solidFill>
                  <a:srgbClr val="2FA745"/>
                </a:solidFill>
                <a:latin typeface="+mj-lt"/>
                <a:ea typeface="+mn-ea"/>
                <a:cs typeface="+mn-cs"/>
              </a:defRPr>
            </a:lvl5pPr>
            <a:lvl6pPr marL="4146575" indent="-376961" algn="l" defTabSz="1507846" rtl="0" eaLnBrk="1" latinLnBrk="0" hangingPunct="1">
              <a:lnSpc>
                <a:spcPct val="90000"/>
              </a:lnSpc>
              <a:spcBef>
                <a:spcPts val="824"/>
              </a:spcBef>
              <a:buFont typeface="Arial" panose="020B0604020202020204" pitchFamily="34" charset="0"/>
              <a:buChar char="•"/>
              <a:defRPr sz="2968" kern="1200">
                <a:solidFill>
                  <a:schemeClr val="tx1"/>
                </a:solidFill>
                <a:latin typeface="+mn-lt"/>
                <a:ea typeface="+mn-ea"/>
                <a:cs typeface="+mn-cs"/>
              </a:defRPr>
            </a:lvl6pPr>
            <a:lvl7pPr marL="4900498" indent="-376961" algn="l" defTabSz="1507846" rtl="0" eaLnBrk="1" latinLnBrk="0" hangingPunct="1">
              <a:lnSpc>
                <a:spcPct val="90000"/>
              </a:lnSpc>
              <a:spcBef>
                <a:spcPts val="824"/>
              </a:spcBef>
              <a:buFont typeface="Arial" panose="020B0604020202020204" pitchFamily="34" charset="0"/>
              <a:buChar char="•"/>
              <a:defRPr sz="2968" kern="1200">
                <a:solidFill>
                  <a:schemeClr val="tx1"/>
                </a:solidFill>
                <a:latin typeface="+mn-lt"/>
                <a:ea typeface="+mn-ea"/>
                <a:cs typeface="+mn-cs"/>
              </a:defRPr>
            </a:lvl7pPr>
            <a:lvl8pPr marL="5654421" indent="-376961" algn="l" defTabSz="1507846" rtl="0" eaLnBrk="1" latinLnBrk="0" hangingPunct="1">
              <a:lnSpc>
                <a:spcPct val="90000"/>
              </a:lnSpc>
              <a:spcBef>
                <a:spcPts val="824"/>
              </a:spcBef>
              <a:buFont typeface="Arial" panose="020B0604020202020204" pitchFamily="34" charset="0"/>
              <a:buChar char="•"/>
              <a:defRPr sz="2968" kern="1200">
                <a:solidFill>
                  <a:schemeClr val="tx1"/>
                </a:solidFill>
                <a:latin typeface="+mn-lt"/>
                <a:ea typeface="+mn-ea"/>
                <a:cs typeface="+mn-cs"/>
              </a:defRPr>
            </a:lvl8pPr>
            <a:lvl9pPr marL="6408344" indent="-376961" algn="l" defTabSz="1507846" rtl="0" eaLnBrk="1" latinLnBrk="0" hangingPunct="1">
              <a:lnSpc>
                <a:spcPct val="90000"/>
              </a:lnSpc>
              <a:spcBef>
                <a:spcPts val="824"/>
              </a:spcBef>
              <a:buFont typeface="Arial" panose="020B0604020202020204" pitchFamily="34" charset="0"/>
              <a:buChar char="•"/>
              <a:defRPr sz="2968" kern="1200">
                <a:solidFill>
                  <a:schemeClr val="tx1"/>
                </a:solidFill>
                <a:latin typeface="+mn-lt"/>
                <a:ea typeface="+mn-ea"/>
                <a:cs typeface="+mn-cs"/>
              </a:defRPr>
            </a:lvl9pPr>
          </a:lstStyle>
          <a:p>
            <a:pPr marL="0" marR="0" lvl="0" indent="0" algn="l" defTabSz="914358"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GB" sz="1600" b="1" i="0" u="none" strike="noStrike" kern="1200" cap="none" spc="0" normalizeH="0" baseline="0" noProof="0" dirty="0">
                <a:ln>
                  <a:noFill/>
                </a:ln>
                <a:solidFill>
                  <a:srgbClr val="14322B"/>
                </a:solidFill>
                <a:effectLst/>
                <a:uLnTx/>
                <a:uFillTx/>
                <a:latin typeface="Arial" panose="020B0604020202020204"/>
                <a:ea typeface="+mn-ea"/>
                <a:cs typeface="+mn-cs"/>
              </a:rPr>
              <a:t>Indoors and outdoors, via rooftops and at street level</a:t>
            </a:r>
          </a:p>
        </p:txBody>
      </p:sp>
      <p:sp>
        <p:nvSpPr>
          <p:cNvPr id="10" name="TextBox 9">
            <a:extLst>
              <a:ext uri="{FF2B5EF4-FFF2-40B4-BE49-F238E27FC236}">
                <a16:creationId xmlns:a16="http://schemas.microsoft.com/office/drawing/2014/main" id="{D8303FF7-F2CC-ACC1-964E-B26241568E10}"/>
              </a:ext>
            </a:extLst>
          </p:cNvPr>
          <p:cNvSpPr txBox="1"/>
          <p:nvPr/>
        </p:nvSpPr>
        <p:spPr>
          <a:xfrm>
            <a:off x="3450871" y="2897871"/>
            <a:ext cx="1757212" cy="316240"/>
          </a:xfrm>
          <a:prstGeom prst="rect">
            <a:avLst/>
          </a:prstGeom>
          <a:noFill/>
        </p:spPr>
        <p:txBody>
          <a:bodyPr wrap="none" rtlCol="0">
            <a:spAutoFit/>
          </a:bodyPr>
          <a:lstStyle/>
          <a:p>
            <a:pPr marL="0" marR="0" lvl="0" indent="0" algn="l" defTabSz="554492" rtl="0" eaLnBrk="1" fontAlgn="auto" latinLnBrk="0" hangingPunct="1">
              <a:lnSpc>
                <a:spcPct val="100000"/>
              </a:lnSpc>
              <a:spcBef>
                <a:spcPts val="0"/>
              </a:spcBef>
              <a:spcAft>
                <a:spcPts val="0"/>
              </a:spcAft>
              <a:buClrTx/>
              <a:buSzTx/>
              <a:buFontTx/>
              <a:buNone/>
              <a:tabLst/>
              <a:defRPr/>
            </a:pPr>
            <a:r>
              <a:rPr kumimoji="0" lang="en-GB" sz="1455" b="1" i="0" u="none" strike="noStrike" kern="0" cap="none" spc="0" normalizeH="0" baseline="0" noProof="0" dirty="0">
                <a:ln>
                  <a:noFill/>
                </a:ln>
                <a:solidFill>
                  <a:srgbClr val="2CAB4D"/>
                </a:solidFill>
                <a:effectLst/>
                <a:uLnTx/>
                <a:uFillTx/>
                <a:latin typeface="Arial" panose="020B0604020202020204"/>
                <a:ea typeface="+mn-ea"/>
                <a:cs typeface="+mn-cs"/>
              </a:rPr>
              <a:t>Indoor small cells</a:t>
            </a:r>
          </a:p>
        </p:txBody>
      </p:sp>
      <p:sp>
        <p:nvSpPr>
          <p:cNvPr id="17" name="TextBox 16">
            <a:extLst>
              <a:ext uri="{FF2B5EF4-FFF2-40B4-BE49-F238E27FC236}">
                <a16:creationId xmlns:a16="http://schemas.microsoft.com/office/drawing/2014/main" id="{695B49F2-FB95-FBEB-683C-183BB8623E89}"/>
              </a:ext>
            </a:extLst>
          </p:cNvPr>
          <p:cNvSpPr txBox="1"/>
          <p:nvPr/>
        </p:nvSpPr>
        <p:spPr>
          <a:xfrm>
            <a:off x="1159012" y="3287557"/>
            <a:ext cx="1669047" cy="540148"/>
          </a:xfrm>
          <a:prstGeom prst="rect">
            <a:avLst/>
          </a:prstGeom>
          <a:noFill/>
        </p:spPr>
        <p:txBody>
          <a:bodyPr wrap="none" rtlCol="0">
            <a:spAutoFit/>
          </a:bodyPr>
          <a:lstStyle/>
          <a:p>
            <a:pPr marL="0" marR="0" lvl="0" indent="0" algn="ctr" defTabSz="554492" rtl="0" eaLnBrk="1" fontAlgn="auto" latinLnBrk="0" hangingPunct="1">
              <a:lnSpc>
                <a:spcPct val="100000"/>
              </a:lnSpc>
              <a:spcBef>
                <a:spcPts val="0"/>
              </a:spcBef>
              <a:spcAft>
                <a:spcPts val="0"/>
              </a:spcAft>
              <a:buClrTx/>
              <a:buSzTx/>
              <a:buFontTx/>
              <a:buNone/>
              <a:tabLst/>
              <a:defRPr/>
            </a:pPr>
            <a:r>
              <a:rPr kumimoji="0" lang="en-GB" sz="1455" b="1" i="0" u="none" strike="noStrike" kern="0" cap="none" spc="0" normalizeH="0" baseline="0" noProof="0" dirty="0">
                <a:ln>
                  <a:noFill/>
                </a:ln>
                <a:solidFill>
                  <a:srgbClr val="2CAB4D"/>
                </a:solidFill>
                <a:effectLst/>
                <a:uLnTx/>
                <a:uFillTx/>
                <a:latin typeface="Arial" panose="020B0604020202020204"/>
                <a:ea typeface="+mn-ea"/>
                <a:cs typeface="+mn-cs"/>
              </a:rPr>
              <a:t>Mobile </a:t>
            </a:r>
          </a:p>
          <a:p>
            <a:pPr marL="0" marR="0" lvl="0" indent="0" algn="ctr" defTabSz="554492" rtl="0" eaLnBrk="1" fontAlgn="auto" latinLnBrk="0" hangingPunct="1">
              <a:lnSpc>
                <a:spcPct val="100000"/>
              </a:lnSpc>
              <a:spcBef>
                <a:spcPts val="0"/>
              </a:spcBef>
              <a:spcAft>
                <a:spcPts val="0"/>
              </a:spcAft>
              <a:buClrTx/>
              <a:buSzTx/>
              <a:buFontTx/>
              <a:buNone/>
              <a:tabLst/>
              <a:defRPr/>
            </a:pPr>
            <a:r>
              <a:rPr kumimoji="0" lang="en-GB" sz="1455" b="1" i="0" u="none" strike="noStrike" kern="0" cap="none" spc="0" normalizeH="0" baseline="0" noProof="0" dirty="0">
                <a:ln>
                  <a:noFill/>
                </a:ln>
                <a:solidFill>
                  <a:srgbClr val="2CAB4D"/>
                </a:solidFill>
                <a:effectLst/>
                <a:uLnTx/>
                <a:uFillTx/>
                <a:latin typeface="Arial" panose="020B0604020202020204"/>
                <a:ea typeface="+mn-ea"/>
                <a:cs typeface="+mn-cs"/>
              </a:rPr>
              <a:t>private networks</a:t>
            </a:r>
          </a:p>
        </p:txBody>
      </p:sp>
      <p:sp>
        <p:nvSpPr>
          <p:cNvPr id="22" name="TextBox 21">
            <a:extLst>
              <a:ext uri="{FF2B5EF4-FFF2-40B4-BE49-F238E27FC236}">
                <a16:creationId xmlns:a16="http://schemas.microsoft.com/office/drawing/2014/main" id="{DC42C010-CC72-236D-DD11-A2998D5FB3E3}"/>
              </a:ext>
            </a:extLst>
          </p:cNvPr>
          <p:cNvSpPr txBox="1"/>
          <p:nvPr/>
        </p:nvSpPr>
        <p:spPr>
          <a:xfrm>
            <a:off x="5542279" y="3753667"/>
            <a:ext cx="1390124" cy="540148"/>
          </a:xfrm>
          <a:prstGeom prst="rect">
            <a:avLst/>
          </a:prstGeom>
          <a:noFill/>
        </p:spPr>
        <p:txBody>
          <a:bodyPr wrap="none" rtlCol="0">
            <a:spAutoFit/>
          </a:bodyPr>
          <a:lstStyle/>
          <a:p>
            <a:pPr marL="0" marR="0" lvl="0" indent="0" algn="ctr" defTabSz="554492" rtl="0" eaLnBrk="1" fontAlgn="auto" latinLnBrk="0" hangingPunct="1">
              <a:lnSpc>
                <a:spcPct val="100000"/>
              </a:lnSpc>
              <a:spcBef>
                <a:spcPts val="0"/>
              </a:spcBef>
              <a:spcAft>
                <a:spcPts val="0"/>
              </a:spcAft>
              <a:buClrTx/>
              <a:buSzTx/>
              <a:buFontTx/>
              <a:buNone/>
              <a:tabLst/>
              <a:defRPr/>
            </a:pPr>
            <a:r>
              <a:rPr kumimoji="0" lang="en-GB" sz="1455" b="1" i="0" u="none" strike="noStrike" kern="0" cap="none" spc="0" normalizeH="0" baseline="0" noProof="0" dirty="0">
                <a:ln>
                  <a:noFill/>
                </a:ln>
                <a:solidFill>
                  <a:srgbClr val="2CAB4D"/>
                </a:solidFill>
                <a:effectLst/>
                <a:uLnTx/>
                <a:uFillTx/>
                <a:latin typeface="Arial" panose="020B0604020202020204"/>
                <a:ea typeface="+mn-ea"/>
                <a:cs typeface="+mn-cs"/>
              </a:rPr>
              <a:t>Open access </a:t>
            </a:r>
          </a:p>
          <a:p>
            <a:pPr marL="0" marR="0" lvl="0" indent="0" algn="ctr" defTabSz="554492" rtl="0" eaLnBrk="1" fontAlgn="auto" latinLnBrk="0" hangingPunct="1">
              <a:lnSpc>
                <a:spcPct val="100000"/>
              </a:lnSpc>
              <a:spcBef>
                <a:spcPts val="0"/>
              </a:spcBef>
              <a:spcAft>
                <a:spcPts val="0"/>
              </a:spcAft>
              <a:buClrTx/>
              <a:buSzTx/>
              <a:buFontTx/>
              <a:buNone/>
              <a:tabLst/>
              <a:defRPr/>
            </a:pPr>
            <a:r>
              <a:rPr kumimoji="0" lang="en-GB" sz="1455" b="1" i="0" u="none" strike="noStrike" kern="0" cap="none" spc="0" normalizeH="0" baseline="0" noProof="0" dirty="0">
                <a:ln>
                  <a:noFill/>
                </a:ln>
                <a:solidFill>
                  <a:srgbClr val="2CAB4D"/>
                </a:solidFill>
                <a:effectLst/>
                <a:uLnTx/>
                <a:uFillTx/>
                <a:latin typeface="Arial" panose="020B0604020202020204"/>
                <a:ea typeface="+mn-ea"/>
                <a:cs typeface="+mn-cs"/>
              </a:rPr>
              <a:t>small cells</a:t>
            </a:r>
          </a:p>
        </p:txBody>
      </p:sp>
      <p:sp>
        <p:nvSpPr>
          <p:cNvPr id="23" name="TextBox 22">
            <a:extLst>
              <a:ext uri="{FF2B5EF4-FFF2-40B4-BE49-F238E27FC236}">
                <a16:creationId xmlns:a16="http://schemas.microsoft.com/office/drawing/2014/main" id="{E7B96C7A-EF9B-6D42-C4C9-C0C57CA30313}"/>
              </a:ext>
            </a:extLst>
          </p:cNvPr>
          <p:cNvSpPr txBox="1"/>
          <p:nvPr/>
        </p:nvSpPr>
        <p:spPr>
          <a:xfrm>
            <a:off x="7627218" y="2549038"/>
            <a:ext cx="715260" cy="316240"/>
          </a:xfrm>
          <a:prstGeom prst="rect">
            <a:avLst/>
          </a:prstGeom>
          <a:noFill/>
        </p:spPr>
        <p:txBody>
          <a:bodyPr wrap="none" rtlCol="0">
            <a:spAutoFit/>
          </a:bodyPr>
          <a:lstStyle/>
          <a:p>
            <a:pPr marL="0" marR="0" lvl="0" indent="0" algn="l" defTabSz="554492" rtl="0" eaLnBrk="1" fontAlgn="auto" latinLnBrk="0" hangingPunct="1">
              <a:lnSpc>
                <a:spcPct val="100000"/>
              </a:lnSpc>
              <a:spcBef>
                <a:spcPts val="0"/>
              </a:spcBef>
              <a:spcAft>
                <a:spcPts val="0"/>
              </a:spcAft>
              <a:buClrTx/>
              <a:buSzTx/>
              <a:buFontTx/>
              <a:buNone/>
              <a:tabLst/>
              <a:defRPr/>
            </a:pPr>
            <a:r>
              <a:rPr kumimoji="0" lang="en-GB" sz="1455" b="1" i="0" u="none" strike="noStrike" kern="0" cap="none" spc="0" normalizeH="0" baseline="0" noProof="0" dirty="0">
                <a:ln>
                  <a:noFill/>
                </a:ln>
                <a:solidFill>
                  <a:srgbClr val="2CAB4D"/>
                </a:solidFill>
                <a:effectLst/>
                <a:uLnTx/>
                <a:uFillTx/>
                <a:latin typeface="Arial" panose="020B0604020202020204"/>
                <a:ea typeface="+mn-ea"/>
                <a:cs typeface="+mn-cs"/>
              </a:rPr>
              <a:t>Masts</a:t>
            </a:r>
          </a:p>
        </p:txBody>
      </p:sp>
      <p:sp>
        <p:nvSpPr>
          <p:cNvPr id="24" name="TextBox 23">
            <a:extLst>
              <a:ext uri="{FF2B5EF4-FFF2-40B4-BE49-F238E27FC236}">
                <a16:creationId xmlns:a16="http://schemas.microsoft.com/office/drawing/2014/main" id="{CBF518A3-3353-BA42-2557-FF117BAB8AAD}"/>
              </a:ext>
            </a:extLst>
          </p:cNvPr>
          <p:cNvSpPr txBox="1"/>
          <p:nvPr/>
        </p:nvSpPr>
        <p:spPr>
          <a:xfrm>
            <a:off x="10104156" y="3177825"/>
            <a:ext cx="579005" cy="316240"/>
          </a:xfrm>
          <a:prstGeom prst="rect">
            <a:avLst/>
          </a:prstGeom>
          <a:noFill/>
        </p:spPr>
        <p:txBody>
          <a:bodyPr wrap="none" rtlCol="0">
            <a:spAutoFit/>
          </a:bodyPr>
          <a:lstStyle/>
          <a:p>
            <a:pPr marL="0" marR="0" lvl="0" indent="0" algn="l" defTabSz="554492" rtl="0" eaLnBrk="1" fontAlgn="auto" latinLnBrk="0" hangingPunct="1">
              <a:lnSpc>
                <a:spcPct val="100000"/>
              </a:lnSpc>
              <a:spcBef>
                <a:spcPts val="0"/>
              </a:spcBef>
              <a:spcAft>
                <a:spcPts val="0"/>
              </a:spcAft>
              <a:buClrTx/>
              <a:buSzTx/>
              <a:buFontTx/>
              <a:buNone/>
              <a:tabLst/>
              <a:defRPr/>
            </a:pPr>
            <a:r>
              <a:rPr kumimoji="0" lang="en-GB" sz="1455" b="1" i="0" u="none" strike="noStrike" kern="0" cap="none" spc="0" normalizeH="0" baseline="0" noProof="0" dirty="0">
                <a:ln>
                  <a:noFill/>
                </a:ln>
                <a:solidFill>
                  <a:srgbClr val="2CAB4D"/>
                </a:solidFill>
                <a:effectLst/>
                <a:uLnTx/>
                <a:uFillTx/>
                <a:latin typeface="Arial" panose="020B0604020202020204"/>
                <a:ea typeface="+mn-ea"/>
                <a:cs typeface="+mn-cs"/>
              </a:rPr>
              <a:t>DAS</a:t>
            </a:r>
          </a:p>
        </p:txBody>
      </p:sp>
      <p:sp>
        <p:nvSpPr>
          <p:cNvPr id="25" name="TextBox 24">
            <a:extLst>
              <a:ext uri="{FF2B5EF4-FFF2-40B4-BE49-F238E27FC236}">
                <a16:creationId xmlns:a16="http://schemas.microsoft.com/office/drawing/2014/main" id="{E32D7CBB-B9A0-1C4B-9314-25AC9C404408}"/>
              </a:ext>
            </a:extLst>
          </p:cNvPr>
          <p:cNvSpPr txBox="1"/>
          <p:nvPr/>
        </p:nvSpPr>
        <p:spPr>
          <a:xfrm>
            <a:off x="8524596" y="3613690"/>
            <a:ext cx="639919" cy="316240"/>
          </a:xfrm>
          <a:prstGeom prst="rect">
            <a:avLst/>
          </a:prstGeom>
          <a:noFill/>
        </p:spPr>
        <p:txBody>
          <a:bodyPr wrap="none" rtlCol="0">
            <a:spAutoFit/>
          </a:bodyPr>
          <a:lstStyle/>
          <a:p>
            <a:pPr marL="0" marR="0" lvl="0" indent="0" algn="l" defTabSz="554492" rtl="0" eaLnBrk="1" fontAlgn="auto" latinLnBrk="0" hangingPunct="1">
              <a:lnSpc>
                <a:spcPct val="100000"/>
              </a:lnSpc>
              <a:spcBef>
                <a:spcPts val="0"/>
              </a:spcBef>
              <a:spcAft>
                <a:spcPts val="0"/>
              </a:spcAft>
              <a:buClrTx/>
              <a:buSzTx/>
              <a:buFontTx/>
              <a:buNone/>
              <a:tabLst/>
              <a:defRPr/>
            </a:pPr>
            <a:r>
              <a:rPr kumimoji="0" lang="en-GB" sz="1455" b="1" i="0" u="none" strike="noStrike" kern="0" cap="none" spc="0" normalizeH="0" baseline="0" noProof="0" dirty="0">
                <a:ln>
                  <a:noFill/>
                </a:ln>
                <a:solidFill>
                  <a:srgbClr val="2CAB4D"/>
                </a:solidFill>
                <a:effectLst/>
                <a:uLnTx/>
                <a:uFillTx/>
                <a:latin typeface="Arial" panose="020B0604020202020204"/>
                <a:ea typeface="+mn-ea"/>
                <a:cs typeface="+mn-cs"/>
              </a:rPr>
              <a:t>Wi-Fi</a:t>
            </a:r>
          </a:p>
        </p:txBody>
      </p:sp>
    </p:spTree>
    <p:extLst>
      <p:ext uri="{BB962C8B-B14F-4D97-AF65-F5344CB8AC3E}">
        <p14:creationId xmlns:p14="http://schemas.microsoft.com/office/powerpoint/2010/main" val="293579232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Picture 40" descr="A picture containing sketch, drawing, house, illustration&#10;&#10;Description automatically generated">
            <a:extLst>
              <a:ext uri="{FF2B5EF4-FFF2-40B4-BE49-F238E27FC236}">
                <a16:creationId xmlns:a16="http://schemas.microsoft.com/office/drawing/2014/main" id="{14563F4F-E7AA-6853-5F7A-BA63E63E714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4974" y="2044190"/>
            <a:ext cx="11609534" cy="3424434"/>
          </a:xfrm>
          <a:prstGeom prst="rect">
            <a:avLst/>
          </a:prstGeom>
        </p:spPr>
      </p:pic>
      <p:sp>
        <p:nvSpPr>
          <p:cNvPr id="2" name="Title 1">
            <a:extLst>
              <a:ext uri="{FF2B5EF4-FFF2-40B4-BE49-F238E27FC236}">
                <a16:creationId xmlns:a16="http://schemas.microsoft.com/office/drawing/2014/main" id="{14CAD0C3-BFC4-418A-DA02-52ED974123A7}"/>
              </a:ext>
            </a:extLst>
          </p:cNvPr>
          <p:cNvSpPr>
            <a:spLocks noGrp="1"/>
          </p:cNvSpPr>
          <p:nvPr>
            <p:ph type="title"/>
          </p:nvPr>
        </p:nvSpPr>
        <p:spPr/>
        <p:txBody>
          <a:bodyPr/>
          <a:lstStyle/>
          <a:p>
            <a:r>
              <a:rPr lang="en-GB" dirty="0"/>
              <a:t>For a broad range of customers</a:t>
            </a:r>
          </a:p>
        </p:txBody>
      </p:sp>
      <p:pic>
        <p:nvPicPr>
          <p:cNvPr id="7" name="Picture 5">
            <a:extLst>
              <a:ext uri="{FF2B5EF4-FFF2-40B4-BE49-F238E27FC236}">
                <a16:creationId xmlns:a16="http://schemas.microsoft.com/office/drawing/2014/main" id="{EE99FA59-F65F-B2A4-567E-92E511A036A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499315" y="5283506"/>
            <a:ext cx="898489" cy="256707"/>
          </a:xfrm>
          <a:prstGeom prst="rect">
            <a:avLst/>
          </a:prstGeom>
          <a:noFill/>
          <a:ln cap="flat">
            <a:noFill/>
          </a:ln>
          <a:effectLst/>
        </p:spPr>
      </p:pic>
      <p:pic>
        <p:nvPicPr>
          <p:cNvPr id="8" name="Picture 10" descr="A picture containing clipart&#10;&#10;Description automatically generated">
            <a:extLst>
              <a:ext uri="{FF2B5EF4-FFF2-40B4-BE49-F238E27FC236}">
                <a16:creationId xmlns:a16="http://schemas.microsoft.com/office/drawing/2014/main" id="{B82BF117-A165-4C7E-D90E-A652D57BE47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20149" y="5896634"/>
            <a:ext cx="904539" cy="266043"/>
          </a:xfrm>
          <a:prstGeom prst="rect">
            <a:avLst/>
          </a:prstGeom>
          <a:noFill/>
          <a:ln cap="flat">
            <a:noFill/>
          </a:ln>
          <a:effectLst/>
        </p:spPr>
      </p:pic>
      <p:pic>
        <p:nvPicPr>
          <p:cNvPr id="9" name="Picture 11">
            <a:extLst>
              <a:ext uri="{FF2B5EF4-FFF2-40B4-BE49-F238E27FC236}">
                <a16:creationId xmlns:a16="http://schemas.microsoft.com/office/drawing/2014/main" id="{68801562-A3A4-BA3C-8E85-D896BA002C3A}"/>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34869" y="5098634"/>
            <a:ext cx="889818" cy="544362"/>
          </a:xfrm>
          <a:prstGeom prst="rect">
            <a:avLst/>
          </a:prstGeom>
          <a:noFill/>
          <a:ln cap="flat">
            <a:noFill/>
          </a:ln>
          <a:effectLst/>
        </p:spPr>
      </p:pic>
      <p:pic>
        <p:nvPicPr>
          <p:cNvPr id="10" name="Picture 18" descr="A picture containing clock&#10;&#10;Description automatically generated">
            <a:extLst>
              <a:ext uri="{FF2B5EF4-FFF2-40B4-BE49-F238E27FC236}">
                <a16:creationId xmlns:a16="http://schemas.microsoft.com/office/drawing/2014/main" id="{1DCA6647-89D6-30FD-1FF1-5761A2886B78}"/>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053739" y="5846186"/>
            <a:ext cx="956541" cy="359503"/>
          </a:xfrm>
          <a:prstGeom prst="rect">
            <a:avLst/>
          </a:prstGeom>
          <a:noFill/>
          <a:ln cap="flat">
            <a:noFill/>
          </a:ln>
          <a:effectLst/>
        </p:spPr>
      </p:pic>
      <p:pic>
        <p:nvPicPr>
          <p:cNvPr id="11" name="Picture 10" descr="A picture containing drawing&#10;&#10;Description automatically generated">
            <a:extLst>
              <a:ext uri="{FF2B5EF4-FFF2-40B4-BE49-F238E27FC236}">
                <a16:creationId xmlns:a16="http://schemas.microsoft.com/office/drawing/2014/main" id="{219685CF-66A8-1D41-5C3D-74A806DE0204}"/>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8282881" y="5171418"/>
            <a:ext cx="614710" cy="398789"/>
          </a:xfrm>
          <a:prstGeom prst="rect">
            <a:avLst/>
          </a:prstGeom>
          <a:noFill/>
          <a:ln cap="flat">
            <a:noFill/>
          </a:ln>
          <a:effectLst/>
        </p:spPr>
      </p:pic>
      <p:pic>
        <p:nvPicPr>
          <p:cNvPr id="12" name="Picture 11" descr="A picture containing drawing&#10;&#10;Description automatically generated">
            <a:extLst>
              <a:ext uri="{FF2B5EF4-FFF2-40B4-BE49-F238E27FC236}">
                <a16:creationId xmlns:a16="http://schemas.microsoft.com/office/drawing/2014/main" id="{CB7D26DF-0E8B-706E-0625-C4882A531985}"/>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1310685" y="5141978"/>
            <a:ext cx="1006236" cy="560022"/>
          </a:xfrm>
          <a:prstGeom prst="rect">
            <a:avLst/>
          </a:prstGeom>
        </p:spPr>
      </p:pic>
      <p:pic>
        <p:nvPicPr>
          <p:cNvPr id="13" name="Picture 12" descr="A close up of a sign&#10;&#10;Description automatically generated">
            <a:extLst>
              <a:ext uri="{FF2B5EF4-FFF2-40B4-BE49-F238E27FC236}">
                <a16:creationId xmlns:a16="http://schemas.microsoft.com/office/drawing/2014/main" id="{CED8FED3-AB24-205D-FF01-FC69AFAD42A5}"/>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11420021" y="5060449"/>
            <a:ext cx="517524" cy="479764"/>
          </a:xfrm>
          <a:prstGeom prst="rect">
            <a:avLst/>
          </a:prstGeom>
        </p:spPr>
      </p:pic>
      <p:pic>
        <p:nvPicPr>
          <p:cNvPr id="14" name="Picture 13" descr="A close up of a sign&#10;&#10;Description automatically generated">
            <a:extLst>
              <a:ext uri="{FF2B5EF4-FFF2-40B4-BE49-F238E27FC236}">
                <a16:creationId xmlns:a16="http://schemas.microsoft.com/office/drawing/2014/main" id="{C257D253-4430-DBAB-8F37-8393C40FF555}"/>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11434009" y="5616228"/>
            <a:ext cx="560812" cy="560812"/>
          </a:xfrm>
          <a:prstGeom prst="rect">
            <a:avLst/>
          </a:prstGeom>
        </p:spPr>
      </p:pic>
      <p:pic>
        <p:nvPicPr>
          <p:cNvPr id="15" name="Picture 14" descr="A picture containing drawing&#10;&#10;Description automatically generated">
            <a:extLst>
              <a:ext uri="{FF2B5EF4-FFF2-40B4-BE49-F238E27FC236}">
                <a16:creationId xmlns:a16="http://schemas.microsoft.com/office/drawing/2014/main" id="{8AC7D043-E6B1-067F-6445-89711BDB5670}"/>
              </a:ext>
            </a:extLst>
          </p:cNvPr>
          <p:cNvPicPr>
            <a:picLocks noChangeAspect="1"/>
          </p:cNvPicPr>
          <p:nvPr/>
        </p:nvPicPr>
        <p:blipFill rotWithShape="1">
          <a:blip r:embed="rId12" cstate="screen">
            <a:extLst>
              <a:ext uri="{28A0092B-C50C-407E-A947-70E740481C1C}">
                <a14:useLocalDpi xmlns:a14="http://schemas.microsoft.com/office/drawing/2010/main"/>
              </a:ext>
            </a:extLst>
          </a:blip>
          <a:srcRect/>
          <a:stretch/>
        </p:blipFill>
        <p:spPr>
          <a:xfrm>
            <a:off x="7156488" y="5012273"/>
            <a:ext cx="751043" cy="717082"/>
          </a:xfrm>
          <a:prstGeom prst="rect">
            <a:avLst/>
          </a:prstGeom>
        </p:spPr>
      </p:pic>
      <p:pic>
        <p:nvPicPr>
          <p:cNvPr id="16" name="Picture 15" descr="A picture containing clipart&#10;&#10;Description automatically generated">
            <a:extLst>
              <a:ext uri="{FF2B5EF4-FFF2-40B4-BE49-F238E27FC236}">
                <a16:creationId xmlns:a16="http://schemas.microsoft.com/office/drawing/2014/main" id="{3D75E760-5A42-A6F9-05C1-63F2F5928AEB}"/>
              </a:ext>
            </a:extLst>
          </p:cNvPr>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8481455" y="6391557"/>
            <a:ext cx="883111" cy="297917"/>
          </a:xfrm>
          <a:prstGeom prst="rect">
            <a:avLst/>
          </a:prstGeom>
        </p:spPr>
      </p:pic>
      <p:pic>
        <p:nvPicPr>
          <p:cNvPr id="17" name="Picture 2" descr="Newspapers attack designers over &amp;#39;new&amp;#39; NHS logo and identity - News -  Digital Arts">
            <a:extLst>
              <a:ext uri="{FF2B5EF4-FFF2-40B4-BE49-F238E27FC236}">
                <a16:creationId xmlns:a16="http://schemas.microsoft.com/office/drawing/2014/main" id="{6109B6E1-D064-071C-E6E9-929B08322FE8}"/>
              </a:ext>
            </a:extLst>
          </p:cNvPr>
          <p:cNvPicPr>
            <a:picLocks noChangeAspect="1" noChangeArrowheads="1"/>
          </p:cNvPicPr>
          <p:nvPr/>
        </p:nvPicPr>
        <p:blipFill>
          <a:blip r:embed="rId14" cstate="screen">
            <a:extLst>
              <a:ext uri="{28A0092B-C50C-407E-A947-70E740481C1C}">
                <a14:useLocalDpi xmlns:a14="http://schemas.microsoft.com/office/drawing/2010/main"/>
              </a:ext>
            </a:extLst>
          </a:blip>
          <a:srcRect/>
          <a:stretch>
            <a:fillRect/>
          </a:stretch>
        </p:blipFill>
        <p:spPr bwMode="auto">
          <a:xfrm>
            <a:off x="10376309" y="5177152"/>
            <a:ext cx="800778" cy="363061"/>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2">
            <a:extLst>
              <a:ext uri="{FF2B5EF4-FFF2-40B4-BE49-F238E27FC236}">
                <a16:creationId xmlns:a16="http://schemas.microsoft.com/office/drawing/2014/main" id="{6D4BDE98-3215-620C-0B45-B399FC16707A}"/>
              </a:ext>
            </a:extLst>
          </p:cNvPr>
          <p:cNvPicPr>
            <a:picLocks noChangeAspect="1" noChangeArrowheads="1"/>
          </p:cNvPicPr>
          <p:nvPr/>
        </p:nvPicPr>
        <p:blipFill rotWithShape="1">
          <a:blip r:embed="rId15" cstate="screen">
            <a:extLst>
              <a:ext uri="{28A0092B-C50C-407E-A947-70E740481C1C}">
                <a14:useLocalDpi xmlns:a14="http://schemas.microsoft.com/office/drawing/2010/main"/>
              </a:ext>
            </a:extLst>
          </a:blip>
          <a:srcRect/>
          <a:stretch/>
        </p:blipFill>
        <p:spPr bwMode="auto">
          <a:xfrm>
            <a:off x="4663533" y="5086535"/>
            <a:ext cx="1205255" cy="621577"/>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6">
            <a:extLst>
              <a:ext uri="{FF2B5EF4-FFF2-40B4-BE49-F238E27FC236}">
                <a16:creationId xmlns:a16="http://schemas.microsoft.com/office/drawing/2014/main" id="{E693F744-C6E9-549E-2CB4-57256D085578}"/>
              </a:ext>
            </a:extLst>
          </p:cNvPr>
          <p:cNvPicPr>
            <a:picLocks noChangeAspect="1" noChangeArrowheads="1"/>
          </p:cNvPicPr>
          <p:nvPr/>
        </p:nvPicPr>
        <p:blipFill rotWithShape="1">
          <a:blip r:embed="rId16" cstate="screen">
            <a:extLst>
              <a:ext uri="{28A0092B-C50C-407E-A947-70E740481C1C}">
                <a14:useLocalDpi xmlns:a14="http://schemas.microsoft.com/office/drawing/2010/main"/>
              </a:ext>
            </a:extLst>
          </a:blip>
          <a:srcRect/>
          <a:stretch/>
        </p:blipFill>
        <p:spPr bwMode="auto">
          <a:xfrm>
            <a:off x="10274769" y="5746819"/>
            <a:ext cx="915516" cy="365162"/>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2">
            <a:extLst>
              <a:ext uri="{FF2B5EF4-FFF2-40B4-BE49-F238E27FC236}">
                <a16:creationId xmlns:a16="http://schemas.microsoft.com/office/drawing/2014/main" id="{01CA3DF5-00CE-295F-BA5B-6C73DB877983}"/>
              </a:ext>
            </a:extLst>
          </p:cNvPr>
          <p:cNvPicPr>
            <a:picLocks noChangeAspect="1" noChangeArrowheads="1"/>
          </p:cNvPicPr>
          <p:nvPr/>
        </p:nvPicPr>
        <p:blipFill rotWithShape="1">
          <a:blip r:embed="rId17" cstate="screen">
            <a:extLst>
              <a:ext uri="{28A0092B-C50C-407E-A947-70E740481C1C}">
                <a14:useLocalDpi xmlns:a14="http://schemas.microsoft.com/office/drawing/2010/main"/>
              </a:ext>
            </a:extLst>
          </a:blip>
          <a:srcRect/>
          <a:stretch/>
        </p:blipFill>
        <p:spPr bwMode="auto">
          <a:xfrm>
            <a:off x="6047291" y="5186817"/>
            <a:ext cx="793289" cy="370843"/>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0">
            <a:extLst>
              <a:ext uri="{FF2B5EF4-FFF2-40B4-BE49-F238E27FC236}">
                <a16:creationId xmlns:a16="http://schemas.microsoft.com/office/drawing/2014/main" id="{245450AC-F90E-B8AE-95C5-E3CE2CE2D170}"/>
              </a:ext>
            </a:extLst>
          </p:cNvPr>
          <p:cNvPicPr>
            <a:picLocks noChangeAspect="1"/>
          </p:cNvPicPr>
          <p:nvPr/>
        </p:nvPicPr>
        <p:blipFill>
          <a:blip r:embed="rId18" cstate="screen">
            <a:extLst>
              <a:ext uri="{28A0092B-C50C-407E-A947-70E740481C1C}">
                <a14:useLocalDpi xmlns:a14="http://schemas.microsoft.com/office/drawing/2010/main"/>
              </a:ext>
            </a:extLst>
          </a:blip>
          <a:stretch>
            <a:fillRect/>
          </a:stretch>
        </p:blipFill>
        <p:spPr>
          <a:xfrm>
            <a:off x="3820571" y="6317665"/>
            <a:ext cx="313250" cy="399827"/>
          </a:xfrm>
          <a:prstGeom prst="rect">
            <a:avLst/>
          </a:prstGeom>
        </p:spPr>
      </p:pic>
      <p:pic>
        <p:nvPicPr>
          <p:cNvPr id="22" name="Picture 21">
            <a:extLst>
              <a:ext uri="{FF2B5EF4-FFF2-40B4-BE49-F238E27FC236}">
                <a16:creationId xmlns:a16="http://schemas.microsoft.com/office/drawing/2014/main" id="{21D868B5-3C38-31B8-25A0-2DE665AC5E2C}"/>
              </a:ext>
            </a:extLst>
          </p:cNvPr>
          <p:cNvPicPr>
            <a:picLocks noChangeAspect="1"/>
          </p:cNvPicPr>
          <p:nvPr/>
        </p:nvPicPr>
        <p:blipFill>
          <a:blip r:embed="rId19" cstate="screen">
            <a:extLst>
              <a:ext uri="{28A0092B-C50C-407E-A947-70E740481C1C}">
                <a14:useLocalDpi xmlns:a14="http://schemas.microsoft.com/office/drawing/2010/main"/>
              </a:ext>
            </a:extLst>
          </a:blip>
          <a:stretch>
            <a:fillRect/>
          </a:stretch>
        </p:blipFill>
        <p:spPr>
          <a:xfrm>
            <a:off x="4502409" y="6308401"/>
            <a:ext cx="399553" cy="399553"/>
          </a:xfrm>
          <a:prstGeom prst="rect">
            <a:avLst/>
          </a:prstGeom>
        </p:spPr>
      </p:pic>
      <p:pic>
        <p:nvPicPr>
          <p:cNvPr id="23" name="Picture 22" descr="A close up of a logo&#10;&#10;Description automatically generated">
            <a:extLst>
              <a:ext uri="{FF2B5EF4-FFF2-40B4-BE49-F238E27FC236}">
                <a16:creationId xmlns:a16="http://schemas.microsoft.com/office/drawing/2014/main" id="{11EF870C-E583-1515-F21E-8E6981A0F75C}"/>
              </a:ext>
            </a:extLst>
          </p:cNvPr>
          <p:cNvPicPr>
            <a:picLocks noChangeAspect="1"/>
          </p:cNvPicPr>
          <p:nvPr/>
        </p:nvPicPr>
        <p:blipFill>
          <a:blip r:embed="rId20" cstate="screen">
            <a:extLst>
              <a:ext uri="{28A0092B-C50C-407E-A947-70E740481C1C}">
                <a14:useLocalDpi xmlns:a14="http://schemas.microsoft.com/office/drawing/2010/main"/>
              </a:ext>
            </a:extLst>
          </a:blip>
          <a:stretch>
            <a:fillRect/>
          </a:stretch>
        </p:blipFill>
        <p:spPr>
          <a:xfrm>
            <a:off x="5309873" y="6280485"/>
            <a:ext cx="286366" cy="502572"/>
          </a:xfrm>
          <a:prstGeom prst="rect">
            <a:avLst/>
          </a:prstGeom>
        </p:spPr>
      </p:pic>
      <p:pic>
        <p:nvPicPr>
          <p:cNvPr id="24" name="Picture 23">
            <a:extLst>
              <a:ext uri="{FF2B5EF4-FFF2-40B4-BE49-F238E27FC236}">
                <a16:creationId xmlns:a16="http://schemas.microsoft.com/office/drawing/2014/main" id="{DFF83039-C898-8E8A-7E3B-4B54B8AC782C}"/>
              </a:ext>
            </a:extLst>
          </p:cNvPr>
          <p:cNvPicPr>
            <a:picLocks noChangeAspect="1"/>
          </p:cNvPicPr>
          <p:nvPr/>
        </p:nvPicPr>
        <p:blipFill rotWithShape="1">
          <a:blip r:embed="rId21" cstate="screen">
            <a:extLst>
              <a:ext uri="{28A0092B-C50C-407E-A947-70E740481C1C}">
                <a14:useLocalDpi xmlns:a14="http://schemas.microsoft.com/office/drawing/2010/main"/>
              </a:ext>
            </a:extLst>
          </a:blip>
          <a:srcRect/>
          <a:stretch/>
        </p:blipFill>
        <p:spPr>
          <a:xfrm>
            <a:off x="6026499" y="6303496"/>
            <a:ext cx="854227" cy="418398"/>
          </a:xfrm>
          <a:prstGeom prst="rect">
            <a:avLst/>
          </a:prstGeom>
        </p:spPr>
      </p:pic>
      <p:pic>
        <p:nvPicPr>
          <p:cNvPr id="25" name="Picture 4">
            <a:extLst>
              <a:ext uri="{FF2B5EF4-FFF2-40B4-BE49-F238E27FC236}">
                <a16:creationId xmlns:a16="http://schemas.microsoft.com/office/drawing/2014/main" id="{969118D7-25B8-336E-F32F-D69D1E864E81}"/>
              </a:ext>
            </a:extLst>
          </p:cNvPr>
          <p:cNvPicPr>
            <a:picLocks noChangeAspect="1" noChangeArrowheads="1"/>
          </p:cNvPicPr>
          <p:nvPr/>
        </p:nvPicPr>
        <p:blipFill rotWithShape="1">
          <a:blip r:embed="rId22" cstate="screen">
            <a:extLst>
              <a:ext uri="{28A0092B-C50C-407E-A947-70E740481C1C}">
                <a14:useLocalDpi xmlns:a14="http://schemas.microsoft.com/office/drawing/2010/main"/>
              </a:ext>
            </a:extLst>
          </a:blip>
          <a:srcRect/>
          <a:stretch/>
        </p:blipFill>
        <p:spPr bwMode="auto">
          <a:xfrm>
            <a:off x="7158546" y="6374070"/>
            <a:ext cx="973646" cy="297916"/>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6">
            <a:extLst>
              <a:ext uri="{FF2B5EF4-FFF2-40B4-BE49-F238E27FC236}">
                <a16:creationId xmlns:a16="http://schemas.microsoft.com/office/drawing/2014/main" id="{6A1BDF7F-9763-3104-9AB9-70925A2E5B60}"/>
              </a:ext>
            </a:extLst>
          </p:cNvPr>
          <p:cNvPicPr>
            <a:picLocks noChangeAspect="1" noChangeArrowheads="1"/>
          </p:cNvPicPr>
          <p:nvPr/>
        </p:nvPicPr>
        <p:blipFill rotWithShape="1">
          <a:blip r:embed="rId23" cstate="screen">
            <a:extLst>
              <a:ext uri="{28A0092B-C50C-407E-A947-70E740481C1C}">
                <a14:useLocalDpi xmlns:a14="http://schemas.microsoft.com/office/drawing/2010/main"/>
              </a:ext>
            </a:extLst>
          </a:blip>
          <a:srcRect/>
          <a:stretch/>
        </p:blipFill>
        <p:spPr bwMode="auto">
          <a:xfrm>
            <a:off x="256779" y="6386312"/>
            <a:ext cx="1129229" cy="315404"/>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18">
            <a:extLst>
              <a:ext uri="{FF2B5EF4-FFF2-40B4-BE49-F238E27FC236}">
                <a16:creationId xmlns:a16="http://schemas.microsoft.com/office/drawing/2014/main" id="{3607B60C-F72C-9F11-F90D-5F36061DAA27}"/>
              </a:ext>
            </a:extLst>
          </p:cNvPr>
          <p:cNvPicPr>
            <a:picLocks noChangeAspect="1" noChangeArrowheads="1"/>
          </p:cNvPicPr>
          <p:nvPr/>
        </p:nvPicPr>
        <p:blipFill rotWithShape="1">
          <a:blip r:embed="rId24" cstate="screen">
            <a:extLst>
              <a:ext uri="{28A0092B-C50C-407E-A947-70E740481C1C}">
                <a14:useLocalDpi xmlns:a14="http://schemas.microsoft.com/office/drawing/2010/main"/>
              </a:ext>
            </a:extLst>
          </a:blip>
          <a:srcRect/>
          <a:stretch/>
        </p:blipFill>
        <p:spPr bwMode="auto">
          <a:xfrm>
            <a:off x="11496628" y="6219592"/>
            <a:ext cx="500814" cy="519949"/>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24">
            <a:extLst>
              <a:ext uri="{FF2B5EF4-FFF2-40B4-BE49-F238E27FC236}">
                <a16:creationId xmlns:a16="http://schemas.microsoft.com/office/drawing/2014/main" id="{71356BD5-7706-BF61-804A-5619661E5CD0}"/>
              </a:ext>
            </a:extLst>
          </p:cNvPr>
          <p:cNvPicPr>
            <a:picLocks noChangeAspect="1" noChangeArrowheads="1"/>
          </p:cNvPicPr>
          <p:nvPr/>
        </p:nvPicPr>
        <p:blipFill rotWithShape="1">
          <a:blip r:embed="rId25" cstate="screen">
            <a:extLst>
              <a:ext uri="{28A0092B-C50C-407E-A947-70E740481C1C}">
                <a14:useLocalDpi xmlns:a14="http://schemas.microsoft.com/office/drawing/2010/main"/>
              </a:ext>
            </a:extLst>
          </a:blip>
          <a:srcRect/>
          <a:stretch/>
        </p:blipFill>
        <p:spPr bwMode="auto">
          <a:xfrm>
            <a:off x="2466245" y="5328577"/>
            <a:ext cx="861845" cy="345314"/>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6">
            <a:extLst>
              <a:ext uri="{FF2B5EF4-FFF2-40B4-BE49-F238E27FC236}">
                <a16:creationId xmlns:a16="http://schemas.microsoft.com/office/drawing/2014/main" id="{DF7ADD87-AFB5-6A1B-F8E5-73E679798506}"/>
              </a:ext>
            </a:extLst>
          </p:cNvPr>
          <p:cNvPicPr>
            <a:picLocks noChangeAspect="1" noChangeArrowheads="1"/>
          </p:cNvPicPr>
          <p:nvPr/>
        </p:nvPicPr>
        <p:blipFill rotWithShape="1">
          <a:blip r:embed="rId26" cstate="screen">
            <a:extLst>
              <a:ext uri="{28A0092B-C50C-407E-A947-70E740481C1C}">
                <a14:useLocalDpi xmlns:a14="http://schemas.microsoft.com/office/drawing/2010/main"/>
              </a:ext>
            </a:extLst>
          </a:blip>
          <a:srcRect/>
          <a:stretch/>
        </p:blipFill>
        <p:spPr bwMode="auto">
          <a:xfrm>
            <a:off x="9354720" y="5098634"/>
            <a:ext cx="506975" cy="597381"/>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28">
            <a:extLst>
              <a:ext uri="{FF2B5EF4-FFF2-40B4-BE49-F238E27FC236}">
                <a16:creationId xmlns:a16="http://schemas.microsoft.com/office/drawing/2014/main" id="{060582AD-B927-A10D-7BB9-0A3F36EEB053}"/>
              </a:ext>
            </a:extLst>
          </p:cNvPr>
          <p:cNvPicPr>
            <a:picLocks noChangeAspect="1" noChangeArrowheads="1"/>
          </p:cNvPicPr>
          <p:nvPr/>
        </p:nvPicPr>
        <p:blipFill rotWithShape="1">
          <a:blip r:embed="rId27" cstate="screen">
            <a:extLst>
              <a:ext uri="{28A0092B-C50C-407E-A947-70E740481C1C}">
                <a14:useLocalDpi xmlns:a14="http://schemas.microsoft.com/office/drawing/2010/main"/>
              </a:ext>
            </a:extLst>
          </a:blip>
          <a:srcRect/>
          <a:stretch/>
        </p:blipFill>
        <p:spPr bwMode="auto">
          <a:xfrm>
            <a:off x="9282211" y="5876693"/>
            <a:ext cx="742856" cy="265889"/>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30">
            <a:extLst>
              <a:ext uri="{FF2B5EF4-FFF2-40B4-BE49-F238E27FC236}">
                <a16:creationId xmlns:a16="http://schemas.microsoft.com/office/drawing/2014/main" id="{E1397373-6F94-3399-42CB-73F9C5915D60}"/>
              </a:ext>
            </a:extLst>
          </p:cNvPr>
          <p:cNvPicPr>
            <a:picLocks noChangeAspect="1" noChangeArrowheads="1"/>
          </p:cNvPicPr>
          <p:nvPr/>
        </p:nvPicPr>
        <p:blipFill rotWithShape="1">
          <a:blip r:embed="rId28" cstate="screen">
            <a:extLst>
              <a:ext uri="{28A0092B-C50C-407E-A947-70E740481C1C}">
                <a14:useLocalDpi xmlns:a14="http://schemas.microsoft.com/office/drawing/2010/main"/>
              </a:ext>
            </a:extLst>
          </a:blip>
          <a:srcRect/>
          <a:stretch/>
        </p:blipFill>
        <p:spPr bwMode="auto">
          <a:xfrm>
            <a:off x="4915846" y="5747302"/>
            <a:ext cx="676538" cy="472214"/>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31" descr="Text&#10;&#10;Description automatically generated">
            <a:extLst>
              <a:ext uri="{FF2B5EF4-FFF2-40B4-BE49-F238E27FC236}">
                <a16:creationId xmlns:a16="http://schemas.microsoft.com/office/drawing/2014/main" id="{49297845-F576-E4E6-0A97-6474F0408E17}"/>
              </a:ext>
            </a:extLst>
          </p:cNvPr>
          <p:cNvPicPr>
            <a:picLocks noChangeAspect="1"/>
          </p:cNvPicPr>
          <p:nvPr/>
        </p:nvPicPr>
        <p:blipFill>
          <a:blip r:embed="rId29" cstate="screen">
            <a:extLst>
              <a:ext uri="{28A0092B-C50C-407E-A947-70E740481C1C}">
                <a14:useLocalDpi xmlns:a14="http://schemas.microsoft.com/office/drawing/2010/main"/>
              </a:ext>
            </a:extLst>
          </a:blip>
          <a:stretch>
            <a:fillRect/>
          </a:stretch>
        </p:blipFill>
        <p:spPr>
          <a:xfrm>
            <a:off x="1334115" y="5925635"/>
            <a:ext cx="1007165" cy="266043"/>
          </a:xfrm>
          <a:prstGeom prst="rect">
            <a:avLst/>
          </a:prstGeom>
        </p:spPr>
      </p:pic>
      <p:pic>
        <p:nvPicPr>
          <p:cNvPr id="33" name="Picture 32" descr="Logo, company name&#10;&#10;Description automatically generated">
            <a:extLst>
              <a:ext uri="{FF2B5EF4-FFF2-40B4-BE49-F238E27FC236}">
                <a16:creationId xmlns:a16="http://schemas.microsoft.com/office/drawing/2014/main" id="{0C315A8D-CC78-C142-9309-3B8889F15C03}"/>
              </a:ext>
            </a:extLst>
          </p:cNvPr>
          <p:cNvPicPr>
            <a:picLocks noChangeAspect="1"/>
          </p:cNvPicPr>
          <p:nvPr/>
        </p:nvPicPr>
        <p:blipFill>
          <a:blip r:embed="rId30" cstate="screen">
            <a:extLst>
              <a:ext uri="{28A0092B-C50C-407E-A947-70E740481C1C}">
                <a14:useLocalDpi xmlns:a14="http://schemas.microsoft.com/office/drawing/2010/main"/>
              </a:ext>
            </a:extLst>
          </a:blip>
          <a:stretch>
            <a:fillRect/>
          </a:stretch>
        </p:blipFill>
        <p:spPr>
          <a:xfrm>
            <a:off x="2498218" y="5783993"/>
            <a:ext cx="1016516" cy="533672"/>
          </a:xfrm>
          <a:prstGeom prst="rect">
            <a:avLst/>
          </a:prstGeom>
        </p:spPr>
      </p:pic>
      <p:pic>
        <p:nvPicPr>
          <p:cNvPr id="34" name="Picture 33" descr="Logo&#10;&#10;Description automatically generated">
            <a:extLst>
              <a:ext uri="{FF2B5EF4-FFF2-40B4-BE49-F238E27FC236}">
                <a16:creationId xmlns:a16="http://schemas.microsoft.com/office/drawing/2014/main" id="{8112FA5F-36B7-23D1-7405-03FB8F758472}"/>
              </a:ext>
            </a:extLst>
          </p:cNvPr>
          <p:cNvPicPr>
            <a:picLocks noChangeAspect="1"/>
          </p:cNvPicPr>
          <p:nvPr/>
        </p:nvPicPr>
        <p:blipFill>
          <a:blip r:embed="rId31" cstate="screen">
            <a:extLst>
              <a:ext uri="{28A0092B-C50C-407E-A947-70E740481C1C}">
                <a14:useLocalDpi xmlns:a14="http://schemas.microsoft.com/office/drawing/2010/main"/>
              </a:ext>
            </a:extLst>
          </a:blip>
          <a:stretch>
            <a:fillRect/>
          </a:stretch>
        </p:blipFill>
        <p:spPr>
          <a:xfrm>
            <a:off x="1358628" y="6211850"/>
            <a:ext cx="977831" cy="651887"/>
          </a:xfrm>
          <a:prstGeom prst="rect">
            <a:avLst/>
          </a:prstGeom>
        </p:spPr>
      </p:pic>
      <p:pic>
        <p:nvPicPr>
          <p:cNvPr id="35" name="Picture 34" descr="Logo, company name&#10;&#10;Description automatically generated">
            <a:extLst>
              <a:ext uri="{FF2B5EF4-FFF2-40B4-BE49-F238E27FC236}">
                <a16:creationId xmlns:a16="http://schemas.microsoft.com/office/drawing/2014/main" id="{501E743E-892A-708C-71B0-2F5F2BB4E7E0}"/>
              </a:ext>
            </a:extLst>
          </p:cNvPr>
          <p:cNvPicPr>
            <a:picLocks noChangeAspect="1"/>
          </p:cNvPicPr>
          <p:nvPr/>
        </p:nvPicPr>
        <p:blipFill rotWithShape="1">
          <a:blip r:embed="rId32" cstate="screen">
            <a:extLst>
              <a:ext uri="{28A0092B-C50C-407E-A947-70E740481C1C}">
                <a14:useLocalDpi xmlns:a14="http://schemas.microsoft.com/office/drawing/2010/main"/>
              </a:ext>
            </a:extLst>
          </a:blip>
          <a:srcRect l="1" t="25329" r="3828" b="14276"/>
          <a:stretch/>
        </p:blipFill>
        <p:spPr>
          <a:xfrm>
            <a:off x="2444460" y="6330391"/>
            <a:ext cx="967963" cy="404514"/>
          </a:xfrm>
          <a:prstGeom prst="rect">
            <a:avLst/>
          </a:prstGeom>
        </p:spPr>
      </p:pic>
      <p:pic>
        <p:nvPicPr>
          <p:cNvPr id="36" name="Picture 14">
            <a:extLst>
              <a:ext uri="{FF2B5EF4-FFF2-40B4-BE49-F238E27FC236}">
                <a16:creationId xmlns:a16="http://schemas.microsoft.com/office/drawing/2014/main" id="{D7A483E5-5919-8B7C-4901-4980DC55B7C4}"/>
              </a:ext>
            </a:extLst>
          </p:cNvPr>
          <p:cNvPicPr>
            <a:picLocks noChangeAspect="1" noChangeArrowheads="1"/>
          </p:cNvPicPr>
          <p:nvPr/>
        </p:nvPicPr>
        <p:blipFill rotWithShape="1">
          <a:blip r:embed="rId33" cstate="screen">
            <a:extLst>
              <a:ext uri="{28A0092B-C50C-407E-A947-70E740481C1C}">
                <a14:useLocalDpi xmlns:a14="http://schemas.microsoft.com/office/drawing/2010/main"/>
              </a:ext>
            </a:extLst>
          </a:blip>
          <a:srcRect/>
          <a:stretch/>
        </p:blipFill>
        <p:spPr bwMode="auto">
          <a:xfrm>
            <a:off x="3668372" y="5813590"/>
            <a:ext cx="823562" cy="392098"/>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36" descr="Logo, company name&#10;&#10;Description automatically generated">
            <a:extLst>
              <a:ext uri="{FF2B5EF4-FFF2-40B4-BE49-F238E27FC236}">
                <a16:creationId xmlns:a16="http://schemas.microsoft.com/office/drawing/2014/main" id="{13F837EA-38DA-3320-2435-4DC5B3ADCD66}"/>
              </a:ext>
            </a:extLst>
          </p:cNvPr>
          <p:cNvPicPr>
            <a:picLocks noChangeAspect="1"/>
          </p:cNvPicPr>
          <p:nvPr/>
        </p:nvPicPr>
        <p:blipFill rotWithShape="1">
          <a:blip r:embed="rId34" cstate="screen">
            <a:extLst>
              <a:ext uri="{28A0092B-C50C-407E-A947-70E740481C1C}">
                <a14:useLocalDpi xmlns:a14="http://schemas.microsoft.com/office/drawing/2010/main"/>
              </a:ext>
            </a:extLst>
          </a:blip>
          <a:srcRect t="13076" b="13933"/>
          <a:stretch/>
        </p:blipFill>
        <p:spPr>
          <a:xfrm>
            <a:off x="8188489" y="5773532"/>
            <a:ext cx="915515" cy="472214"/>
          </a:xfrm>
          <a:prstGeom prst="rect">
            <a:avLst/>
          </a:prstGeom>
        </p:spPr>
      </p:pic>
      <p:pic>
        <p:nvPicPr>
          <p:cNvPr id="38" name="Picture 37" descr="Logo&#10;&#10;Description automatically generated">
            <a:extLst>
              <a:ext uri="{FF2B5EF4-FFF2-40B4-BE49-F238E27FC236}">
                <a16:creationId xmlns:a16="http://schemas.microsoft.com/office/drawing/2014/main" id="{1997E1DD-C837-8DDF-8362-3FF7D76F9243}"/>
              </a:ext>
            </a:extLst>
          </p:cNvPr>
          <p:cNvPicPr>
            <a:picLocks noChangeAspect="1"/>
          </p:cNvPicPr>
          <p:nvPr/>
        </p:nvPicPr>
        <p:blipFill>
          <a:blip r:embed="rId35" cstate="screen">
            <a:extLst>
              <a:ext uri="{28A0092B-C50C-407E-A947-70E740481C1C}">
                <a14:useLocalDpi xmlns:a14="http://schemas.microsoft.com/office/drawing/2010/main"/>
              </a:ext>
            </a:extLst>
          </a:blip>
          <a:stretch>
            <a:fillRect/>
          </a:stretch>
        </p:blipFill>
        <p:spPr>
          <a:xfrm>
            <a:off x="5986858" y="5673891"/>
            <a:ext cx="836861" cy="571855"/>
          </a:xfrm>
          <a:prstGeom prst="rect">
            <a:avLst/>
          </a:prstGeom>
        </p:spPr>
      </p:pic>
      <p:pic>
        <p:nvPicPr>
          <p:cNvPr id="39" name="Picture 38" descr="Graphical user interface, application&#10;&#10;Description automatically generated with medium confidence">
            <a:extLst>
              <a:ext uri="{FF2B5EF4-FFF2-40B4-BE49-F238E27FC236}">
                <a16:creationId xmlns:a16="http://schemas.microsoft.com/office/drawing/2014/main" id="{CF306904-1D5C-3911-C755-6F4F5771149E}"/>
              </a:ext>
            </a:extLst>
          </p:cNvPr>
          <p:cNvPicPr>
            <a:picLocks noChangeAspect="1"/>
          </p:cNvPicPr>
          <p:nvPr/>
        </p:nvPicPr>
        <p:blipFill>
          <a:blip r:embed="rId36" cstate="screen">
            <a:extLst>
              <a:ext uri="{28A0092B-C50C-407E-A947-70E740481C1C}">
                <a14:useLocalDpi xmlns:a14="http://schemas.microsoft.com/office/drawing/2010/main"/>
              </a:ext>
            </a:extLst>
          </a:blip>
          <a:stretch>
            <a:fillRect/>
          </a:stretch>
        </p:blipFill>
        <p:spPr>
          <a:xfrm>
            <a:off x="9747541" y="6322599"/>
            <a:ext cx="1262974" cy="315745"/>
          </a:xfrm>
          <a:prstGeom prst="rect">
            <a:avLst/>
          </a:prstGeom>
        </p:spPr>
      </p:pic>
      <p:sp>
        <p:nvSpPr>
          <p:cNvPr id="42" name="TextBox 41">
            <a:extLst>
              <a:ext uri="{FF2B5EF4-FFF2-40B4-BE49-F238E27FC236}">
                <a16:creationId xmlns:a16="http://schemas.microsoft.com/office/drawing/2014/main" id="{55D58844-E019-8E53-71B6-29517C3ACAEC}"/>
              </a:ext>
            </a:extLst>
          </p:cNvPr>
          <p:cNvSpPr txBox="1"/>
          <p:nvPr/>
        </p:nvSpPr>
        <p:spPr>
          <a:xfrm>
            <a:off x="1172998" y="1722314"/>
            <a:ext cx="2852064" cy="338554"/>
          </a:xfrm>
          <a:prstGeom prst="rect">
            <a:avLst/>
          </a:prstGeom>
          <a:noFill/>
        </p:spPr>
        <p:txBody>
          <a:bodyPr wrap="none" rtlCol="0">
            <a:spAutoFit/>
          </a:bodyPr>
          <a:lstStyle/>
          <a:p>
            <a:pPr marL="0" marR="0" lvl="0" indent="0" algn="ctr" defTabSz="497731"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srgbClr val="16D6A8"/>
                </a:solidFill>
                <a:effectLst/>
                <a:uLnTx/>
                <a:uFillTx/>
                <a:latin typeface="Arial" panose="020B0604020202020204"/>
                <a:ea typeface="+mn-ea"/>
                <a:cs typeface="+mn-cs"/>
                <a:sym typeface="Helvetica Neue"/>
              </a:rPr>
              <a:t>Enterprises and corporates</a:t>
            </a:r>
          </a:p>
        </p:txBody>
      </p:sp>
      <p:sp>
        <p:nvSpPr>
          <p:cNvPr id="43" name="TextBox 42">
            <a:extLst>
              <a:ext uri="{FF2B5EF4-FFF2-40B4-BE49-F238E27FC236}">
                <a16:creationId xmlns:a16="http://schemas.microsoft.com/office/drawing/2014/main" id="{98E26E9C-AA4F-D980-0848-F4BA8D9667DE}"/>
              </a:ext>
            </a:extLst>
          </p:cNvPr>
          <p:cNvSpPr txBox="1"/>
          <p:nvPr/>
        </p:nvSpPr>
        <p:spPr>
          <a:xfrm>
            <a:off x="4413497" y="1722314"/>
            <a:ext cx="3103735" cy="338554"/>
          </a:xfrm>
          <a:prstGeom prst="rect">
            <a:avLst/>
          </a:prstGeom>
          <a:noFill/>
        </p:spPr>
        <p:txBody>
          <a:bodyPr wrap="none" rtlCol="0">
            <a:spAutoFit/>
          </a:bodyPr>
          <a:lstStyle/>
          <a:p>
            <a:pPr marL="0" marR="0" lvl="0" indent="0" algn="ctr" defTabSz="497731"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srgbClr val="2FA745"/>
                </a:solidFill>
                <a:effectLst/>
                <a:uLnTx/>
                <a:uFillTx/>
                <a:latin typeface="Arial" panose="020B0604020202020204"/>
                <a:ea typeface="+mn-ea"/>
                <a:cs typeface="+mn-cs"/>
                <a:sym typeface="Helvetica Neue"/>
              </a:rPr>
              <a:t>Local and central government</a:t>
            </a:r>
          </a:p>
        </p:txBody>
      </p:sp>
      <p:sp>
        <p:nvSpPr>
          <p:cNvPr id="44" name="TextBox 43">
            <a:extLst>
              <a:ext uri="{FF2B5EF4-FFF2-40B4-BE49-F238E27FC236}">
                <a16:creationId xmlns:a16="http://schemas.microsoft.com/office/drawing/2014/main" id="{6434AD89-C66D-4219-2629-321BCE56C9D9}"/>
              </a:ext>
            </a:extLst>
          </p:cNvPr>
          <p:cNvSpPr txBox="1"/>
          <p:nvPr/>
        </p:nvSpPr>
        <p:spPr>
          <a:xfrm>
            <a:off x="7904055" y="1722314"/>
            <a:ext cx="3116559" cy="338554"/>
          </a:xfrm>
          <a:prstGeom prst="rect">
            <a:avLst/>
          </a:prstGeom>
          <a:noFill/>
        </p:spPr>
        <p:txBody>
          <a:bodyPr wrap="none" rtlCol="0">
            <a:spAutoFit/>
          </a:bodyPr>
          <a:lstStyle/>
          <a:p>
            <a:pPr marL="0" marR="0" lvl="0" indent="0" algn="ctr" defTabSz="497731"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srgbClr val="14322B"/>
                </a:solidFill>
                <a:effectLst/>
                <a:uLnTx/>
                <a:uFillTx/>
                <a:latin typeface="Arial" panose="020B0604020202020204"/>
                <a:ea typeface="+mn-ea"/>
                <a:cs typeface="+mn-cs"/>
                <a:sym typeface="Helvetica Neue"/>
              </a:rPr>
              <a:t>The mobile network operators</a:t>
            </a:r>
          </a:p>
        </p:txBody>
      </p:sp>
    </p:spTree>
    <p:extLst>
      <p:ext uri="{BB962C8B-B14F-4D97-AF65-F5344CB8AC3E}">
        <p14:creationId xmlns:p14="http://schemas.microsoft.com/office/powerpoint/2010/main" val="180950901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DF8C56-51D5-71C2-8A40-ACADEF4378E7}"/>
              </a:ext>
            </a:extLst>
          </p:cNvPr>
          <p:cNvSpPr>
            <a:spLocks noGrp="1"/>
          </p:cNvSpPr>
          <p:nvPr>
            <p:ph type="title"/>
          </p:nvPr>
        </p:nvSpPr>
        <p:spPr>
          <a:xfrm>
            <a:off x="594112" y="512558"/>
            <a:ext cx="9105817" cy="453586"/>
          </a:xfrm>
        </p:spPr>
        <p:txBody>
          <a:bodyPr/>
          <a:lstStyle/>
          <a:p>
            <a:r>
              <a:rPr lang="en-GB" sz="3275" dirty="0"/>
              <a:t>An adaptable connectivity partner </a:t>
            </a:r>
          </a:p>
        </p:txBody>
      </p:sp>
      <p:pic>
        <p:nvPicPr>
          <p:cNvPr id="14" name="Picture 13" descr="Logo, arrow&#10;&#10;Description automatically generated with medium confidence">
            <a:extLst>
              <a:ext uri="{FF2B5EF4-FFF2-40B4-BE49-F238E27FC236}">
                <a16:creationId xmlns:a16="http://schemas.microsoft.com/office/drawing/2014/main" id="{BE3AC915-C21B-BCC7-C882-33903C86EA5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466474" y="3085628"/>
            <a:ext cx="1614702" cy="1614702"/>
          </a:xfrm>
          <a:prstGeom prst="rect">
            <a:avLst/>
          </a:prstGeom>
        </p:spPr>
      </p:pic>
      <p:pic>
        <p:nvPicPr>
          <p:cNvPr id="15" name="Picture 14" descr="Logo, arrow&#10;&#10;Description automatically generated">
            <a:extLst>
              <a:ext uri="{FF2B5EF4-FFF2-40B4-BE49-F238E27FC236}">
                <a16:creationId xmlns:a16="http://schemas.microsoft.com/office/drawing/2014/main" id="{FB5BC9C5-88FF-F030-F7A3-7D44E4DA194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90733" y="1128827"/>
            <a:ext cx="2251323" cy="2251323"/>
          </a:xfrm>
          <a:prstGeom prst="rect">
            <a:avLst/>
          </a:prstGeom>
        </p:spPr>
      </p:pic>
      <p:sp>
        <p:nvSpPr>
          <p:cNvPr id="16" name="TextBox 15">
            <a:extLst>
              <a:ext uri="{FF2B5EF4-FFF2-40B4-BE49-F238E27FC236}">
                <a16:creationId xmlns:a16="http://schemas.microsoft.com/office/drawing/2014/main" id="{20C175AB-0908-DE70-B34E-6D206A98CAB4}"/>
              </a:ext>
            </a:extLst>
          </p:cNvPr>
          <p:cNvSpPr txBox="1"/>
          <p:nvPr/>
        </p:nvSpPr>
        <p:spPr>
          <a:xfrm>
            <a:off x="9845065" y="2007613"/>
            <a:ext cx="1827744" cy="461665"/>
          </a:xfrm>
          <a:prstGeom prst="rect">
            <a:avLst/>
          </a:prstGeom>
          <a:noFill/>
        </p:spPr>
        <p:txBody>
          <a:bodyPr wrap="none" rtlCol="0">
            <a:spAutoFit/>
          </a:bodyPr>
          <a:lstStyle/>
          <a:p>
            <a:pPr marL="0" marR="0" lvl="0" indent="0" algn="l" defTabSz="554492" rtl="0" eaLnBrk="1" fontAlgn="auto" latinLnBrk="0" hangingPunct="1">
              <a:lnSpc>
                <a:spcPct val="100000"/>
              </a:lnSpc>
              <a:spcBef>
                <a:spcPts val="0"/>
              </a:spcBef>
              <a:spcAft>
                <a:spcPts val="0"/>
              </a:spcAft>
              <a:buClrTx/>
              <a:buSzTx/>
              <a:buFontTx/>
              <a:buNone/>
              <a:tabLst/>
              <a:defRPr/>
            </a:pPr>
            <a:r>
              <a:rPr kumimoji="0" lang="en-GB" sz="2400" b="1" i="0" u="none" strike="noStrike" kern="0" cap="none" spc="0" normalizeH="0" baseline="0" noProof="0" dirty="0">
                <a:ln>
                  <a:noFill/>
                </a:ln>
                <a:solidFill>
                  <a:sysClr val="windowText" lastClr="000000"/>
                </a:solidFill>
                <a:effectLst/>
                <a:uLnTx/>
                <a:uFillTx/>
                <a:latin typeface="Arial" panose="020B0604020202020204"/>
                <a:ea typeface="+mn-ea"/>
                <a:cs typeface="+mn-cs"/>
              </a:rPr>
              <a:t>Experience</a:t>
            </a:r>
          </a:p>
        </p:txBody>
      </p:sp>
      <p:sp>
        <p:nvSpPr>
          <p:cNvPr id="17" name="TextBox 16">
            <a:extLst>
              <a:ext uri="{FF2B5EF4-FFF2-40B4-BE49-F238E27FC236}">
                <a16:creationId xmlns:a16="http://schemas.microsoft.com/office/drawing/2014/main" id="{1334C768-A534-D949-EA78-B79FC9000D13}"/>
              </a:ext>
            </a:extLst>
          </p:cNvPr>
          <p:cNvSpPr txBox="1"/>
          <p:nvPr/>
        </p:nvSpPr>
        <p:spPr>
          <a:xfrm>
            <a:off x="9845066" y="3395711"/>
            <a:ext cx="1961969" cy="830997"/>
          </a:xfrm>
          <a:prstGeom prst="rect">
            <a:avLst/>
          </a:prstGeom>
          <a:noFill/>
        </p:spPr>
        <p:txBody>
          <a:bodyPr wrap="square" rtlCol="0">
            <a:spAutoFit/>
          </a:bodyPr>
          <a:lstStyle/>
          <a:p>
            <a:pPr marL="0" marR="0" lvl="0" indent="0" algn="l" defTabSz="554492" rtl="0" eaLnBrk="1" fontAlgn="auto" latinLnBrk="0" hangingPunct="1">
              <a:lnSpc>
                <a:spcPct val="100000"/>
              </a:lnSpc>
              <a:spcBef>
                <a:spcPts val="0"/>
              </a:spcBef>
              <a:spcAft>
                <a:spcPts val="0"/>
              </a:spcAft>
              <a:buClrTx/>
              <a:buSzTx/>
              <a:buFontTx/>
              <a:buNone/>
              <a:tabLst/>
              <a:defRPr/>
            </a:pPr>
            <a:r>
              <a:rPr kumimoji="0" lang="en-GB" sz="2400" b="1" i="0" u="none" strike="noStrike" kern="0" cap="none" spc="0" normalizeH="0" baseline="0" noProof="0" dirty="0">
                <a:ln>
                  <a:noFill/>
                </a:ln>
                <a:solidFill>
                  <a:sysClr val="windowText" lastClr="000000"/>
                </a:solidFill>
                <a:effectLst/>
                <a:uLnTx/>
                <a:uFillTx/>
                <a:latin typeface="Arial" panose="020B0604020202020204"/>
                <a:ea typeface="+mn-ea"/>
                <a:cs typeface="+mn-cs"/>
              </a:rPr>
              <a:t>Engineering excellence</a:t>
            </a:r>
          </a:p>
        </p:txBody>
      </p:sp>
      <p:pic>
        <p:nvPicPr>
          <p:cNvPr id="18" name="Picture 17" descr="Logo&#10;&#10;Description automatically generated">
            <a:extLst>
              <a:ext uri="{FF2B5EF4-FFF2-40B4-BE49-F238E27FC236}">
                <a16:creationId xmlns:a16="http://schemas.microsoft.com/office/drawing/2014/main" id="{3D5701FF-365C-8277-37ED-50DED9A66F2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587377" y="4681448"/>
            <a:ext cx="1385634" cy="1385634"/>
          </a:xfrm>
          <a:prstGeom prst="rect">
            <a:avLst/>
          </a:prstGeom>
        </p:spPr>
      </p:pic>
      <p:sp>
        <p:nvSpPr>
          <p:cNvPr id="19" name="TextBox 18">
            <a:extLst>
              <a:ext uri="{FF2B5EF4-FFF2-40B4-BE49-F238E27FC236}">
                <a16:creationId xmlns:a16="http://schemas.microsoft.com/office/drawing/2014/main" id="{011503B5-7961-275F-6077-A730D5061D2E}"/>
              </a:ext>
            </a:extLst>
          </p:cNvPr>
          <p:cNvSpPr txBox="1"/>
          <p:nvPr/>
        </p:nvSpPr>
        <p:spPr>
          <a:xfrm>
            <a:off x="9903997" y="5153153"/>
            <a:ext cx="2287575" cy="461665"/>
          </a:xfrm>
          <a:prstGeom prst="rect">
            <a:avLst/>
          </a:prstGeom>
          <a:noFill/>
        </p:spPr>
        <p:txBody>
          <a:bodyPr wrap="square" rtlCol="0">
            <a:spAutoFit/>
          </a:bodyPr>
          <a:lstStyle/>
          <a:p>
            <a:pPr marL="0" marR="0" lvl="0" indent="0" algn="l" defTabSz="554492" rtl="0" eaLnBrk="1" fontAlgn="auto" latinLnBrk="0" hangingPunct="1">
              <a:lnSpc>
                <a:spcPct val="100000"/>
              </a:lnSpc>
              <a:spcBef>
                <a:spcPts val="0"/>
              </a:spcBef>
              <a:spcAft>
                <a:spcPts val="0"/>
              </a:spcAft>
              <a:buClrTx/>
              <a:buSzTx/>
              <a:buFontTx/>
              <a:buNone/>
              <a:tabLst/>
              <a:defRPr/>
            </a:pPr>
            <a:r>
              <a:rPr kumimoji="0" lang="en-GB" sz="2400" b="1" i="0" u="none" strike="noStrike" kern="0" cap="none" spc="0" normalizeH="0" baseline="0" noProof="0" dirty="0">
                <a:ln>
                  <a:noFill/>
                </a:ln>
                <a:solidFill>
                  <a:sysClr val="windowText" lastClr="000000"/>
                </a:solidFill>
                <a:effectLst/>
                <a:uLnTx/>
                <a:uFillTx/>
                <a:latin typeface="Arial" panose="020B0604020202020204"/>
                <a:ea typeface="+mn-ea"/>
                <a:cs typeface="+mn-cs"/>
              </a:rPr>
              <a:t>Relationships</a:t>
            </a:r>
          </a:p>
        </p:txBody>
      </p:sp>
      <p:pic>
        <p:nvPicPr>
          <p:cNvPr id="5" name="Picture 4" descr="A picture containing text, screenshot, brochure, person&#10;&#10;Description automatically generated">
            <a:extLst>
              <a:ext uri="{FF2B5EF4-FFF2-40B4-BE49-F238E27FC236}">
                <a16:creationId xmlns:a16="http://schemas.microsoft.com/office/drawing/2014/main" id="{73FEA833-BB04-B318-8570-1A76BF7C528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44979" y="1172209"/>
            <a:ext cx="8082098" cy="5390237"/>
          </a:xfrm>
          <a:prstGeom prst="rect">
            <a:avLst/>
          </a:prstGeom>
        </p:spPr>
      </p:pic>
    </p:spTree>
    <p:extLst>
      <p:ext uri="{BB962C8B-B14F-4D97-AF65-F5344CB8AC3E}">
        <p14:creationId xmlns:p14="http://schemas.microsoft.com/office/powerpoint/2010/main" val="44139268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red arrow icon on white background. flat style. arrow icon for your web site design, logo, app, UI. arrow indicated the direction symbol. curved arrow sign. red arrow icon on white background. flat style. arrow icon for your web site design, logo, app, UI. arrow indicated the direction symbol. curved arrow sign. red curved arrow stock illustrations">
            <a:extLst>
              <a:ext uri="{FF2B5EF4-FFF2-40B4-BE49-F238E27FC236}">
                <a16:creationId xmlns:a16="http://schemas.microsoft.com/office/drawing/2014/main" id="{59D1BB4F-F563-C662-1F6E-7D8315E2D711}"/>
              </a:ext>
            </a:extLst>
          </p:cNvPr>
          <p:cNvPicPr>
            <a:picLocks noChangeAspect="1" noChangeArrowheads="1"/>
          </p:cNvPicPr>
          <p:nvPr/>
        </p:nvPicPr>
        <p:blipFill>
          <a:blip r:embed="rId3">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rot="20478886">
            <a:off x="6833800" y="548066"/>
            <a:ext cx="3949082" cy="3207015"/>
          </a:xfrm>
          <a:prstGeom prst="rect">
            <a:avLst/>
          </a:prstGeom>
          <a:noFill/>
          <a:extLst>
            <a:ext uri="{909E8E84-426E-40DD-AFC4-6F175D3DCCD1}">
              <a14:hiddenFill xmlns:a14="http://schemas.microsoft.com/office/drawing/2010/main">
                <a:solidFill>
                  <a:srgbClr val="FFFFFF"/>
                </a:solidFill>
              </a14:hiddenFill>
            </a:ext>
          </a:extLst>
        </p:spPr>
      </p:pic>
      <p:sp>
        <p:nvSpPr>
          <p:cNvPr id="8" name="Text Placeholder 7">
            <a:extLst>
              <a:ext uri="{FF2B5EF4-FFF2-40B4-BE49-F238E27FC236}">
                <a16:creationId xmlns:a16="http://schemas.microsoft.com/office/drawing/2014/main" id="{3954B30C-42DC-08AA-CDEB-4801A1343AC1}"/>
              </a:ext>
            </a:extLst>
          </p:cNvPr>
          <p:cNvSpPr>
            <a:spLocks noGrp="1"/>
          </p:cNvSpPr>
          <p:nvPr>
            <p:ph type="body" sz="quarter" idx="28"/>
          </p:nvPr>
        </p:nvSpPr>
        <p:spPr>
          <a:xfrm>
            <a:off x="846471" y="2265101"/>
            <a:ext cx="3932720" cy="3456000"/>
          </a:xfrm>
        </p:spPr>
        <p:txBody>
          <a:bodyPr/>
          <a:lstStyle/>
          <a:p>
            <a:pPr lvl="1">
              <a:buFont typeface="Wingdings" panose="05000000000000000000" pitchFamily="2" charset="2"/>
              <a:buChar char="ü"/>
            </a:pPr>
            <a:r>
              <a:rPr lang="en-GB" sz="1819" dirty="0"/>
              <a:t>MNOs have seen the benefits of sharing infrastructure (i.e. processed 76TB downlink data via indoor small cells in March 2023)</a:t>
            </a:r>
          </a:p>
          <a:p>
            <a:pPr marL="0" lvl="1" indent="0">
              <a:buNone/>
            </a:pPr>
            <a:endParaRPr lang="en-GB" sz="1819" dirty="0"/>
          </a:p>
          <a:p>
            <a:pPr lvl="1">
              <a:buFont typeface="Wingdings" panose="05000000000000000000" pitchFamily="2" charset="2"/>
              <a:buChar char="ü"/>
            </a:pPr>
            <a:r>
              <a:rPr lang="en-GB" sz="1819" dirty="0"/>
              <a:t>New in-building models where enterprise pays are delivering coverage and capacity benefits. </a:t>
            </a:r>
          </a:p>
          <a:p>
            <a:pPr marL="0" lvl="1" indent="0">
              <a:buNone/>
            </a:pPr>
            <a:endParaRPr lang="en-GB" sz="1819" dirty="0"/>
          </a:p>
          <a:p>
            <a:pPr lvl="1">
              <a:buFont typeface="Wingdings" panose="05000000000000000000" pitchFamily="2" charset="2"/>
              <a:buChar char="ü"/>
            </a:pPr>
            <a:r>
              <a:rPr lang="en-GB" sz="1819" dirty="0"/>
              <a:t>Small cell outdoors in early phase in UK where cost effective and space efficient deployment is key.</a:t>
            </a:r>
          </a:p>
          <a:p>
            <a:endParaRPr lang="en-GB" sz="1819" dirty="0"/>
          </a:p>
        </p:txBody>
      </p:sp>
      <p:sp>
        <p:nvSpPr>
          <p:cNvPr id="4" name="Title 3">
            <a:extLst>
              <a:ext uri="{FF2B5EF4-FFF2-40B4-BE49-F238E27FC236}">
                <a16:creationId xmlns:a16="http://schemas.microsoft.com/office/drawing/2014/main" id="{D1B0FFD3-3597-2E33-F189-2CAD5F2E02D3}"/>
              </a:ext>
            </a:extLst>
          </p:cNvPr>
          <p:cNvSpPr>
            <a:spLocks noGrp="1"/>
          </p:cNvSpPr>
          <p:nvPr>
            <p:ph type="title"/>
          </p:nvPr>
        </p:nvSpPr>
        <p:spPr>
          <a:xfrm>
            <a:off x="838569" y="538162"/>
            <a:ext cx="10353955" cy="1623593"/>
          </a:xfrm>
        </p:spPr>
        <p:txBody>
          <a:bodyPr/>
          <a:lstStyle/>
          <a:p>
            <a:r>
              <a:rPr lang="en-GB" sz="3275" dirty="0">
                <a:gradFill>
                  <a:gsLst>
                    <a:gs pos="0">
                      <a:srgbClr val="16D6A8"/>
                    </a:gs>
                    <a:gs pos="100000">
                      <a:srgbClr val="2FA745"/>
                    </a:gs>
                  </a:gsLst>
                  <a:lin ang="0" scaled="1"/>
                </a:gradFill>
              </a:rPr>
              <a:t>UK leading globally</a:t>
            </a:r>
            <a:br>
              <a:rPr lang="en-GB" sz="3275" dirty="0">
                <a:gradFill>
                  <a:gsLst>
                    <a:gs pos="0">
                      <a:srgbClr val="16D6A8"/>
                    </a:gs>
                    <a:gs pos="100000">
                      <a:srgbClr val="2FA745"/>
                    </a:gs>
                  </a:gsLst>
                  <a:lin ang="0" scaled="1"/>
                </a:gradFill>
              </a:rPr>
            </a:br>
            <a:r>
              <a:rPr lang="en-GB" sz="3275" dirty="0">
                <a:gradFill>
                  <a:gsLst>
                    <a:gs pos="0">
                      <a:srgbClr val="16D6A8"/>
                    </a:gs>
                    <a:gs pos="100000">
                      <a:srgbClr val="2FA745"/>
                    </a:gs>
                  </a:gsLst>
                  <a:lin ang="0" scaled="1"/>
                </a:gradFill>
              </a:rPr>
              <a:t>in neutral host </a:t>
            </a:r>
            <a:br>
              <a:rPr lang="en-GB" sz="3275" dirty="0">
                <a:gradFill>
                  <a:gsLst>
                    <a:gs pos="0">
                      <a:srgbClr val="16D6A8"/>
                    </a:gs>
                    <a:gs pos="100000">
                      <a:srgbClr val="2FA745"/>
                    </a:gs>
                  </a:gsLst>
                  <a:lin ang="0" scaled="1"/>
                </a:gradFill>
              </a:rPr>
            </a:br>
            <a:r>
              <a:rPr lang="en-GB" sz="3275" dirty="0">
                <a:gradFill>
                  <a:gsLst>
                    <a:gs pos="0">
                      <a:srgbClr val="16D6A8"/>
                    </a:gs>
                    <a:gs pos="100000">
                      <a:srgbClr val="2FA745"/>
                    </a:gs>
                  </a:gsLst>
                  <a:lin ang="0" scaled="1"/>
                </a:gradFill>
              </a:rPr>
              <a:t>deployments</a:t>
            </a:r>
          </a:p>
        </p:txBody>
      </p:sp>
      <p:pic>
        <p:nvPicPr>
          <p:cNvPr id="12" name="Picture 11" descr="A picture containing sketch, building, drawing, tower&#10;&#10;Description automatically generated">
            <a:extLst>
              <a:ext uri="{FF2B5EF4-FFF2-40B4-BE49-F238E27FC236}">
                <a16:creationId xmlns:a16="http://schemas.microsoft.com/office/drawing/2014/main" id="{6F33E558-1432-D66D-BEE9-5E5D993E416E}"/>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25254"/>
          <a:stretch/>
        </p:blipFill>
        <p:spPr>
          <a:xfrm>
            <a:off x="5327513" y="2785015"/>
            <a:ext cx="6740990" cy="3678667"/>
          </a:xfrm>
          <a:prstGeom prst="rect">
            <a:avLst/>
          </a:prstGeom>
        </p:spPr>
      </p:pic>
      <p:sp>
        <p:nvSpPr>
          <p:cNvPr id="22" name="Title 3">
            <a:extLst>
              <a:ext uri="{FF2B5EF4-FFF2-40B4-BE49-F238E27FC236}">
                <a16:creationId xmlns:a16="http://schemas.microsoft.com/office/drawing/2014/main" id="{2357B2FF-72F5-06A7-3C2F-A56B7A2B49D5}"/>
              </a:ext>
            </a:extLst>
          </p:cNvPr>
          <p:cNvSpPr txBox="1">
            <a:spLocks/>
          </p:cNvSpPr>
          <p:nvPr/>
        </p:nvSpPr>
        <p:spPr>
          <a:xfrm>
            <a:off x="9743019" y="2369509"/>
            <a:ext cx="2005729" cy="1623593"/>
          </a:xfrm>
          <a:prstGeom prst="rect">
            <a:avLst/>
          </a:prstGeom>
        </p:spPr>
        <p:txBody>
          <a:bodyPr vert="horz" lIns="0" tIns="0" rIns="0" bIns="0" rtlCol="0" anchor="t">
            <a:noAutofit/>
          </a:bodyPr>
          <a:lstStyle>
            <a:lvl1pPr algn="l" defTabSz="1507846" rtl="0" eaLnBrk="1" latinLnBrk="0" hangingPunct="1">
              <a:lnSpc>
                <a:spcPct val="90000"/>
              </a:lnSpc>
              <a:spcBef>
                <a:spcPct val="0"/>
              </a:spcBef>
              <a:buNone/>
              <a:defRPr sz="4947" b="1" kern="1200">
                <a:solidFill>
                  <a:schemeClr val="tx1"/>
                </a:solidFill>
                <a:latin typeface="+mj-lt"/>
                <a:ea typeface="+mj-ea"/>
                <a:cs typeface="+mj-cs"/>
              </a:defRPr>
            </a:lvl1pPr>
          </a:lstStyle>
          <a:p>
            <a:pPr marL="0" marR="0" lvl="0" indent="0" algn="l" defTabSz="914358" rtl="0" eaLnBrk="1" fontAlgn="auto" latinLnBrk="0" hangingPunct="1">
              <a:lnSpc>
                <a:spcPct val="90000"/>
              </a:lnSpc>
              <a:spcBef>
                <a:spcPct val="0"/>
              </a:spcBef>
              <a:spcAft>
                <a:spcPts val="0"/>
              </a:spcAft>
              <a:buClrTx/>
              <a:buSzTx/>
              <a:buFontTx/>
              <a:buNone/>
              <a:tabLst/>
              <a:defRPr/>
            </a:pPr>
            <a:r>
              <a:rPr kumimoji="0" lang="en-GB" sz="3275" b="1" i="0" u="none" strike="noStrike" kern="1200" cap="none" spc="0" normalizeH="0" baseline="0" noProof="0" dirty="0">
                <a:ln>
                  <a:noFill/>
                </a:ln>
                <a:gradFill>
                  <a:gsLst>
                    <a:gs pos="0">
                      <a:srgbClr val="16D6A8"/>
                    </a:gs>
                    <a:gs pos="100000">
                      <a:srgbClr val="2FA745"/>
                    </a:gs>
                  </a:gsLst>
                  <a:lin ang="0" scaled="1"/>
                </a:gradFill>
                <a:effectLst/>
                <a:uLnTx/>
                <a:uFillTx/>
                <a:latin typeface="Arial" panose="020B0604020202020204"/>
                <a:ea typeface="+mj-ea"/>
                <a:cs typeface="+mj-cs"/>
              </a:rPr>
              <a:t>£143 bn</a:t>
            </a:r>
          </a:p>
          <a:p>
            <a:pPr marL="0" marR="0" lvl="0" indent="0" algn="l" defTabSz="914358" rtl="0" eaLnBrk="1" fontAlgn="auto" latinLnBrk="0" hangingPunct="1">
              <a:lnSpc>
                <a:spcPct val="90000"/>
              </a:lnSpc>
              <a:spcBef>
                <a:spcPct val="0"/>
              </a:spcBef>
              <a:spcAft>
                <a:spcPts val="0"/>
              </a:spcAft>
              <a:buClrTx/>
              <a:buSzTx/>
              <a:buFontTx/>
              <a:buNone/>
              <a:tabLst/>
              <a:defRPr/>
            </a:pPr>
            <a:r>
              <a:rPr kumimoji="0" lang="en-GB" sz="1940" b="1" i="0" u="none" strike="noStrike" kern="1200" cap="none" spc="0" normalizeH="0" baseline="0" noProof="0" dirty="0">
                <a:ln>
                  <a:noFill/>
                </a:ln>
                <a:solidFill>
                  <a:srgbClr val="E5FFFF">
                    <a:lumMod val="10000"/>
                  </a:srgbClr>
                </a:solidFill>
                <a:effectLst/>
                <a:uLnTx/>
                <a:uFillTx/>
                <a:latin typeface="Arial" panose="020B0604020202020204"/>
                <a:ea typeface="+mj-ea"/>
                <a:cs typeface="+mj-cs"/>
              </a:rPr>
              <a:t>Value of world-class digital infrastructure in 2021</a:t>
            </a:r>
          </a:p>
        </p:txBody>
      </p:sp>
      <p:sp>
        <p:nvSpPr>
          <p:cNvPr id="23" name="Text Placeholder 12">
            <a:extLst>
              <a:ext uri="{FF2B5EF4-FFF2-40B4-BE49-F238E27FC236}">
                <a16:creationId xmlns:a16="http://schemas.microsoft.com/office/drawing/2014/main" id="{665441E1-D121-6A75-E0D7-322B0374DEE9}"/>
              </a:ext>
            </a:extLst>
          </p:cNvPr>
          <p:cNvSpPr txBox="1">
            <a:spLocks/>
          </p:cNvSpPr>
          <p:nvPr/>
        </p:nvSpPr>
        <p:spPr>
          <a:xfrm>
            <a:off x="9707392" y="3993102"/>
            <a:ext cx="1876662" cy="360000"/>
          </a:xfrm>
          <a:prstGeom prst="rect">
            <a:avLst/>
          </a:prstGeom>
        </p:spPr>
        <p:txBody>
          <a:bodyPr/>
          <a:lstStyle>
            <a:lvl1pPr marL="0" indent="0" algn="l" defTabSz="1507846" rtl="0" eaLnBrk="1" latinLnBrk="0" hangingPunct="1">
              <a:lnSpc>
                <a:spcPct val="100000"/>
              </a:lnSpc>
              <a:spcBef>
                <a:spcPts val="0"/>
              </a:spcBef>
              <a:spcAft>
                <a:spcPts val="989"/>
              </a:spcAft>
              <a:buFont typeface="Arial" panose="020B0604020202020204" pitchFamily="34" charset="0"/>
              <a:buNone/>
              <a:defRPr sz="3298" kern="1200">
                <a:solidFill>
                  <a:schemeClr val="tx1"/>
                </a:solidFill>
                <a:latin typeface="+mn-lt"/>
                <a:ea typeface="+mn-ea"/>
                <a:cs typeface="+mn-cs"/>
              </a:defRPr>
            </a:lvl1pPr>
            <a:lvl2pPr marL="474912" indent="-474912" algn="l" defTabSz="1507846" rtl="0" eaLnBrk="1" latinLnBrk="0" hangingPunct="1">
              <a:lnSpc>
                <a:spcPct val="100000"/>
              </a:lnSpc>
              <a:spcBef>
                <a:spcPts val="0"/>
              </a:spcBef>
              <a:spcAft>
                <a:spcPts val="989"/>
              </a:spcAft>
              <a:buFont typeface="Arial" panose="020B0604020202020204" pitchFamily="34" charset="0"/>
              <a:buChar char="•"/>
              <a:defRPr sz="3298" kern="1200">
                <a:solidFill>
                  <a:schemeClr val="tx1"/>
                </a:solidFill>
                <a:latin typeface="+mn-lt"/>
                <a:ea typeface="+mn-ea"/>
                <a:cs typeface="+mn-cs"/>
              </a:defRPr>
            </a:lvl2pPr>
            <a:lvl3pPr marL="949824" indent="-474912" algn="l" defTabSz="1507846" rtl="0" eaLnBrk="1" latinLnBrk="0" hangingPunct="1">
              <a:lnSpc>
                <a:spcPct val="100000"/>
              </a:lnSpc>
              <a:spcBef>
                <a:spcPts val="0"/>
              </a:spcBef>
              <a:spcAft>
                <a:spcPts val="989"/>
              </a:spcAft>
              <a:buFont typeface="Arial" panose="020B0604020202020204" pitchFamily="34" charset="0"/>
              <a:buChar char="–"/>
              <a:defRPr sz="3298" kern="1200">
                <a:solidFill>
                  <a:schemeClr val="tx1"/>
                </a:solidFill>
                <a:latin typeface="+mn-lt"/>
                <a:ea typeface="+mn-ea"/>
                <a:cs typeface="+mn-cs"/>
              </a:defRPr>
            </a:lvl3pPr>
            <a:lvl4pPr marL="0" indent="0" algn="l" defTabSz="1507846" rtl="0" eaLnBrk="1" latinLnBrk="0" hangingPunct="1">
              <a:lnSpc>
                <a:spcPct val="100000"/>
              </a:lnSpc>
              <a:spcBef>
                <a:spcPts val="989"/>
              </a:spcBef>
              <a:spcAft>
                <a:spcPts val="989"/>
              </a:spcAft>
              <a:buFont typeface="Arial" panose="020B0604020202020204" pitchFamily="34" charset="0"/>
              <a:buNone/>
              <a:defRPr sz="3298" b="1" kern="1200">
                <a:solidFill>
                  <a:schemeClr val="tx1"/>
                </a:solidFill>
                <a:latin typeface="+mn-lt"/>
                <a:ea typeface="+mn-ea"/>
                <a:cs typeface="+mn-cs"/>
              </a:defRPr>
            </a:lvl4pPr>
            <a:lvl5pPr marL="0" indent="0" algn="l" defTabSz="1507846" rtl="0" eaLnBrk="1" latinLnBrk="0" hangingPunct="1">
              <a:lnSpc>
                <a:spcPct val="100000"/>
              </a:lnSpc>
              <a:spcBef>
                <a:spcPts val="0"/>
              </a:spcBef>
              <a:spcAft>
                <a:spcPts val="989"/>
              </a:spcAft>
              <a:buFont typeface="Arial" panose="020B0604020202020204" pitchFamily="34" charset="0"/>
              <a:buNone/>
              <a:defRPr sz="3298" kern="1200">
                <a:solidFill>
                  <a:schemeClr val="tx1"/>
                </a:solidFill>
                <a:latin typeface="+mn-lt"/>
                <a:ea typeface="+mn-ea"/>
                <a:cs typeface="+mn-cs"/>
              </a:defRPr>
            </a:lvl5pPr>
            <a:lvl6pPr marL="0" indent="0" algn="l" defTabSz="1507846" rtl="0" eaLnBrk="1" latinLnBrk="0" hangingPunct="1">
              <a:lnSpc>
                <a:spcPct val="100000"/>
              </a:lnSpc>
              <a:spcBef>
                <a:spcPts val="0"/>
              </a:spcBef>
              <a:spcAft>
                <a:spcPts val="989"/>
              </a:spcAft>
              <a:buFont typeface="Arial" panose="020B0604020202020204" pitchFamily="34" charset="0"/>
              <a:buNone/>
              <a:defRPr sz="3298" kern="1200">
                <a:solidFill>
                  <a:schemeClr val="tx1"/>
                </a:solidFill>
                <a:latin typeface="+mn-lt"/>
                <a:ea typeface="+mn-ea"/>
                <a:cs typeface="+mn-cs"/>
              </a:defRPr>
            </a:lvl6pPr>
            <a:lvl7pPr marL="0" indent="0" algn="l" defTabSz="1507846" rtl="0" eaLnBrk="1" latinLnBrk="0" hangingPunct="1">
              <a:lnSpc>
                <a:spcPct val="100000"/>
              </a:lnSpc>
              <a:spcBef>
                <a:spcPts val="0"/>
              </a:spcBef>
              <a:spcAft>
                <a:spcPts val="989"/>
              </a:spcAft>
              <a:buFont typeface="Arial" panose="020B0604020202020204" pitchFamily="34" charset="0"/>
              <a:buNone/>
              <a:defRPr sz="3298" kern="1200">
                <a:solidFill>
                  <a:schemeClr val="tx1"/>
                </a:solidFill>
                <a:latin typeface="+mn-lt"/>
                <a:ea typeface="+mn-ea"/>
                <a:cs typeface="+mn-cs"/>
              </a:defRPr>
            </a:lvl7pPr>
            <a:lvl8pPr marL="0" indent="0" algn="l" defTabSz="1507846" rtl="0" eaLnBrk="1" latinLnBrk="0" hangingPunct="1">
              <a:lnSpc>
                <a:spcPct val="100000"/>
              </a:lnSpc>
              <a:spcBef>
                <a:spcPts val="0"/>
              </a:spcBef>
              <a:spcAft>
                <a:spcPts val="989"/>
              </a:spcAft>
              <a:buFont typeface="Arial" panose="020B0604020202020204" pitchFamily="34" charset="0"/>
              <a:buNone/>
              <a:defRPr sz="3298" kern="1200">
                <a:solidFill>
                  <a:schemeClr val="tx1"/>
                </a:solidFill>
                <a:latin typeface="+mn-lt"/>
                <a:ea typeface="+mn-ea"/>
                <a:cs typeface="+mn-cs"/>
              </a:defRPr>
            </a:lvl8pPr>
            <a:lvl9pPr marL="0" indent="0" algn="l" defTabSz="1507846" rtl="0" eaLnBrk="1" latinLnBrk="0" hangingPunct="1">
              <a:lnSpc>
                <a:spcPct val="100000"/>
              </a:lnSpc>
              <a:spcBef>
                <a:spcPts val="0"/>
              </a:spcBef>
              <a:spcAft>
                <a:spcPts val="989"/>
              </a:spcAft>
              <a:buFont typeface="Arial" panose="020B0604020202020204" pitchFamily="34" charset="0"/>
              <a:buNone/>
              <a:defRPr sz="3298" kern="1200">
                <a:solidFill>
                  <a:schemeClr val="tx1"/>
                </a:solidFill>
                <a:latin typeface="+mn-lt"/>
                <a:ea typeface="+mn-ea"/>
                <a:cs typeface="+mn-cs"/>
              </a:defRPr>
            </a:lvl9pPr>
          </a:lstStyle>
          <a:p>
            <a:pPr marL="0" marR="0" lvl="0" indent="0" algn="l" defTabSz="914358"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1213" b="0" i="0" u="none" strike="noStrike" kern="1200" cap="none" spc="0" normalizeH="0" baseline="0" noProof="0" dirty="0">
                <a:ln>
                  <a:noFill/>
                </a:ln>
                <a:solidFill>
                  <a:srgbClr val="14322B"/>
                </a:solidFill>
                <a:effectLst/>
                <a:uLnTx/>
                <a:uFillTx/>
                <a:latin typeface="Arial" panose="020B0604020202020204"/>
                <a:ea typeface="+mn-ea"/>
                <a:cs typeface="+mn-cs"/>
              </a:rPr>
              <a:t>UK Wireless Infrastructure Strategy</a:t>
            </a:r>
          </a:p>
        </p:txBody>
      </p:sp>
    </p:spTree>
    <p:extLst>
      <p:ext uri="{BB962C8B-B14F-4D97-AF65-F5344CB8AC3E}">
        <p14:creationId xmlns:p14="http://schemas.microsoft.com/office/powerpoint/2010/main" val="343044104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B6D72352-44E4-4696-274F-8EB9EFDB59E1}"/>
              </a:ext>
            </a:extLst>
          </p:cNvPr>
          <p:cNvSpPr>
            <a:spLocks noGrp="1"/>
          </p:cNvSpPr>
          <p:nvPr>
            <p:ph type="body" sz="quarter" idx="10"/>
          </p:nvPr>
        </p:nvSpPr>
        <p:spPr>
          <a:xfrm flipH="1">
            <a:off x="3980895" y="-1"/>
            <a:ext cx="8210676" cy="6858001"/>
          </a:xfrm>
        </p:spPr>
        <p:txBody>
          <a:bodyPr/>
          <a:lstStyle/>
          <a:p>
            <a:endParaRPr lang="en-US" sz="2668" dirty="0"/>
          </a:p>
          <a:p>
            <a:endParaRPr lang="en-US" sz="4002" dirty="0"/>
          </a:p>
          <a:p>
            <a:endParaRPr lang="en-GB" dirty="0"/>
          </a:p>
        </p:txBody>
      </p:sp>
      <p:sp>
        <p:nvSpPr>
          <p:cNvPr id="2" name="Text Placeholder 1">
            <a:extLst>
              <a:ext uri="{FF2B5EF4-FFF2-40B4-BE49-F238E27FC236}">
                <a16:creationId xmlns:a16="http://schemas.microsoft.com/office/drawing/2014/main" id="{F90F51E0-067F-E29D-FFC2-3BDD2DFECADF}"/>
              </a:ext>
            </a:extLst>
          </p:cNvPr>
          <p:cNvSpPr>
            <a:spLocks noGrp="1"/>
          </p:cNvSpPr>
          <p:nvPr>
            <p:ph type="body" sz="quarter" idx="21"/>
          </p:nvPr>
        </p:nvSpPr>
        <p:spPr>
          <a:xfrm>
            <a:off x="68896" y="1601692"/>
            <a:ext cx="6119571" cy="1440000"/>
          </a:xfrm>
        </p:spPr>
        <p:txBody>
          <a:bodyPr/>
          <a:lstStyle/>
          <a:p>
            <a:pPr lvl="1" algn="r"/>
            <a:r>
              <a:rPr lang="en-GB" sz="1698" b="1" kern="0" dirty="0">
                <a:solidFill>
                  <a:srgbClr val="13312B"/>
                </a:solidFill>
                <a:latin typeface="Arial"/>
                <a:cs typeface="Arial"/>
              </a:rPr>
              <a:t>	</a:t>
            </a:r>
            <a:endParaRPr lang="en-GB" sz="1455" dirty="0"/>
          </a:p>
        </p:txBody>
      </p:sp>
      <p:sp>
        <p:nvSpPr>
          <p:cNvPr id="3" name="Text Placeholder 2">
            <a:extLst>
              <a:ext uri="{FF2B5EF4-FFF2-40B4-BE49-F238E27FC236}">
                <a16:creationId xmlns:a16="http://schemas.microsoft.com/office/drawing/2014/main" id="{EB377E87-F431-51C2-C912-70B71A6BDF17}"/>
              </a:ext>
            </a:extLst>
          </p:cNvPr>
          <p:cNvSpPr>
            <a:spLocks noGrp="1"/>
          </p:cNvSpPr>
          <p:nvPr>
            <p:ph type="body" sz="quarter" idx="22"/>
          </p:nvPr>
        </p:nvSpPr>
        <p:spPr>
          <a:xfrm>
            <a:off x="68895" y="3319448"/>
            <a:ext cx="6119570" cy="1440000"/>
          </a:xfrm>
        </p:spPr>
        <p:txBody>
          <a:bodyPr/>
          <a:lstStyle/>
          <a:p>
            <a:r>
              <a:rPr lang="en-GB" dirty="0"/>
              <a:t>.</a:t>
            </a:r>
          </a:p>
        </p:txBody>
      </p:sp>
      <p:sp>
        <p:nvSpPr>
          <p:cNvPr id="4" name="Text Placeholder 3">
            <a:extLst>
              <a:ext uri="{FF2B5EF4-FFF2-40B4-BE49-F238E27FC236}">
                <a16:creationId xmlns:a16="http://schemas.microsoft.com/office/drawing/2014/main" id="{009C5ADC-BC6A-2135-EAA7-FDB32DF89F36}"/>
              </a:ext>
            </a:extLst>
          </p:cNvPr>
          <p:cNvSpPr>
            <a:spLocks noGrp="1"/>
          </p:cNvSpPr>
          <p:nvPr>
            <p:ph type="body" sz="quarter" idx="23"/>
          </p:nvPr>
        </p:nvSpPr>
        <p:spPr>
          <a:xfrm>
            <a:off x="66892" y="5037203"/>
            <a:ext cx="6119570" cy="1440000"/>
          </a:xfrm>
        </p:spPr>
        <p:txBody>
          <a:bodyPr/>
          <a:lstStyle/>
          <a:p>
            <a:r>
              <a:rPr lang="en-GB" dirty="0"/>
              <a:t>.</a:t>
            </a:r>
          </a:p>
        </p:txBody>
      </p:sp>
      <p:sp>
        <p:nvSpPr>
          <p:cNvPr id="5" name="Text Placeholder 4">
            <a:extLst>
              <a:ext uri="{FF2B5EF4-FFF2-40B4-BE49-F238E27FC236}">
                <a16:creationId xmlns:a16="http://schemas.microsoft.com/office/drawing/2014/main" id="{B416193D-0595-BBA1-6D19-95B893DEA73F}"/>
              </a:ext>
            </a:extLst>
          </p:cNvPr>
          <p:cNvSpPr>
            <a:spLocks noGrp="1"/>
          </p:cNvSpPr>
          <p:nvPr>
            <p:ph type="body" sz="quarter" idx="24"/>
          </p:nvPr>
        </p:nvSpPr>
        <p:spPr>
          <a:xfrm>
            <a:off x="280482" y="1679814"/>
            <a:ext cx="1663593" cy="1283754"/>
          </a:xfrm>
        </p:spPr>
        <p:txBody>
          <a:bodyPr/>
          <a:lstStyle/>
          <a:p>
            <a:r>
              <a:rPr lang="en-GB" sz="5821" dirty="0"/>
              <a:t>45%</a:t>
            </a:r>
          </a:p>
        </p:txBody>
      </p:sp>
      <p:sp>
        <p:nvSpPr>
          <p:cNvPr id="6" name="Text Placeholder 5">
            <a:extLst>
              <a:ext uri="{FF2B5EF4-FFF2-40B4-BE49-F238E27FC236}">
                <a16:creationId xmlns:a16="http://schemas.microsoft.com/office/drawing/2014/main" id="{ABC487E4-DBCE-E8B4-E81D-EBE7A33467C7}"/>
              </a:ext>
            </a:extLst>
          </p:cNvPr>
          <p:cNvSpPr>
            <a:spLocks noGrp="1"/>
          </p:cNvSpPr>
          <p:nvPr>
            <p:ph type="body" sz="quarter" idx="25"/>
          </p:nvPr>
        </p:nvSpPr>
        <p:spPr>
          <a:xfrm>
            <a:off x="308573" y="5178186"/>
            <a:ext cx="1535015" cy="1080000"/>
          </a:xfrm>
        </p:spPr>
        <p:txBody>
          <a:bodyPr/>
          <a:lstStyle/>
          <a:p>
            <a:r>
              <a:rPr lang="en-GB" sz="5821" dirty="0"/>
              <a:t>40%</a:t>
            </a:r>
          </a:p>
        </p:txBody>
      </p:sp>
      <p:sp>
        <p:nvSpPr>
          <p:cNvPr id="7" name="Text Placeholder 6">
            <a:extLst>
              <a:ext uri="{FF2B5EF4-FFF2-40B4-BE49-F238E27FC236}">
                <a16:creationId xmlns:a16="http://schemas.microsoft.com/office/drawing/2014/main" id="{1F5DC61F-6E48-6059-5CC0-553136EAE5C3}"/>
              </a:ext>
            </a:extLst>
          </p:cNvPr>
          <p:cNvSpPr>
            <a:spLocks noGrp="1"/>
          </p:cNvSpPr>
          <p:nvPr>
            <p:ph type="body" sz="quarter" idx="26"/>
          </p:nvPr>
        </p:nvSpPr>
        <p:spPr>
          <a:xfrm>
            <a:off x="280482" y="3514880"/>
            <a:ext cx="1591199" cy="1080000"/>
          </a:xfrm>
        </p:spPr>
        <p:txBody>
          <a:bodyPr/>
          <a:lstStyle/>
          <a:p>
            <a:pPr marL="9242">
              <a:lnSpc>
                <a:spcPts val="3032"/>
              </a:lnSpc>
              <a:spcBef>
                <a:spcPts val="79"/>
              </a:spcBef>
            </a:pPr>
            <a:r>
              <a:rPr lang="en-GB" sz="3032" dirty="0"/>
              <a:t>£62.5 bn</a:t>
            </a:r>
          </a:p>
        </p:txBody>
      </p:sp>
      <p:sp>
        <p:nvSpPr>
          <p:cNvPr id="18" name="TextBox 17">
            <a:extLst>
              <a:ext uri="{FF2B5EF4-FFF2-40B4-BE49-F238E27FC236}">
                <a16:creationId xmlns:a16="http://schemas.microsoft.com/office/drawing/2014/main" id="{6DB941DA-DDA5-CC8F-4E1F-EB47EEEC0E53}"/>
              </a:ext>
            </a:extLst>
          </p:cNvPr>
          <p:cNvSpPr txBox="1"/>
          <p:nvPr/>
        </p:nvSpPr>
        <p:spPr>
          <a:xfrm>
            <a:off x="1944074" y="1872396"/>
            <a:ext cx="3070807" cy="987963"/>
          </a:xfrm>
          <a:prstGeom prst="rect">
            <a:avLst/>
          </a:prstGeom>
          <a:noFill/>
        </p:spPr>
        <p:txBody>
          <a:bodyPr wrap="square" rtlCol="0">
            <a:spAutoFit/>
          </a:bodyPr>
          <a:lstStyle/>
          <a:p>
            <a:pPr marL="0" marR="0" lvl="1" indent="0" algn="l" defTabSz="554492" rtl="0" eaLnBrk="1" fontAlgn="auto" latinLnBrk="0" hangingPunct="1">
              <a:lnSpc>
                <a:spcPct val="100000"/>
              </a:lnSpc>
              <a:spcBef>
                <a:spcPts val="0"/>
              </a:spcBef>
              <a:spcAft>
                <a:spcPts val="0"/>
              </a:spcAft>
              <a:buClrTx/>
              <a:buSzTx/>
              <a:buFontTx/>
              <a:buNone/>
              <a:tabLst/>
              <a:defRPr/>
            </a:pPr>
            <a:r>
              <a:rPr kumimoji="0" lang="en-GB" sz="1455" b="1" i="0" u="none" strike="noStrike" kern="0" cap="none" spc="0" normalizeH="0" baseline="0" noProof="0" dirty="0">
                <a:ln>
                  <a:noFill/>
                </a:ln>
                <a:solidFill>
                  <a:srgbClr val="13312B"/>
                </a:solidFill>
                <a:effectLst/>
                <a:uLnTx/>
                <a:uFillTx/>
                <a:latin typeface="Arial"/>
                <a:ea typeface="+mn-ea"/>
                <a:cs typeface="Arial"/>
              </a:rPr>
              <a:t>Of businesses surveyed by UK5G </a:t>
            </a:r>
          </a:p>
          <a:p>
            <a:pPr marL="0" marR="0" lvl="1" indent="0" algn="l" defTabSz="554492" rtl="0" eaLnBrk="1" fontAlgn="auto" latinLnBrk="0" hangingPunct="1">
              <a:lnSpc>
                <a:spcPct val="100000"/>
              </a:lnSpc>
              <a:spcBef>
                <a:spcPts val="0"/>
              </a:spcBef>
              <a:spcAft>
                <a:spcPts val="0"/>
              </a:spcAft>
              <a:buClrTx/>
              <a:buSzTx/>
              <a:buFontTx/>
              <a:buNone/>
              <a:tabLst/>
              <a:defRPr/>
            </a:pPr>
            <a:r>
              <a:rPr kumimoji="0" lang="en-GB" sz="1455" b="1" i="0" u="none" strike="noStrike" kern="0" cap="none" spc="0" normalizeH="0" baseline="0" noProof="0" dirty="0">
                <a:ln>
                  <a:noFill/>
                </a:ln>
                <a:solidFill>
                  <a:srgbClr val="13312B"/>
                </a:solidFill>
                <a:effectLst/>
                <a:uLnTx/>
                <a:uFillTx/>
                <a:latin typeface="Arial"/>
                <a:ea typeface="+mn-ea"/>
                <a:cs typeface="Arial"/>
              </a:rPr>
              <a:t>in 2022 were planning to </a:t>
            </a:r>
          </a:p>
          <a:p>
            <a:pPr marL="0" marR="0" lvl="1" indent="0" algn="l" defTabSz="554492" rtl="0" eaLnBrk="1" fontAlgn="auto" latinLnBrk="0" hangingPunct="1">
              <a:lnSpc>
                <a:spcPct val="100000"/>
              </a:lnSpc>
              <a:spcBef>
                <a:spcPts val="0"/>
              </a:spcBef>
              <a:spcAft>
                <a:spcPts val="0"/>
              </a:spcAft>
              <a:buClrTx/>
              <a:buSzTx/>
              <a:buFontTx/>
              <a:buNone/>
              <a:tabLst/>
              <a:defRPr/>
            </a:pPr>
            <a:r>
              <a:rPr kumimoji="0" lang="en-GB" sz="1455" b="1" i="0" u="none" strike="noStrike" kern="0" cap="none" spc="0" normalizeH="0" baseline="0" noProof="0" dirty="0">
                <a:ln>
                  <a:noFill/>
                </a:ln>
                <a:solidFill>
                  <a:srgbClr val="13312B"/>
                </a:solidFill>
                <a:effectLst/>
                <a:uLnTx/>
                <a:uFillTx/>
                <a:latin typeface="Arial"/>
                <a:ea typeface="+mn-ea"/>
                <a:cs typeface="Arial"/>
              </a:rPr>
              <a:t>make investments in 5G in 2023</a:t>
            </a:r>
            <a:endParaRPr kumimoji="0" lang="en-GB" sz="1455" b="0" i="0" u="none" strike="noStrike" kern="0" cap="none" spc="0" normalizeH="0" baseline="0" noProof="0" dirty="0">
              <a:ln>
                <a:noFill/>
              </a:ln>
              <a:solidFill>
                <a:sysClr val="windowText" lastClr="000000"/>
              </a:solidFill>
              <a:effectLst/>
              <a:uLnTx/>
              <a:uFillTx/>
              <a:latin typeface="Arial" panose="020B0604020202020204"/>
              <a:ea typeface="+mn-ea"/>
              <a:cs typeface="+mn-cs"/>
            </a:endParaRPr>
          </a:p>
        </p:txBody>
      </p:sp>
      <p:sp>
        <p:nvSpPr>
          <p:cNvPr id="19" name="TextBox 18">
            <a:extLst>
              <a:ext uri="{FF2B5EF4-FFF2-40B4-BE49-F238E27FC236}">
                <a16:creationId xmlns:a16="http://schemas.microsoft.com/office/drawing/2014/main" id="{03349D66-3E2F-D67C-3585-691631F8F207}"/>
              </a:ext>
            </a:extLst>
          </p:cNvPr>
          <p:cNvSpPr txBox="1"/>
          <p:nvPr/>
        </p:nvSpPr>
        <p:spPr>
          <a:xfrm>
            <a:off x="1965772" y="5297997"/>
            <a:ext cx="2933302" cy="913070"/>
          </a:xfrm>
          <a:prstGeom prst="rect">
            <a:avLst/>
          </a:prstGeom>
          <a:noFill/>
        </p:spPr>
        <p:txBody>
          <a:bodyPr wrap="square" rtlCol="0">
            <a:spAutoFit/>
          </a:bodyPr>
          <a:lstStyle/>
          <a:p>
            <a:pPr marL="7701" marR="0" lvl="0" indent="0" algn="l" defTabSz="554492" rtl="0" eaLnBrk="1" fontAlgn="auto" latinLnBrk="0" hangingPunct="1">
              <a:lnSpc>
                <a:spcPts val="1631"/>
              </a:lnSpc>
              <a:spcBef>
                <a:spcPts val="0"/>
              </a:spcBef>
              <a:spcAft>
                <a:spcPts val="0"/>
              </a:spcAft>
              <a:buClrTx/>
              <a:buSzTx/>
              <a:buFontTx/>
              <a:buNone/>
              <a:tabLst/>
              <a:defRPr/>
            </a:pPr>
            <a:r>
              <a:rPr kumimoji="0" lang="en-GB" sz="1455" b="1" i="0" u="none" strike="noStrike" kern="0" cap="none" spc="0" normalizeH="0" baseline="0" noProof="0" dirty="0">
                <a:ln>
                  <a:noFill/>
                </a:ln>
                <a:solidFill>
                  <a:srgbClr val="13312B"/>
                </a:solidFill>
                <a:effectLst/>
                <a:uLnTx/>
                <a:uFillTx/>
                <a:latin typeface="Arial"/>
                <a:ea typeface="+mn-ea"/>
                <a:cs typeface="Arial"/>
              </a:rPr>
              <a:t>Average growth year on year of mobile data provided over public networks over the last decade</a:t>
            </a:r>
            <a:endParaRPr kumimoji="0" lang="en-GB" sz="1455" b="0" i="0" u="none" strike="noStrike" kern="0" cap="none" spc="0" normalizeH="0" baseline="0" noProof="0" dirty="0">
              <a:ln>
                <a:noFill/>
              </a:ln>
              <a:solidFill>
                <a:sysClr val="windowText" lastClr="000000"/>
              </a:solidFill>
              <a:effectLst/>
              <a:uLnTx/>
              <a:uFillTx/>
              <a:latin typeface="Arial"/>
              <a:ea typeface="+mn-ea"/>
              <a:cs typeface="Arial"/>
            </a:endParaRPr>
          </a:p>
        </p:txBody>
      </p:sp>
      <p:sp>
        <p:nvSpPr>
          <p:cNvPr id="20" name="TextBox 19">
            <a:extLst>
              <a:ext uri="{FF2B5EF4-FFF2-40B4-BE49-F238E27FC236}">
                <a16:creationId xmlns:a16="http://schemas.microsoft.com/office/drawing/2014/main" id="{BC55130C-C263-F9D5-8C8F-CA5A8ECF5E63}"/>
              </a:ext>
            </a:extLst>
          </p:cNvPr>
          <p:cNvSpPr txBox="1"/>
          <p:nvPr/>
        </p:nvSpPr>
        <p:spPr>
          <a:xfrm>
            <a:off x="1944075" y="3582913"/>
            <a:ext cx="3070807" cy="913070"/>
          </a:xfrm>
          <a:prstGeom prst="rect">
            <a:avLst/>
          </a:prstGeom>
          <a:noFill/>
        </p:spPr>
        <p:txBody>
          <a:bodyPr wrap="square" rtlCol="0">
            <a:spAutoFit/>
          </a:bodyPr>
          <a:lstStyle/>
          <a:p>
            <a:pPr marL="7701" marR="0" lvl="0" indent="0" algn="l" defTabSz="554492" rtl="0" eaLnBrk="1" fontAlgn="auto" latinLnBrk="0" hangingPunct="1">
              <a:lnSpc>
                <a:spcPts val="1631"/>
              </a:lnSpc>
              <a:spcBef>
                <a:spcPts val="0"/>
              </a:spcBef>
              <a:spcAft>
                <a:spcPts val="0"/>
              </a:spcAft>
              <a:buClrTx/>
              <a:buSzTx/>
              <a:buFontTx/>
              <a:buNone/>
              <a:tabLst/>
              <a:defRPr/>
            </a:pPr>
            <a:r>
              <a:rPr kumimoji="0" lang="en-US" sz="1455" b="1" i="0" u="none" strike="noStrike" kern="0" cap="none" spc="0" normalizeH="0" baseline="0" noProof="0" dirty="0">
                <a:ln>
                  <a:noFill/>
                </a:ln>
                <a:solidFill>
                  <a:srgbClr val="13312B"/>
                </a:solidFill>
                <a:effectLst/>
                <a:uLnTx/>
                <a:uFillTx/>
                <a:latin typeface="Arial"/>
                <a:ea typeface="+mn-ea"/>
                <a:cs typeface="Arial"/>
              </a:rPr>
              <a:t>Possible increase in UK GDP from 5G enablement of other technologies in including augmented</a:t>
            </a:r>
            <a:endParaRPr kumimoji="0" lang="en-US" sz="1455" b="0" i="0" u="none" strike="noStrike" kern="0" cap="none" spc="0" normalizeH="0" baseline="0" noProof="0" dirty="0">
              <a:ln>
                <a:noFill/>
              </a:ln>
              <a:solidFill>
                <a:sysClr val="windowText" lastClr="000000"/>
              </a:solidFill>
              <a:effectLst/>
              <a:uLnTx/>
              <a:uFillTx/>
              <a:latin typeface="Arial"/>
              <a:ea typeface="+mn-ea"/>
              <a:cs typeface="Arial"/>
            </a:endParaRPr>
          </a:p>
        </p:txBody>
      </p:sp>
      <p:pic>
        <p:nvPicPr>
          <p:cNvPr id="2050" name="Picture 2" descr="Three UK Logo and symbol, meaning, history, PNG">
            <a:extLst>
              <a:ext uri="{FF2B5EF4-FFF2-40B4-BE49-F238E27FC236}">
                <a16:creationId xmlns:a16="http://schemas.microsoft.com/office/drawing/2014/main" id="{4B7BB12D-081C-77E4-56B2-F66A133B88C6}"/>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412353" y="2319891"/>
            <a:ext cx="1489639" cy="837981"/>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a:extLst>
              <a:ext uri="{FF2B5EF4-FFF2-40B4-BE49-F238E27FC236}">
                <a16:creationId xmlns:a16="http://schemas.microsoft.com/office/drawing/2014/main" id="{0E053AC3-E2D9-4B94-9D92-D4FFB7996BB2}"/>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667981" y="2450745"/>
            <a:ext cx="1236144" cy="583306"/>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B782D0CF-C955-56A0-A532-0075B7BD84B3}"/>
              </a:ext>
            </a:extLst>
          </p:cNvPr>
          <p:cNvSpPr txBox="1"/>
          <p:nvPr/>
        </p:nvSpPr>
        <p:spPr>
          <a:xfrm>
            <a:off x="6578087" y="3286377"/>
            <a:ext cx="5547021" cy="1156022"/>
          </a:xfrm>
          <a:prstGeom prst="rect">
            <a:avLst/>
          </a:prstGeom>
          <a:noFill/>
        </p:spPr>
        <p:txBody>
          <a:bodyPr wrap="square" rtlCol="0">
            <a:spAutoFit/>
          </a:bodyPr>
          <a:lstStyle/>
          <a:p>
            <a:pPr marL="0" marR="0" lvl="0" indent="0" algn="l" defTabSz="554492" rtl="0" eaLnBrk="1" fontAlgn="auto" latinLnBrk="0" hangingPunct="1">
              <a:lnSpc>
                <a:spcPct val="100000"/>
              </a:lnSpc>
              <a:spcBef>
                <a:spcPts val="0"/>
              </a:spcBef>
              <a:spcAft>
                <a:spcPts val="0"/>
              </a:spcAft>
              <a:buClrTx/>
              <a:buSzTx/>
              <a:buFontTx/>
              <a:buNone/>
              <a:tabLst/>
              <a:defRPr/>
            </a:pPr>
            <a:r>
              <a:rPr kumimoji="0" lang="en-US" sz="1940" b="1" i="0" u="none" strike="noStrike" kern="1200" cap="none" spc="0" normalizeH="0" baseline="0" noProof="0" dirty="0">
                <a:ln>
                  <a:noFill/>
                </a:ln>
                <a:gradFill>
                  <a:gsLst>
                    <a:gs pos="0">
                      <a:srgbClr val="16D6A8"/>
                    </a:gs>
                    <a:gs pos="100000">
                      <a:srgbClr val="2FA745"/>
                    </a:gs>
                  </a:gsLst>
                  <a:lin ang="0" scaled="1"/>
                </a:gradFill>
                <a:effectLst/>
                <a:uLnTx/>
                <a:uFillTx/>
                <a:latin typeface="Arial" panose="020B0604020202020204"/>
                <a:ea typeface="+mn-ea"/>
                <a:cs typeface="+mn-cs"/>
              </a:rPr>
              <a:t>True neutral host outdoor small cell architecture design approved by all operators in the City of London</a:t>
            </a:r>
          </a:p>
          <a:p>
            <a:pPr marL="0" marR="0" lvl="0" indent="0" algn="l" defTabSz="554492" rtl="0" eaLnBrk="1" fontAlgn="auto" latinLnBrk="0" hangingPunct="1">
              <a:lnSpc>
                <a:spcPct val="100000"/>
              </a:lnSpc>
              <a:spcBef>
                <a:spcPts val="0"/>
              </a:spcBef>
              <a:spcAft>
                <a:spcPts val="0"/>
              </a:spcAft>
              <a:buClrTx/>
              <a:buSzTx/>
              <a:buFontTx/>
              <a:buNone/>
              <a:tabLst/>
              <a:defRPr/>
            </a:pPr>
            <a:endParaRPr kumimoji="0" lang="en-GB" sz="1092" b="0" i="0" u="none" strike="noStrike" kern="0" cap="none" spc="0" normalizeH="0" baseline="0" noProof="0" dirty="0">
              <a:ln>
                <a:noFill/>
              </a:ln>
              <a:solidFill>
                <a:sysClr val="windowText" lastClr="000000"/>
              </a:solidFill>
              <a:effectLst/>
              <a:uLnTx/>
              <a:uFillTx/>
              <a:latin typeface="Arial" panose="020B0604020202020204"/>
              <a:ea typeface="+mn-ea"/>
              <a:cs typeface="+mn-cs"/>
            </a:endParaRPr>
          </a:p>
        </p:txBody>
      </p:sp>
      <p:sp>
        <p:nvSpPr>
          <p:cNvPr id="21" name="TextBox 20">
            <a:extLst>
              <a:ext uri="{FF2B5EF4-FFF2-40B4-BE49-F238E27FC236}">
                <a16:creationId xmlns:a16="http://schemas.microsoft.com/office/drawing/2014/main" id="{7183FE08-AC05-6AC3-3CBB-E6C2A07C6D32}"/>
              </a:ext>
            </a:extLst>
          </p:cNvPr>
          <p:cNvSpPr txBox="1"/>
          <p:nvPr/>
        </p:nvSpPr>
        <p:spPr>
          <a:xfrm>
            <a:off x="6585058" y="5555562"/>
            <a:ext cx="5540050" cy="1268168"/>
          </a:xfrm>
          <a:prstGeom prst="rect">
            <a:avLst/>
          </a:prstGeom>
          <a:noFill/>
        </p:spPr>
        <p:txBody>
          <a:bodyPr wrap="square" rtlCol="0">
            <a:spAutoFit/>
          </a:bodyPr>
          <a:lstStyle/>
          <a:p>
            <a:pPr marL="0" marR="0" lvl="0" indent="0" algn="l" defTabSz="554492" rtl="0" eaLnBrk="1" fontAlgn="auto" latinLnBrk="0" hangingPunct="1">
              <a:lnSpc>
                <a:spcPct val="100000"/>
              </a:lnSpc>
              <a:spcBef>
                <a:spcPts val="0"/>
              </a:spcBef>
              <a:spcAft>
                <a:spcPts val="0"/>
              </a:spcAft>
              <a:buClrTx/>
              <a:buSzTx/>
              <a:buFontTx/>
              <a:buNone/>
              <a:tabLst/>
              <a:defRPr/>
            </a:pPr>
            <a:r>
              <a:rPr kumimoji="0" lang="en-US" sz="2183" b="1" i="0" u="none" strike="noStrike" kern="0" cap="none" spc="0" normalizeH="0" baseline="0" noProof="0" dirty="0">
                <a:ln>
                  <a:noFill/>
                </a:ln>
                <a:solidFill>
                  <a:sysClr val="windowText" lastClr="000000"/>
                </a:solidFill>
                <a:effectLst/>
                <a:uLnTx/>
                <a:uFillTx/>
                <a:latin typeface="Arial" panose="020B0604020202020204"/>
                <a:ea typeface="+mn-ea"/>
                <a:cs typeface="+mn-cs"/>
              </a:rPr>
              <a:t>We’re proud to be part of the </a:t>
            </a:r>
            <a:br>
              <a:rPr kumimoji="0" lang="en-US" sz="2183" b="1" i="0" u="none" strike="noStrike" kern="0" cap="none" spc="0" normalizeH="0" baseline="0" noProof="0" dirty="0">
                <a:ln>
                  <a:noFill/>
                </a:ln>
                <a:solidFill>
                  <a:sysClr val="windowText" lastClr="000000"/>
                </a:solidFill>
                <a:effectLst/>
                <a:uLnTx/>
                <a:uFillTx/>
                <a:latin typeface="Arial" panose="020B0604020202020204"/>
                <a:ea typeface="+mn-ea"/>
                <a:cs typeface="+mn-cs"/>
              </a:rPr>
            </a:br>
            <a:r>
              <a:rPr kumimoji="0" lang="en-US" sz="2183" b="1" i="0" u="none" strike="noStrike" kern="0" cap="none" spc="0" normalizeH="0" baseline="0" noProof="0" dirty="0">
                <a:ln>
                  <a:noFill/>
                </a:ln>
                <a:solidFill>
                  <a:srgbClr val="FF5C5D"/>
                </a:solidFill>
                <a:effectLst/>
                <a:uLnTx/>
                <a:uFillTx/>
                <a:latin typeface="Arial" panose="020B0604020202020204"/>
                <a:ea typeface="+mn-ea"/>
                <a:cs typeface="+mn-cs"/>
              </a:rPr>
              <a:t>cross-industry collaboration </a:t>
            </a:r>
          </a:p>
          <a:p>
            <a:pPr marL="0" marR="0" lvl="0" indent="0" algn="l" defTabSz="554492" rtl="0" eaLnBrk="1" fontAlgn="auto" latinLnBrk="0" hangingPunct="1">
              <a:lnSpc>
                <a:spcPct val="100000"/>
              </a:lnSpc>
              <a:spcBef>
                <a:spcPts val="0"/>
              </a:spcBef>
              <a:spcAft>
                <a:spcPts val="0"/>
              </a:spcAft>
              <a:buClrTx/>
              <a:buSzTx/>
              <a:buFontTx/>
              <a:buNone/>
              <a:tabLst/>
              <a:defRPr/>
            </a:pPr>
            <a:r>
              <a:rPr kumimoji="0" lang="en-US" sz="2183" b="1" i="0" u="none" strike="noStrike" kern="0" cap="none" spc="0" normalizeH="0" baseline="0" noProof="0" dirty="0">
                <a:ln>
                  <a:noFill/>
                </a:ln>
                <a:solidFill>
                  <a:sysClr val="windowText" lastClr="000000"/>
                </a:solidFill>
                <a:effectLst/>
                <a:uLnTx/>
                <a:uFillTx/>
                <a:latin typeface="Arial" panose="020B0604020202020204"/>
                <a:ea typeface="+mn-ea"/>
                <a:cs typeface="+mn-cs"/>
              </a:rPr>
              <a:t>accelerating connectivity access</a:t>
            </a:r>
          </a:p>
          <a:p>
            <a:pPr marL="0" marR="0" lvl="0" indent="0" algn="l" defTabSz="554492" rtl="0" eaLnBrk="1" fontAlgn="auto" latinLnBrk="0" hangingPunct="1">
              <a:lnSpc>
                <a:spcPct val="100000"/>
              </a:lnSpc>
              <a:spcBef>
                <a:spcPts val="0"/>
              </a:spcBef>
              <a:spcAft>
                <a:spcPts val="0"/>
              </a:spcAft>
              <a:buClrTx/>
              <a:buSzTx/>
              <a:buFontTx/>
              <a:buNone/>
              <a:tabLst/>
              <a:defRPr/>
            </a:pPr>
            <a:endParaRPr kumimoji="0" lang="en-GB" sz="1092" b="0" i="0" u="none" strike="noStrike" kern="0" cap="none" spc="0" normalizeH="0" baseline="0" noProof="0" dirty="0">
              <a:ln>
                <a:noFill/>
              </a:ln>
              <a:solidFill>
                <a:sysClr val="windowText" lastClr="000000"/>
              </a:solidFill>
              <a:effectLst/>
              <a:uLnTx/>
              <a:uFillTx/>
              <a:latin typeface="Arial" panose="020B0604020202020204"/>
              <a:ea typeface="+mn-ea"/>
              <a:cs typeface="+mn-cs"/>
            </a:endParaRPr>
          </a:p>
        </p:txBody>
      </p:sp>
      <p:sp>
        <p:nvSpPr>
          <p:cNvPr id="22" name="TextBox 21">
            <a:extLst>
              <a:ext uri="{FF2B5EF4-FFF2-40B4-BE49-F238E27FC236}">
                <a16:creationId xmlns:a16="http://schemas.microsoft.com/office/drawing/2014/main" id="{CEC50994-7EFB-9211-99C1-56903F80F1B7}"/>
              </a:ext>
            </a:extLst>
          </p:cNvPr>
          <p:cNvSpPr txBox="1"/>
          <p:nvPr/>
        </p:nvSpPr>
        <p:spPr>
          <a:xfrm>
            <a:off x="6556637" y="1508899"/>
            <a:ext cx="5447348" cy="857479"/>
          </a:xfrm>
          <a:prstGeom prst="rect">
            <a:avLst/>
          </a:prstGeom>
          <a:noFill/>
        </p:spPr>
        <p:txBody>
          <a:bodyPr wrap="square" rtlCol="0">
            <a:spAutoFit/>
          </a:bodyPr>
          <a:lstStyle/>
          <a:p>
            <a:pPr marL="0" marR="0" lvl="0" indent="0" algn="l" defTabSz="554492" rtl="0" eaLnBrk="1" fontAlgn="auto" latinLnBrk="0" hangingPunct="1">
              <a:lnSpc>
                <a:spcPct val="100000"/>
              </a:lnSpc>
              <a:spcBef>
                <a:spcPts val="0"/>
              </a:spcBef>
              <a:spcAft>
                <a:spcPts val="0"/>
              </a:spcAft>
              <a:buClrTx/>
              <a:buSzTx/>
              <a:buFontTx/>
              <a:buNone/>
              <a:tabLst/>
              <a:defRPr/>
            </a:pPr>
            <a:r>
              <a:rPr kumimoji="0" lang="en-US" sz="1940" b="1" i="0" u="none" strike="noStrike" kern="1200" cap="none" spc="0" normalizeH="0" baseline="0" noProof="0" dirty="0">
                <a:ln>
                  <a:noFill/>
                </a:ln>
                <a:gradFill>
                  <a:gsLst>
                    <a:gs pos="0">
                      <a:srgbClr val="16D6A8"/>
                    </a:gs>
                    <a:gs pos="100000">
                      <a:srgbClr val="2FA745"/>
                    </a:gs>
                  </a:gsLst>
                  <a:lin ang="0" scaled="1"/>
                </a:gradFill>
                <a:effectLst/>
                <a:uLnTx/>
                <a:uFillTx/>
                <a:latin typeface="Arial" panose="020B0604020202020204"/>
                <a:ea typeface="+mn-ea"/>
                <a:cs typeface="+mn-cs"/>
              </a:rPr>
              <a:t>Progress on small cell JOTS with another operator with 50+ deployments to date</a:t>
            </a:r>
          </a:p>
          <a:p>
            <a:pPr marL="0" marR="0" lvl="0" indent="0" algn="l" defTabSz="554492" rtl="0" eaLnBrk="1" fontAlgn="auto" latinLnBrk="0" hangingPunct="1">
              <a:lnSpc>
                <a:spcPct val="100000"/>
              </a:lnSpc>
              <a:spcBef>
                <a:spcPts val="0"/>
              </a:spcBef>
              <a:spcAft>
                <a:spcPts val="0"/>
              </a:spcAft>
              <a:buClrTx/>
              <a:buSzTx/>
              <a:buFontTx/>
              <a:buNone/>
              <a:tabLst/>
              <a:defRPr/>
            </a:pPr>
            <a:endParaRPr kumimoji="0" lang="en-GB" sz="1092" b="0" i="0" u="none" strike="noStrike" kern="0" cap="none" spc="0" normalizeH="0" baseline="0" noProof="0" dirty="0">
              <a:ln>
                <a:noFill/>
              </a:ln>
              <a:solidFill>
                <a:sysClr val="windowText" lastClr="000000"/>
              </a:solidFill>
              <a:effectLst/>
              <a:uLnTx/>
              <a:uFillTx/>
              <a:latin typeface="Arial" panose="020B0604020202020204"/>
              <a:ea typeface="+mn-ea"/>
              <a:cs typeface="+mn-cs"/>
            </a:endParaRPr>
          </a:p>
        </p:txBody>
      </p:sp>
      <p:pic>
        <p:nvPicPr>
          <p:cNvPr id="25" name="Picture 4">
            <a:extLst>
              <a:ext uri="{FF2B5EF4-FFF2-40B4-BE49-F238E27FC236}">
                <a16:creationId xmlns:a16="http://schemas.microsoft.com/office/drawing/2014/main" id="{02BF7392-C766-BD14-F92E-B85B4AA44BF4}"/>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323518" y="4594880"/>
            <a:ext cx="1236144" cy="583306"/>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 descr="Three UK Logo and symbol, meaning, history, PNG">
            <a:extLst>
              <a:ext uri="{FF2B5EF4-FFF2-40B4-BE49-F238E27FC236}">
                <a16:creationId xmlns:a16="http://schemas.microsoft.com/office/drawing/2014/main" id="{ADBD192A-3E0B-B6B1-AB4A-E74DA2F816D5}"/>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052154" y="4468822"/>
            <a:ext cx="1494564" cy="840751"/>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descr="EE Logo and symbol, meaning, history, PNG">
            <a:extLst>
              <a:ext uri="{FF2B5EF4-FFF2-40B4-BE49-F238E27FC236}">
                <a16:creationId xmlns:a16="http://schemas.microsoft.com/office/drawing/2014/main" id="{F30F658D-1595-6AAA-8B5E-BF7196A6EBEB}"/>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323997" y="4462069"/>
            <a:ext cx="1315762" cy="827608"/>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Welcome to the City of London shop – City of London Shop">
            <a:extLst>
              <a:ext uri="{FF2B5EF4-FFF2-40B4-BE49-F238E27FC236}">
                <a16:creationId xmlns:a16="http://schemas.microsoft.com/office/drawing/2014/main" id="{B6B33094-B3F9-0137-B7C7-B225C6FA0E7F}"/>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446052" y="4318134"/>
            <a:ext cx="706137" cy="955721"/>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27" descr="A picture containing graphics, colorfulness, screenshot, graphic design&#10;&#10;Description automatically generated">
            <a:extLst>
              <a:ext uri="{FF2B5EF4-FFF2-40B4-BE49-F238E27FC236}">
                <a16:creationId xmlns:a16="http://schemas.microsoft.com/office/drawing/2014/main" id="{6342D4E3-C517-8A6F-5C9B-3A06420A6D1F}"/>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322765" y="2319891"/>
            <a:ext cx="874218" cy="874218"/>
          </a:xfrm>
          <a:prstGeom prst="rect">
            <a:avLst/>
          </a:prstGeom>
        </p:spPr>
      </p:pic>
      <p:pic>
        <p:nvPicPr>
          <p:cNvPr id="3080" name="Picture 8" descr="Vodafone 15% Off Airtime - UNiDAYS student discount May 2023">
            <a:extLst>
              <a:ext uri="{FF2B5EF4-FFF2-40B4-BE49-F238E27FC236}">
                <a16:creationId xmlns:a16="http://schemas.microsoft.com/office/drawing/2014/main" id="{DA27903F-2AB4-89C9-79F1-23DAF60BFA15}"/>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424257" y="4470596"/>
            <a:ext cx="1478648" cy="808636"/>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8" descr="A picture containing graphics, colorfulness, screenshot, graphic design&#10;&#10;Description automatically generated">
            <a:extLst>
              <a:ext uri="{FF2B5EF4-FFF2-40B4-BE49-F238E27FC236}">
                <a16:creationId xmlns:a16="http://schemas.microsoft.com/office/drawing/2014/main" id="{68B736FF-B853-CBCA-F6C7-E7A97B96756D}"/>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1250890" y="4391618"/>
            <a:ext cx="874218" cy="874218"/>
          </a:xfrm>
          <a:prstGeom prst="rect">
            <a:avLst/>
          </a:prstGeom>
        </p:spPr>
      </p:pic>
      <p:sp>
        <p:nvSpPr>
          <p:cNvPr id="34" name="TextBox 33">
            <a:extLst>
              <a:ext uri="{FF2B5EF4-FFF2-40B4-BE49-F238E27FC236}">
                <a16:creationId xmlns:a16="http://schemas.microsoft.com/office/drawing/2014/main" id="{36AAF798-D544-6F5A-3919-619CC487684C}"/>
              </a:ext>
            </a:extLst>
          </p:cNvPr>
          <p:cNvSpPr txBox="1"/>
          <p:nvPr/>
        </p:nvSpPr>
        <p:spPr>
          <a:xfrm>
            <a:off x="92893" y="472159"/>
            <a:ext cx="6095572" cy="987963"/>
          </a:xfrm>
          <a:prstGeom prst="rect">
            <a:avLst/>
          </a:prstGeom>
          <a:noFill/>
        </p:spPr>
        <p:txBody>
          <a:bodyPr wrap="square" rtlCol="0">
            <a:spAutoFit/>
          </a:bodyPr>
          <a:lstStyle/>
          <a:p>
            <a:pPr marL="0" marR="0" lvl="0" indent="0" algn="l" defTabSz="554492" rtl="0" eaLnBrk="1" fontAlgn="auto" latinLnBrk="0" hangingPunct="1">
              <a:lnSpc>
                <a:spcPct val="100000"/>
              </a:lnSpc>
              <a:spcBef>
                <a:spcPts val="0"/>
              </a:spcBef>
              <a:spcAft>
                <a:spcPts val="0"/>
              </a:spcAft>
              <a:buClrTx/>
              <a:buSzTx/>
              <a:buFontTx/>
              <a:buNone/>
              <a:tabLst/>
              <a:defRPr/>
            </a:pPr>
            <a:r>
              <a:rPr kumimoji="0" lang="en-GB" sz="1940" b="1" i="0" u="none" strike="noStrike" kern="0" cap="none" spc="0" normalizeH="0" baseline="0" noProof="0" dirty="0">
                <a:ln>
                  <a:noFill/>
                </a:ln>
                <a:solidFill>
                  <a:srgbClr val="14322B">
                    <a:lumMod val="90000"/>
                    <a:lumOff val="10000"/>
                  </a:srgbClr>
                </a:solidFill>
                <a:effectLst/>
                <a:uLnTx/>
                <a:uFillTx/>
                <a:latin typeface="Arial" panose="020B0604020202020204"/>
                <a:ea typeface="+mn-ea"/>
                <a:cs typeface="+mn-cs"/>
              </a:rPr>
              <a:t>The </a:t>
            </a:r>
            <a:r>
              <a:rPr kumimoji="0" lang="en-GB" sz="1940" b="1" i="0" u="sng" strike="noStrike" kern="0" cap="none" spc="0" normalizeH="0" baseline="0" noProof="0" dirty="0">
                <a:ln>
                  <a:noFill/>
                </a:ln>
                <a:solidFill>
                  <a:srgbClr val="14322B">
                    <a:lumMod val="90000"/>
                    <a:lumOff val="10000"/>
                  </a:srgbClr>
                </a:solidFill>
                <a:effectLst/>
                <a:uLnTx/>
                <a:uFillTx/>
                <a:latin typeface="Arial" panose="020B0604020202020204"/>
                <a:ea typeface="+mn-ea"/>
                <a:cs typeface="+mn-cs"/>
              </a:rPr>
              <a:t>UK Wireless Infrastructure Strategy </a:t>
            </a:r>
            <a:r>
              <a:rPr kumimoji="0" lang="en-GB" sz="1940" b="1" i="0" u="none" strike="noStrike" kern="0" cap="none" spc="0" normalizeH="0" baseline="0" noProof="0" dirty="0">
                <a:ln>
                  <a:noFill/>
                </a:ln>
                <a:solidFill>
                  <a:srgbClr val="14322B">
                    <a:lumMod val="90000"/>
                    <a:lumOff val="10000"/>
                  </a:srgbClr>
                </a:solidFill>
                <a:effectLst/>
                <a:uLnTx/>
                <a:uFillTx/>
                <a:latin typeface="Arial" panose="020B0604020202020204"/>
                <a:ea typeface="+mn-ea"/>
                <a:cs typeface="+mn-cs"/>
              </a:rPr>
              <a:t>captures the increasing momentum of customer demand and value created by dedicated connectivity</a:t>
            </a:r>
          </a:p>
        </p:txBody>
      </p:sp>
    </p:spTree>
    <p:extLst>
      <p:ext uri="{BB962C8B-B14F-4D97-AF65-F5344CB8AC3E}">
        <p14:creationId xmlns:p14="http://schemas.microsoft.com/office/powerpoint/2010/main" val="14322376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2AE4F7D-AC72-C9D7-0E23-DE4E5F666ECB}"/>
              </a:ext>
            </a:extLst>
          </p:cNvPr>
          <p:cNvSpPr txBox="1"/>
          <p:nvPr/>
        </p:nvSpPr>
        <p:spPr>
          <a:xfrm>
            <a:off x="1998899" y="726657"/>
            <a:ext cx="8194202" cy="4787464"/>
          </a:xfrm>
          <a:prstGeom prst="rect">
            <a:avLst/>
          </a:prstGeom>
          <a:noFill/>
        </p:spPr>
        <p:txBody>
          <a:bodyPr wrap="square" rtlCol="0">
            <a:spAutoFit/>
          </a:bodyPr>
          <a:lstStyle/>
          <a:p>
            <a:pPr marL="0" marR="0" lvl="0" indent="0" algn="l" defTabSz="1106973" rtl="0" eaLnBrk="1" fontAlgn="auto" latinLnBrk="0" hangingPunct="1">
              <a:lnSpc>
                <a:spcPct val="100000"/>
              </a:lnSpc>
              <a:spcBef>
                <a:spcPts val="0"/>
              </a:spcBef>
              <a:spcAft>
                <a:spcPts val="0"/>
              </a:spcAft>
              <a:buClr>
                <a:srgbClr val="000000"/>
              </a:buClr>
              <a:buSzTx/>
              <a:buFontTx/>
              <a:buNone/>
              <a:tabLst/>
              <a:defRPr/>
            </a:pPr>
            <a:r>
              <a:rPr kumimoji="0" lang="en-GB" sz="3390" b="0" i="0" u="none" strike="noStrike" kern="0" cap="none" spc="0" normalizeH="0" baseline="0" noProof="0" dirty="0">
                <a:ln>
                  <a:noFill/>
                </a:ln>
                <a:solidFill>
                  <a:srgbClr val="202124"/>
                </a:solidFill>
                <a:effectLst/>
                <a:uLnTx/>
                <a:uFillTx/>
                <a:latin typeface="Google Sans"/>
                <a:cs typeface="Arial"/>
              </a:rPr>
              <a:t>Globally, </a:t>
            </a:r>
            <a:r>
              <a:rPr kumimoji="0" lang="en-GB" sz="3390" b="1" i="0" u="none" strike="noStrike" kern="0" cap="none" spc="0" normalizeH="0" baseline="0" noProof="0" dirty="0">
                <a:ln>
                  <a:noFill/>
                </a:ln>
                <a:solidFill>
                  <a:srgbClr val="202124"/>
                </a:solidFill>
                <a:effectLst/>
                <a:uLnTx/>
                <a:uFillTx/>
                <a:latin typeface="Google Sans"/>
                <a:cs typeface="Arial"/>
              </a:rPr>
              <a:t>40 wireless carriers </a:t>
            </a:r>
            <a:r>
              <a:rPr kumimoji="0" lang="en-GB" sz="3390" b="0" i="0" u="none" strike="noStrike" kern="0" cap="none" spc="0" normalizeH="0" baseline="0" noProof="0" dirty="0">
                <a:ln>
                  <a:noFill/>
                </a:ln>
                <a:solidFill>
                  <a:srgbClr val="202124"/>
                </a:solidFill>
                <a:effectLst/>
                <a:uLnTx/>
                <a:uFillTx/>
                <a:latin typeface="Google Sans"/>
                <a:cs typeface="Arial"/>
              </a:rPr>
              <a:t>have deployed, launched, or soft-launched 5G standalone (SA) in public networks. </a:t>
            </a:r>
          </a:p>
          <a:p>
            <a:pPr marL="0" marR="0" lvl="0" indent="0" algn="l" defTabSz="1106973" rtl="0" eaLnBrk="1" fontAlgn="auto" latinLnBrk="0" hangingPunct="1">
              <a:lnSpc>
                <a:spcPct val="100000"/>
              </a:lnSpc>
              <a:spcBef>
                <a:spcPts val="0"/>
              </a:spcBef>
              <a:spcAft>
                <a:spcPts val="0"/>
              </a:spcAft>
              <a:buClr>
                <a:srgbClr val="000000"/>
              </a:buClr>
              <a:buSzTx/>
              <a:buFontTx/>
              <a:buNone/>
              <a:tabLst/>
              <a:defRPr/>
            </a:pPr>
            <a:endParaRPr kumimoji="0" lang="en-GB" sz="3390" b="0" i="0" u="none" strike="noStrike" kern="0" cap="none" spc="0" normalizeH="0" baseline="0" noProof="0" dirty="0">
              <a:ln>
                <a:noFill/>
              </a:ln>
              <a:solidFill>
                <a:srgbClr val="202124"/>
              </a:solidFill>
              <a:effectLst/>
              <a:uLnTx/>
              <a:uFillTx/>
              <a:latin typeface="Google Sans"/>
              <a:cs typeface="Arial"/>
            </a:endParaRPr>
          </a:p>
          <a:p>
            <a:pPr marL="0" marR="0" lvl="0" indent="0" algn="l" defTabSz="1106973" rtl="0" eaLnBrk="1" fontAlgn="auto" latinLnBrk="0" hangingPunct="1">
              <a:lnSpc>
                <a:spcPct val="100000"/>
              </a:lnSpc>
              <a:spcBef>
                <a:spcPts val="0"/>
              </a:spcBef>
              <a:spcAft>
                <a:spcPts val="0"/>
              </a:spcAft>
              <a:buClr>
                <a:srgbClr val="000000"/>
              </a:buClr>
              <a:buSzTx/>
              <a:buFontTx/>
              <a:buNone/>
              <a:tabLst/>
              <a:defRPr/>
            </a:pPr>
            <a:r>
              <a:rPr kumimoji="0" lang="en-GB" sz="3390" b="0" i="0" u="none" strike="noStrike" kern="0" cap="none" spc="0" normalizeH="0" baseline="0" noProof="0" dirty="0">
                <a:ln>
                  <a:noFill/>
                </a:ln>
                <a:solidFill>
                  <a:srgbClr val="202124"/>
                </a:solidFill>
                <a:effectLst/>
                <a:uLnTx/>
                <a:uFillTx/>
                <a:latin typeface="Google Sans"/>
                <a:cs typeface="Arial"/>
              </a:rPr>
              <a:t>This progress compares to a total of </a:t>
            </a:r>
            <a:r>
              <a:rPr kumimoji="0" lang="en-GB" sz="3390" b="1" i="0" u="none" strike="noStrike" kern="0" cap="none" spc="0" normalizeH="0" baseline="0" noProof="0" dirty="0">
                <a:ln>
                  <a:noFill/>
                </a:ln>
                <a:solidFill>
                  <a:srgbClr val="202124"/>
                </a:solidFill>
                <a:effectLst/>
                <a:uLnTx/>
                <a:uFillTx/>
                <a:latin typeface="Google Sans"/>
                <a:cs typeface="Arial"/>
              </a:rPr>
              <a:t>245 wireless carriers </a:t>
            </a:r>
            <a:r>
              <a:rPr kumimoji="0" lang="en-GB" sz="3390" b="0" i="0" u="none" strike="noStrike" kern="0" cap="none" spc="0" normalizeH="0" baseline="0" noProof="0" dirty="0">
                <a:ln>
                  <a:noFill/>
                </a:ln>
                <a:solidFill>
                  <a:srgbClr val="202124"/>
                </a:solidFill>
                <a:effectLst/>
                <a:uLnTx/>
                <a:uFillTx/>
                <a:latin typeface="Google Sans"/>
                <a:cs typeface="Arial"/>
              </a:rPr>
              <a:t>that have launched or soft-launched commercial 5G networks, implying </a:t>
            </a:r>
            <a:r>
              <a:rPr kumimoji="0" lang="en-GB" sz="3390" b="1" i="0" u="none" strike="noStrike" kern="0" cap="none" spc="0" normalizeH="0" baseline="0" noProof="0" dirty="0">
                <a:ln>
                  <a:noFill/>
                </a:ln>
                <a:solidFill>
                  <a:srgbClr val="202124"/>
                </a:solidFill>
                <a:effectLst/>
                <a:uLnTx/>
                <a:uFillTx/>
                <a:latin typeface="Google Sans"/>
                <a:cs typeface="Arial"/>
              </a:rPr>
              <a:t>~16% </a:t>
            </a:r>
            <a:r>
              <a:rPr kumimoji="0" lang="en-GB" sz="3390" b="0" i="0" u="none" strike="noStrike" kern="0" cap="none" spc="0" normalizeH="0" baseline="0" noProof="0" dirty="0">
                <a:ln>
                  <a:noFill/>
                </a:ln>
                <a:solidFill>
                  <a:srgbClr val="202124"/>
                </a:solidFill>
                <a:effectLst/>
                <a:uLnTx/>
                <a:uFillTx/>
                <a:latin typeface="Google Sans"/>
                <a:cs typeface="Arial"/>
              </a:rPr>
              <a:t>of 5G-focused wireless carriers have made the shift to 5G SA.</a:t>
            </a:r>
            <a:endParaRPr kumimoji="0" lang="en-GB" sz="3390" b="0" i="0" u="none" strike="noStrike" kern="0" cap="none" spc="0" normalizeH="0" baseline="0" noProof="0" dirty="0">
              <a:ln>
                <a:noFill/>
              </a:ln>
              <a:solidFill>
                <a:srgbClr val="000000"/>
              </a:solidFill>
              <a:effectLst/>
              <a:uLnTx/>
              <a:uFillTx/>
              <a:latin typeface="Arial"/>
              <a:cs typeface="Arial"/>
            </a:endParaRPr>
          </a:p>
        </p:txBody>
      </p:sp>
      <p:sp>
        <p:nvSpPr>
          <p:cNvPr id="3" name="TextBox 2">
            <a:extLst>
              <a:ext uri="{FF2B5EF4-FFF2-40B4-BE49-F238E27FC236}">
                <a16:creationId xmlns:a16="http://schemas.microsoft.com/office/drawing/2014/main" id="{7EC9D953-D9D6-1447-669E-3E6C04941141}"/>
              </a:ext>
            </a:extLst>
          </p:cNvPr>
          <p:cNvSpPr txBox="1"/>
          <p:nvPr/>
        </p:nvSpPr>
        <p:spPr>
          <a:xfrm>
            <a:off x="9495722" y="6305688"/>
            <a:ext cx="2319866" cy="353174"/>
          </a:xfrm>
          <a:prstGeom prst="rect">
            <a:avLst/>
          </a:prstGeom>
          <a:noFill/>
        </p:spPr>
        <p:txBody>
          <a:bodyPr wrap="none" rtlCol="0">
            <a:spAutoFit/>
          </a:bodyPr>
          <a:lstStyle/>
          <a:p>
            <a:pPr marL="0" marR="0" lvl="0" indent="0" algn="l" defTabSz="1106973" rtl="0" eaLnBrk="1" fontAlgn="auto" latinLnBrk="0" hangingPunct="1">
              <a:lnSpc>
                <a:spcPct val="100000"/>
              </a:lnSpc>
              <a:spcBef>
                <a:spcPts val="0"/>
              </a:spcBef>
              <a:spcAft>
                <a:spcPts val="0"/>
              </a:spcAft>
              <a:buClr>
                <a:srgbClr val="000000"/>
              </a:buClr>
              <a:buSzTx/>
              <a:buFontTx/>
              <a:buNone/>
              <a:tabLst/>
              <a:defRPr/>
            </a:pPr>
            <a:r>
              <a:rPr kumimoji="0" lang="en-GB" sz="1695" b="0" i="0" u="none" strike="noStrike" kern="0" cap="none" spc="0" normalizeH="0" baseline="0" noProof="0" dirty="0">
                <a:ln>
                  <a:noFill/>
                </a:ln>
                <a:solidFill>
                  <a:srgbClr val="000000"/>
                </a:solidFill>
                <a:effectLst/>
                <a:uLnTx/>
                <a:uFillTx/>
                <a:latin typeface="Arial"/>
                <a:cs typeface="Arial"/>
              </a:rPr>
              <a:t>Digital Infra, Feb 2023</a:t>
            </a:r>
          </a:p>
        </p:txBody>
      </p:sp>
    </p:spTree>
    <p:extLst>
      <p:ext uri="{BB962C8B-B14F-4D97-AF65-F5344CB8AC3E}">
        <p14:creationId xmlns:p14="http://schemas.microsoft.com/office/powerpoint/2010/main" val="13262148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4EC0DBB8-9B21-D79F-EDAE-ED75A9D26308}"/>
              </a:ext>
            </a:extLst>
          </p:cNvPr>
          <p:cNvSpPr/>
          <p:nvPr/>
        </p:nvSpPr>
        <p:spPr>
          <a:xfrm>
            <a:off x="1086686" y="370907"/>
            <a:ext cx="5155052" cy="4808494"/>
          </a:xfrm>
          <a:prstGeom prst="ellipse">
            <a:avLst/>
          </a:prstGeom>
          <a:solidFill>
            <a:schemeClr val="bg1">
              <a:lumMod val="95000"/>
            </a:schemeClr>
          </a:solidFill>
          <a:ln>
            <a:solidFill>
              <a:srgbClr val="1AD3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554492" rtl="0" eaLnBrk="1" fontAlgn="auto" latinLnBrk="0" hangingPunct="1">
              <a:lnSpc>
                <a:spcPct val="100000"/>
              </a:lnSpc>
              <a:spcBef>
                <a:spcPts val="0"/>
              </a:spcBef>
              <a:spcAft>
                <a:spcPts val="0"/>
              </a:spcAft>
              <a:buClrTx/>
              <a:buSzTx/>
              <a:buFontTx/>
              <a:buNone/>
              <a:tabLst/>
              <a:defRPr/>
            </a:pPr>
            <a:endParaRPr kumimoji="0" lang="en-GB" sz="1092" b="0" i="0" u="none" strike="noStrike" kern="0" cap="none" spc="0" normalizeH="0" baseline="0" noProof="0">
              <a:ln>
                <a:noFill/>
              </a:ln>
              <a:solidFill>
                <a:prstClr val="white"/>
              </a:solidFill>
              <a:effectLst/>
              <a:uLnTx/>
              <a:uFillTx/>
              <a:latin typeface="Arial" panose="020B0604020202020204"/>
              <a:ea typeface="+mn-ea"/>
              <a:cs typeface="+mn-cs"/>
            </a:endParaRPr>
          </a:p>
        </p:txBody>
      </p:sp>
      <p:sp>
        <p:nvSpPr>
          <p:cNvPr id="3" name="Oval 2">
            <a:extLst>
              <a:ext uri="{FF2B5EF4-FFF2-40B4-BE49-F238E27FC236}">
                <a16:creationId xmlns:a16="http://schemas.microsoft.com/office/drawing/2014/main" id="{DFCC111A-679B-C321-3A51-8DAFCE35A166}"/>
              </a:ext>
            </a:extLst>
          </p:cNvPr>
          <p:cNvSpPr/>
          <p:nvPr/>
        </p:nvSpPr>
        <p:spPr>
          <a:xfrm>
            <a:off x="1205179" y="902408"/>
            <a:ext cx="3993944" cy="3991024"/>
          </a:xfrm>
          <a:prstGeom prst="ellipse">
            <a:avLst/>
          </a:prstGeom>
          <a:solidFill>
            <a:schemeClr val="bg1"/>
          </a:solidFill>
          <a:ln>
            <a:solidFill>
              <a:srgbClr val="2FA74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554492" rtl="0" eaLnBrk="1" fontAlgn="auto" latinLnBrk="0" hangingPunct="1">
              <a:lnSpc>
                <a:spcPct val="100000"/>
              </a:lnSpc>
              <a:spcBef>
                <a:spcPts val="0"/>
              </a:spcBef>
              <a:spcAft>
                <a:spcPts val="0"/>
              </a:spcAft>
              <a:buClrTx/>
              <a:buSzTx/>
              <a:buFontTx/>
              <a:buNone/>
              <a:tabLst/>
              <a:defRPr/>
            </a:pPr>
            <a:endParaRPr kumimoji="0" lang="en-GB" sz="1092" b="0" i="0" u="none" strike="noStrike" kern="0" cap="none" spc="0" normalizeH="0" baseline="0" noProof="0">
              <a:ln>
                <a:noFill/>
              </a:ln>
              <a:solidFill>
                <a:prstClr val="white"/>
              </a:solidFill>
              <a:effectLst/>
              <a:uLnTx/>
              <a:uFillTx/>
              <a:latin typeface="Arial" panose="020B0604020202020204"/>
              <a:ea typeface="+mn-ea"/>
              <a:cs typeface="+mn-cs"/>
            </a:endParaRPr>
          </a:p>
        </p:txBody>
      </p:sp>
      <p:sp>
        <p:nvSpPr>
          <p:cNvPr id="7" name="Oval 6">
            <a:extLst>
              <a:ext uri="{FF2B5EF4-FFF2-40B4-BE49-F238E27FC236}">
                <a16:creationId xmlns:a16="http://schemas.microsoft.com/office/drawing/2014/main" id="{0935F2D0-CD24-2A58-976A-5D7A88417183}"/>
              </a:ext>
            </a:extLst>
          </p:cNvPr>
          <p:cNvSpPr/>
          <p:nvPr/>
        </p:nvSpPr>
        <p:spPr>
          <a:xfrm>
            <a:off x="1374536" y="1766220"/>
            <a:ext cx="2554160" cy="2576083"/>
          </a:xfrm>
          <a:prstGeom prst="ellipse">
            <a:avLst/>
          </a:prstGeom>
          <a:solidFill>
            <a:srgbClr val="E0F2EE"/>
          </a:solidFill>
          <a:ln>
            <a:solidFill>
              <a:srgbClr val="1AD3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554492" rtl="0" eaLnBrk="1" fontAlgn="auto" latinLnBrk="0" hangingPunct="1">
              <a:lnSpc>
                <a:spcPct val="100000"/>
              </a:lnSpc>
              <a:spcBef>
                <a:spcPts val="0"/>
              </a:spcBef>
              <a:spcAft>
                <a:spcPts val="0"/>
              </a:spcAft>
              <a:buClrTx/>
              <a:buSzTx/>
              <a:buFontTx/>
              <a:buNone/>
              <a:tabLst/>
              <a:defRPr/>
            </a:pPr>
            <a:endParaRPr kumimoji="0" lang="en-GB" sz="2183" b="1" i="0" u="none" strike="noStrike" kern="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2" name="TextBox 11">
            <a:extLst>
              <a:ext uri="{FF2B5EF4-FFF2-40B4-BE49-F238E27FC236}">
                <a16:creationId xmlns:a16="http://schemas.microsoft.com/office/drawing/2014/main" id="{656495B2-51FE-CBBC-67E7-109ECD7D41CE}"/>
              </a:ext>
            </a:extLst>
          </p:cNvPr>
          <p:cNvSpPr txBox="1"/>
          <p:nvPr/>
        </p:nvSpPr>
        <p:spPr>
          <a:xfrm>
            <a:off x="3853069" y="2193045"/>
            <a:ext cx="1308371" cy="428259"/>
          </a:xfrm>
          <a:prstGeom prst="rect">
            <a:avLst/>
          </a:prstGeom>
          <a:noFill/>
        </p:spPr>
        <p:txBody>
          <a:bodyPr wrap="none" rtlCol="0">
            <a:spAutoFit/>
          </a:bodyPr>
          <a:lstStyle/>
          <a:p>
            <a:pPr marL="0" marR="0" lvl="0" indent="0" algn="l" defTabSz="554492" rtl="0" eaLnBrk="1" fontAlgn="auto" latinLnBrk="0" hangingPunct="1">
              <a:lnSpc>
                <a:spcPct val="100000"/>
              </a:lnSpc>
              <a:spcBef>
                <a:spcPts val="0"/>
              </a:spcBef>
              <a:spcAft>
                <a:spcPts val="0"/>
              </a:spcAft>
              <a:buClrTx/>
              <a:buSzTx/>
              <a:buFontTx/>
              <a:buNone/>
              <a:tabLst/>
              <a:defRPr/>
            </a:pPr>
            <a:r>
              <a:rPr kumimoji="0" lang="en-GB" sz="2183" b="1" i="0" u="none" strike="noStrike" kern="0" cap="none" spc="0" normalizeH="0" baseline="0" noProof="0">
                <a:ln>
                  <a:noFill/>
                </a:ln>
                <a:solidFill>
                  <a:sysClr val="windowText" lastClr="000000"/>
                </a:solidFill>
                <a:effectLst/>
                <a:uLnTx/>
                <a:uFillTx/>
                <a:latin typeface="Arial" panose="020B0604020202020204" pitchFamily="34" charset="0"/>
                <a:ea typeface="+mn-ea"/>
                <a:cs typeface="Arial" panose="020B0604020202020204" pitchFamily="34" charset="0"/>
              </a:rPr>
              <a:t>Building</a:t>
            </a:r>
          </a:p>
        </p:txBody>
      </p:sp>
      <p:sp>
        <p:nvSpPr>
          <p:cNvPr id="16" name="TextBox 15">
            <a:extLst>
              <a:ext uri="{FF2B5EF4-FFF2-40B4-BE49-F238E27FC236}">
                <a16:creationId xmlns:a16="http://schemas.microsoft.com/office/drawing/2014/main" id="{9F2E70B9-DF2B-6A9C-3719-9D2AFF144D60}"/>
              </a:ext>
            </a:extLst>
          </p:cNvPr>
          <p:cNvSpPr txBox="1"/>
          <p:nvPr/>
        </p:nvSpPr>
        <p:spPr>
          <a:xfrm>
            <a:off x="4544594" y="1000397"/>
            <a:ext cx="963725" cy="428259"/>
          </a:xfrm>
          <a:prstGeom prst="rect">
            <a:avLst/>
          </a:prstGeom>
          <a:noFill/>
        </p:spPr>
        <p:txBody>
          <a:bodyPr wrap="none" rtlCol="0">
            <a:spAutoFit/>
          </a:bodyPr>
          <a:lstStyle/>
          <a:p>
            <a:pPr marL="0" marR="0" lvl="0" indent="0" algn="l" defTabSz="554492" rtl="0" eaLnBrk="1" fontAlgn="auto" latinLnBrk="0" hangingPunct="1">
              <a:lnSpc>
                <a:spcPct val="100000"/>
              </a:lnSpc>
              <a:spcBef>
                <a:spcPts val="0"/>
              </a:spcBef>
              <a:spcAft>
                <a:spcPts val="0"/>
              </a:spcAft>
              <a:buClrTx/>
              <a:buSzTx/>
              <a:buFontTx/>
              <a:buNone/>
              <a:tabLst/>
              <a:defRPr/>
            </a:pPr>
            <a:r>
              <a:rPr kumimoji="0" lang="en-GB" sz="2183" b="1" i="0" u="none" strike="noStrike" kern="0" cap="none" spc="0" normalizeH="0" baseline="0" noProof="0">
                <a:ln>
                  <a:noFill/>
                </a:ln>
                <a:solidFill>
                  <a:sysClr val="windowText" lastClr="000000"/>
                </a:solidFill>
                <a:effectLst/>
                <a:uLnTx/>
                <a:uFillTx/>
                <a:latin typeface="Arial" panose="020B0604020202020204" pitchFamily="34" charset="0"/>
                <a:ea typeface="+mn-ea"/>
                <a:cs typeface="Arial" panose="020B0604020202020204" pitchFamily="34" charset="0"/>
              </a:rPr>
              <a:t>Radio</a:t>
            </a:r>
          </a:p>
        </p:txBody>
      </p:sp>
      <p:pic>
        <p:nvPicPr>
          <p:cNvPr id="18" name="Picture 17" descr="A picture containing house, sketch&#10;&#10;Description automatically generated">
            <a:extLst>
              <a:ext uri="{FF2B5EF4-FFF2-40B4-BE49-F238E27FC236}">
                <a16:creationId xmlns:a16="http://schemas.microsoft.com/office/drawing/2014/main" id="{CFFFDE31-CB63-5776-6DE5-8DB12A48480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28730"/>
          <a:stretch/>
        </p:blipFill>
        <p:spPr>
          <a:xfrm>
            <a:off x="228748" y="5735260"/>
            <a:ext cx="6504873" cy="1074071"/>
          </a:xfrm>
          <a:prstGeom prst="rect">
            <a:avLst/>
          </a:prstGeom>
        </p:spPr>
      </p:pic>
      <p:sp>
        <p:nvSpPr>
          <p:cNvPr id="22" name="TextBox 21">
            <a:extLst>
              <a:ext uri="{FF2B5EF4-FFF2-40B4-BE49-F238E27FC236}">
                <a16:creationId xmlns:a16="http://schemas.microsoft.com/office/drawing/2014/main" id="{1344824E-11DA-50F1-F7B0-9F8E59F0309B}"/>
              </a:ext>
            </a:extLst>
          </p:cNvPr>
          <p:cNvSpPr txBox="1"/>
          <p:nvPr/>
        </p:nvSpPr>
        <p:spPr>
          <a:xfrm>
            <a:off x="5054825" y="4913449"/>
            <a:ext cx="2350030" cy="764055"/>
          </a:xfrm>
          <a:prstGeom prst="rect">
            <a:avLst/>
          </a:prstGeom>
          <a:noFill/>
          <a:ln>
            <a:solidFill>
              <a:srgbClr val="FF5C5D"/>
            </a:solidFill>
          </a:ln>
        </p:spPr>
        <p:txBody>
          <a:bodyPr wrap="square" rtlCol="0">
            <a:spAutoFit/>
          </a:bodyPr>
          <a:lstStyle/>
          <a:p>
            <a:pPr marL="173279" marR="0" lvl="0" indent="-173279" algn="l" defTabSz="554492"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en-GB" sz="1455" b="1" i="0" u="none" strike="noStrike" kern="0" cap="none" spc="0" normalizeH="0" baseline="0" noProof="0" dirty="0">
                <a:ln>
                  <a:noFill/>
                </a:ln>
                <a:solidFill>
                  <a:sysClr val="windowText" lastClr="000000"/>
                </a:solidFill>
                <a:effectLst/>
                <a:uLnTx/>
                <a:uFillTx/>
                <a:latin typeface="Arial" panose="020B0604020202020204"/>
                <a:ea typeface="+mn-ea"/>
                <a:cs typeface="+mn-cs"/>
              </a:rPr>
              <a:t> Digital transformation</a:t>
            </a:r>
          </a:p>
          <a:p>
            <a:pPr marL="173279" marR="0" lvl="0" indent="-173279" algn="l" defTabSz="554492"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en-GB" sz="1455" b="1" i="0" u="none" strike="noStrike" kern="0" cap="none" spc="0" normalizeH="0" baseline="0" noProof="0" dirty="0">
                <a:ln>
                  <a:noFill/>
                </a:ln>
                <a:solidFill>
                  <a:sysClr val="windowText" lastClr="000000"/>
                </a:solidFill>
                <a:effectLst/>
                <a:uLnTx/>
                <a:uFillTx/>
                <a:latin typeface="Arial" panose="020B0604020202020204"/>
                <a:ea typeface="+mn-ea"/>
                <a:cs typeface="+mn-cs"/>
              </a:rPr>
              <a:t> Inclusive experience </a:t>
            </a:r>
          </a:p>
          <a:p>
            <a:pPr marL="173279" marR="0" lvl="0" indent="-173279" algn="l" defTabSz="554492"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en-GB" sz="1455" b="1" i="0" u="none" strike="noStrike" kern="0" cap="none" spc="0" normalizeH="0" baseline="0" noProof="0" dirty="0">
                <a:ln>
                  <a:noFill/>
                </a:ln>
                <a:solidFill>
                  <a:sysClr val="windowText" lastClr="000000"/>
                </a:solidFill>
                <a:effectLst/>
                <a:uLnTx/>
                <a:uFillTx/>
                <a:latin typeface="Arial" panose="020B0604020202020204"/>
                <a:ea typeface="+mn-ea"/>
                <a:cs typeface="+mn-cs"/>
              </a:rPr>
              <a:t> Assured connectivity </a:t>
            </a:r>
          </a:p>
        </p:txBody>
      </p:sp>
      <p:sp>
        <p:nvSpPr>
          <p:cNvPr id="24" name="TextBox 23">
            <a:extLst>
              <a:ext uri="{FF2B5EF4-FFF2-40B4-BE49-F238E27FC236}">
                <a16:creationId xmlns:a16="http://schemas.microsoft.com/office/drawing/2014/main" id="{D6CFD468-8DB3-C2E6-7208-F81DA27518F5}"/>
              </a:ext>
            </a:extLst>
          </p:cNvPr>
          <p:cNvSpPr txBox="1"/>
          <p:nvPr/>
        </p:nvSpPr>
        <p:spPr>
          <a:xfrm>
            <a:off x="6326693" y="2687482"/>
            <a:ext cx="3240008" cy="987963"/>
          </a:xfrm>
          <a:prstGeom prst="rect">
            <a:avLst/>
          </a:prstGeom>
          <a:noFill/>
          <a:ln>
            <a:solidFill>
              <a:srgbClr val="FF5C5D"/>
            </a:solidFill>
          </a:ln>
        </p:spPr>
        <p:txBody>
          <a:bodyPr wrap="square" rtlCol="0">
            <a:spAutoFit/>
          </a:bodyPr>
          <a:lstStyle/>
          <a:p>
            <a:pPr marL="173279" marR="0" lvl="0" indent="-173279" algn="l" defTabSz="554492"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en-GB" sz="1455" b="1" i="0" u="none" strike="noStrike" kern="0" cap="none" spc="0" normalizeH="0" baseline="0" noProof="0" dirty="0">
                <a:ln>
                  <a:noFill/>
                </a:ln>
                <a:solidFill>
                  <a:sysClr val="windowText" lastClr="000000"/>
                </a:solidFill>
                <a:effectLst/>
                <a:uLnTx/>
                <a:uFillTx/>
                <a:latin typeface="Arial" panose="020B0604020202020204"/>
                <a:ea typeface="+mn-ea"/>
                <a:cs typeface="+mn-cs"/>
              </a:rPr>
              <a:t> Both indoor and outdoor needs </a:t>
            </a:r>
          </a:p>
          <a:p>
            <a:pPr marL="173279" marR="0" lvl="0" indent="-173279" algn="l" defTabSz="554492"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en-GB" sz="1455" b="1" i="0" u="none" strike="noStrike" kern="0" cap="none" spc="0" normalizeH="0" baseline="0" noProof="0" dirty="0">
                <a:ln>
                  <a:noFill/>
                </a:ln>
                <a:solidFill>
                  <a:sysClr val="windowText" lastClr="000000"/>
                </a:solidFill>
                <a:effectLst/>
                <a:uLnTx/>
                <a:uFillTx/>
                <a:latin typeface="Arial" panose="020B0604020202020204"/>
                <a:ea typeface="+mn-ea"/>
                <a:cs typeface="+mn-cs"/>
              </a:rPr>
              <a:t> Bespoke solutions </a:t>
            </a:r>
          </a:p>
          <a:p>
            <a:pPr marL="173279" marR="0" lvl="0" indent="-173279" algn="l" defTabSz="554492"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en-GB" sz="1455" b="1" i="0" u="none" strike="noStrike" kern="0" cap="none" spc="0" normalizeH="0" baseline="0" noProof="0" dirty="0">
                <a:ln>
                  <a:noFill/>
                </a:ln>
                <a:solidFill>
                  <a:sysClr val="windowText" lastClr="000000"/>
                </a:solidFill>
                <a:effectLst/>
                <a:uLnTx/>
                <a:uFillTx/>
                <a:latin typeface="Arial" panose="020B0604020202020204"/>
                <a:ea typeface="+mn-ea"/>
                <a:cs typeface="+mn-cs"/>
              </a:rPr>
              <a:t> Catered for all building types (Listed to new build)</a:t>
            </a:r>
          </a:p>
        </p:txBody>
      </p:sp>
      <p:sp>
        <p:nvSpPr>
          <p:cNvPr id="25" name="TextBox 24">
            <a:extLst>
              <a:ext uri="{FF2B5EF4-FFF2-40B4-BE49-F238E27FC236}">
                <a16:creationId xmlns:a16="http://schemas.microsoft.com/office/drawing/2014/main" id="{9BCB5B87-8B6E-2384-AB80-EE5C68C4E406}"/>
              </a:ext>
            </a:extLst>
          </p:cNvPr>
          <p:cNvSpPr txBox="1"/>
          <p:nvPr/>
        </p:nvSpPr>
        <p:spPr>
          <a:xfrm>
            <a:off x="6326693" y="628768"/>
            <a:ext cx="3240007" cy="1211870"/>
          </a:xfrm>
          <a:prstGeom prst="rect">
            <a:avLst/>
          </a:prstGeom>
          <a:noFill/>
          <a:ln>
            <a:solidFill>
              <a:srgbClr val="FF5C5D"/>
            </a:solidFill>
          </a:ln>
        </p:spPr>
        <p:txBody>
          <a:bodyPr wrap="square" rtlCol="0">
            <a:spAutoFit/>
          </a:bodyPr>
          <a:lstStyle/>
          <a:p>
            <a:pPr marL="173279" marR="0" lvl="0" indent="-173279" algn="l" defTabSz="554492"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en-GB" sz="1455" b="1" i="0" u="none" strike="noStrike" kern="0" cap="none" spc="0" normalizeH="0" baseline="0" noProof="0" dirty="0">
                <a:ln>
                  <a:noFill/>
                </a:ln>
                <a:solidFill>
                  <a:sysClr val="windowText" lastClr="000000"/>
                </a:solidFill>
                <a:effectLst/>
                <a:uLnTx/>
                <a:uFillTx/>
                <a:latin typeface="Arial" panose="020B0604020202020204"/>
                <a:ea typeface="+mn-ea"/>
                <a:cs typeface="+mn-cs"/>
              </a:rPr>
              <a:t> Trusted, long-standing relationships with MNOs</a:t>
            </a:r>
          </a:p>
          <a:p>
            <a:pPr marL="173279" marR="0" lvl="0" indent="-173279" algn="l" defTabSz="554492"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en-GB" sz="1455" b="1" i="0" u="none" strike="noStrike" kern="0" cap="none" spc="0" normalizeH="0" baseline="0" noProof="0" dirty="0">
                <a:ln>
                  <a:noFill/>
                </a:ln>
                <a:solidFill>
                  <a:sysClr val="windowText" lastClr="000000"/>
                </a:solidFill>
                <a:effectLst/>
                <a:uLnTx/>
                <a:uFillTx/>
                <a:latin typeface="Arial" panose="020B0604020202020204"/>
                <a:ea typeface="+mn-ea"/>
                <a:cs typeface="+mn-cs"/>
              </a:rPr>
              <a:t> End-to-end network deployment</a:t>
            </a:r>
          </a:p>
          <a:p>
            <a:pPr marL="173279" marR="0" lvl="0" indent="-173279" algn="l" defTabSz="554492"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en-GB" sz="1455" b="1" i="0" u="none" strike="noStrike" kern="0" cap="none" spc="0" normalizeH="0" baseline="0" noProof="0" dirty="0">
                <a:ln>
                  <a:noFill/>
                </a:ln>
                <a:solidFill>
                  <a:sysClr val="windowText" lastClr="000000"/>
                </a:solidFill>
                <a:effectLst/>
                <a:uLnTx/>
                <a:uFillTx/>
                <a:latin typeface="Arial" panose="020B0604020202020204"/>
                <a:ea typeface="+mn-ea"/>
                <a:cs typeface="+mn-cs"/>
              </a:rPr>
              <a:t> Optimisation experience in various environments </a:t>
            </a:r>
          </a:p>
        </p:txBody>
      </p:sp>
      <p:cxnSp>
        <p:nvCxnSpPr>
          <p:cNvPr id="26" name="Straight Connector 25">
            <a:extLst>
              <a:ext uri="{FF2B5EF4-FFF2-40B4-BE49-F238E27FC236}">
                <a16:creationId xmlns:a16="http://schemas.microsoft.com/office/drawing/2014/main" id="{BE924934-075F-FC03-0ED4-B3F4CBBE7092}"/>
              </a:ext>
            </a:extLst>
          </p:cNvPr>
          <p:cNvCxnSpPr>
            <a:cxnSpLocks/>
          </p:cNvCxnSpPr>
          <p:nvPr/>
        </p:nvCxnSpPr>
        <p:spPr>
          <a:xfrm>
            <a:off x="5456928" y="1216671"/>
            <a:ext cx="869764" cy="0"/>
          </a:xfrm>
          <a:prstGeom prst="line">
            <a:avLst/>
          </a:prstGeom>
          <a:ln>
            <a:solidFill>
              <a:srgbClr val="FF5C5D"/>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1A665E27-2E6E-C781-D6A0-6723A6558C9C}"/>
              </a:ext>
            </a:extLst>
          </p:cNvPr>
          <p:cNvCxnSpPr>
            <a:cxnSpLocks/>
          </p:cNvCxnSpPr>
          <p:nvPr/>
        </p:nvCxnSpPr>
        <p:spPr>
          <a:xfrm>
            <a:off x="5054825" y="2500182"/>
            <a:ext cx="1271868" cy="591551"/>
          </a:xfrm>
          <a:prstGeom prst="line">
            <a:avLst/>
          </a:prstGeom>
          <a:ln>
            <a:solidFill>
              <a:srgbClr val="FF5C5D"/>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49C07E70-CDA6-C9CA-982B-7F8D96E59A93}"/>
              </a:ext>
            </a:extLst>
          </p:cNvPr>
          <p:cNvSpPr txBox="1"/>
          <p:nvPr/>
        </p:nvSpPr>
        <p:spPr>
          <a:xfrm>
            <a:off x="1872487" y="2940884"/>
            <a:ext cx="1491114" cy="596317"/>
          </a:xfrm>
          <a:prstGeom prst="rect">
            <a:avLst/>
          </a:prstGeom>
          <a:noFill/>
        </p:spPr>
        <p:txBody>
          <a:bodyPr wrap="none" rtlCol="0">
            <a:spAutoFit/>
          </a:bodyPr>
          <a:lstStyle/>
          <a:p>
            <a:pPr marL="0" marR="0" lvl="0" indent="0" algn="ctr" defTabSz="554492" rtl="0" eaLnBrk="1" fontAlgn="auto" latinLnBrk="0" hangingPunct="1">
              <a:lnSpc>
                <a:spcPct val="100000"/>
              </a:lnSpc>
              <a:spcBef>
                <a:spcPts val="0"/>
              </a:spcBef>
              <a:spcAft>
                <a:spcPts val="0"/>
              </a:spcAft>
              <a:buClrTx/>
              <a:buSzTx/>
              <a:buFontTx/>
              <a:buNone/>
              <a:tabLst/>
              <a:defRPr/>
            </a:pPr>
            <a:r>
              <a:rPr kumimoji="0" lang="en-GB" sz="2183" b="1" i="0" u="none" strike="noStrike" kern="0" cap="none" spc="0" normalizeH="0" baseline="0" noProof="0">
                <a:ln>
                  <a:noFill/>
                </a:ln>
                <a:solidFill>
                  <a:srgbClr val="14322B"/>
                </a:solidFill>
                <a:effectLst/>
                <a:uLnTx/>
                <a:uFillTx/>
                <a:latin typeface="Arial" panose="020B0604020202020204" pitchFamily="34" charset="0"/>
                <a:ea typeface="+mn-ea"/>
                <a:cs typeface="Arial" panose="020B0604020202020204" pitchFamily="34" charset="0"/>
              </a:rPr>
              <a:t>Customer</a:t>
            </a:r>
          </a:p>
          <a:p>
            <a:pPr marL="0" marR="0" lvl="0" indent="0" algn="l" defTabSz="554492" rtl="0" eaLnBrk="1" fontAlgn="auto" latinLnBrk="0" hangingPunct="1">
              <a:lnSpc>
                <a:spcPct val="100000"/>
              </a:lnSpc>
              <a:spcBef>
                <a:spcPts val="0"/>
              </a:spcBef>
              <a:spcAft>
                <a:spcPts val="0"/>
              </a:spcAft>
              <a:buClrTx/>
              <a:buSzTx/>
              <a:buFontTx/>
              <a:buNone/>
              <a:tabLst/>
              <a:defRPr/>
            </a:pPr>
            <a:endParaRPr kumimoji="0" lang="en-GB" sz="1092" b="0" i="0" u="none" strike="noStrike" kern="0" cap="none" spc="0" normalizeH="0" baseline="0" noProof="0">
              <a:ln>
                <a:noFill/>
              </a:ln>
              <a:solidFill>
                <a:sysClr val="windowText" lastClr="000000"/>
              </a:solidFill>
              <a:effectLst/>
              <a:uLnTx/>
              <a:uFillTx/>
              <a:latin typeface="Arial" panose="020B0604020202020204"/>
              <a:ea typeface="+mn-ea"/>
              <a:cs typeface="+mn-cs"/>
            </a:endParaRPr>
          </a:p>
        </p:txBody>
      </p:sp>
      <p:cxnSp>
        <p:nvCxnSpPr>
          <p:cNvPr id="21" name="Straight Connector 20">
            <a:extLst>
              <a:ext uri="{FF2B5EF4-FFF2-40B4-BE49-F238E27FC236}">
                <a16:creationId xmlns:a16="http://schemas.microsoft.com/office/drawing/2014/main" id="{7166328A-6BEA-BB6E-7F6E-489A64092390}"/>
              </a:ext>
            </a:extLst>
          </p:cNvPr>
          <p:cNvCxnSpPr>
            <a:cxnSpLocks/>
          </p:cNvCxnSpPr>
          <p:nvPr/>
        </p:nvCxnSpPr>
        <p:spPr>
          <a:xfrm>
            <a:off x="3332396" y="3385693"/>
            <a:ext cx="1722429" cy="1549672"/>
          </a:xfrm>
          <a:prstGeom prst="line">
            <a:avLst/>
          </a:prstGeom>
          <a:ln>
            <a:solidFill>
              <a:srgbClr val="FF5C5D"/>
            </a:solidFill>
          </a:ln>
        </p:spPr>
        <p:style>
          <a:lnRef idx="1">
            <a:schemeClr val="accent1"/>
          </a:lnRef>
          <a:fillRef idx="0">
            <a:schemeClr val="accent1"/>
          </a:fillRef>
          <a:effectRef idx="0">
            <a:schemeClr val="accent1"/>
          </a:effectRef>
          <a:fontRef idx="minor">
            <a:schemeClr val="tx1"/>
          </a:fontRef>
        </p:style>
      </p:cxnSp>
      <p:pic>
        <p:nvPicPr>
          <p:cNvPr id="32" name="Picture 31" descr="A picture containing font, graphics, logo, screenshot&#10;&#10;Description automatically generated">
            <a:extLst>
              <a:ext uri="{FF2B5EF4-FFF2-40B4-BE49-F238E27FC236}">
                <a16:creationId xmlns:a16="http://schemas.microsoft.com/office/drawing/2014/main" id="{C25A59C5-11AD-22F4-5191-67F733F6BEC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287790" y="5387735"/>
            <a:ext cx="2310099" cy="924040"/>
          </a:xfrm>
          <a:prstGeom prst="rect">
            <a:avLst/>
          </a:prstGeom>
        </p:spPr>
      </p:pic>
    </p:spTree>
    <p:extLst>
      <p:ext uri="{BB962C8B-B14F-4D97-AF65-F5344CB8AC3E}">
        <p14:creationId xmlns:p14="http://schemas.microsoft.com/office/powerpoint/2010/main" val="39951565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Picture 38" descr="A picture containing circle, astronomical object, space, universe&#10;&#10;Description automatically generated">
            <a:extLst>
              <a:ext uri="{FF2B5EF4-FFF2-40B4-BE49-F238E27FC236}">
                <a16:creationId xmlns:a16="http://schemas.microsoft.com/office/drawing/2014/main" id="{F59D1EDC-0BBB-92D3-CFB0-18ECA5136DF3}"/>
              </a:ext>
            </a:extLst>
          </p:cNvPr>
          <p:cNvPicPr>
            <a:picLocks noChangeAspect="1"/>
          </p:cNvPicPr>
          <p:nvPr/>
        </p:nvPicPr>
        <p:blipFill rotWithShape="1">
          <a:blip r:embed="rId3">
            <a:alphaModFix amt="32000"/>
            <a:extLst>
              <a:ext uri="{28A0092B-C50C-407E-A947-70E740481C1C}">
                <a14:useLocalDpi xmlns:a14="http://schemas.microsoft.com/office/drawing/2010/main" val="0"/>
              </a:ext>
            </a:extLst>
          </a:blip>
          <a:srcRect t="44019" r="47812" b="24526"/>
          <a:stretch/>
        </p:blipFill>
        <p:spPr>
          <a:xfrm>
            <a:off x="845928" y="-1601612"/>
            <a:ext cx="11353003" cy="6842799"/>
          </a:xfrm>
          <a:prstGeom prst="rect">
            <a:avLst/>
          </a:prstGeom>
        </p:spPr>
      </p:pic>
      <p:pic>
        <p:nvPicPr>
          <p:cNvPr id="40" name="Picture 39" descr="A picture containing circle, astronomical object, space, universe&#10;&#10;Description automatically generated">
            <a:extLst>
              <a:ext uri="{FF2B5EF4-FFF2-40B4-BE49-F238E27FC236}">
                <a16:creationId xmlns:a16="http://schemas.microsoft.com/office/drawing/2014/main" id="{31BDB6A0-531F-C3C9-A94A-4EA1D687ECCF}"/>
              </a:ext>
            </a:extLst>
          </p:cNvPr>
          <p:cNvPicPr>
            <a:picLocks noChangeAspect="1"/>
          </p:cNvPicPr>
          <p:nvPr/>
        </p:nvPicPr>
        <p:blipFill rotWithShape="1">
          <a:blip r:embed="rId3">
            <a:alphaModFix amt="32000"/>
            <a:extLst>
              <a:ext uri="{28A0092B-C50C-407E-A947-70E740481C1C}">
                <a14:useLocalDpi xmlns:a14="http://schemas.microsoft.com/office/drawing/2010/main" val="0"/>
              </a:ext>
            </a:extLst>
          </a:blip>
          <a:srcRect t="50737" r="54316" b="24526"/>
          <a:stretch/>
        </p:blipFill>
        <p:spPr>
          <a:xfrm rot="16457082" flipH="1">
            <a:off x="-2260100" y="-780381"/>
            <a:ext cx="9938175" cy="5381460"/>
          </a:xfrm>
          <a:prstGeom prst="rect">
            <a:avLst/>
          </a:prstGeom>
        </p:spPr>
      </p:pic>
      <p:sp>
        <p:nvSpPr>
          <p:cNvPr id="3" name="Slide Number Placeholder 2">
            <a:extLst>
              <a:ext uri="{FF2B5EF4-FFF2-40B4-BE49-F238E27FC236}">
                <a16:creationId xmlns:a16="http://schemas.microsoft.com/office/drawing/2014/main" id="{32FE728B-DB3A-5DE7-29C9-1CE3F51D7F06}"/>
              </a:ext>
            </a:extLst>
          </p:cNvPr>
          <p:cNvSpPr>
            <a:spLocks noGrp="1"/>
          </p:cNvSpPr>
          <p:nvPr>
            <p:ph type="sldNum" sz="quarter" idx="12"/>
          </p:nvPr>
        </p:nvSpPr>
        <p:spPr/>
        <p:txBody>
          <a:bodyPr/>
          <a:lstStyle/>
          <a:p>
            <a:pPr marL="0" marR="0" lvl="0" indent="0" algn="l" defTabSz="554492" rtl="0" eaLnBrk="1" fontAlgn="auto" latinLnBrk="0" hangingPunct="1">
              <a:lnSpc>
                <a:spcPct val="100000"/>
              </a:lnSpc>
              <a:spcBef>
                <a:spcPts val="0"/>
              </a:spcBef>
              <a:spcAft>
                <a:spcPts val="0"/>
              </a:spcAft>
              <a:buClrTx/>
              <a:buSzTx/>
              <a:buFontTx/>
              <a:buNone/>
              <a:tabLst/>
              <a:defRPr/>
            </a:pPr>
            <a:fld id="{F5AEA0E0-5CC6-4BD0-905C-A0021E419432}" type="slidenum">
              <a:rPr kumimoji="0" lang="en-GB" sz="1200" b="0" i="0" u="none" strike="noStrike" kern="0" cap="none" spc="0" normalizeH="0" baseline="0" noProof="0">
                <a:ln>
                  <a:noFill/>
                </a:ln>
                <a:solidFill>
                  <a:srgbClr val="14322B"/>
                </a:solidFill>
                <a:effectLst/>
                <a:uLnTx/>
                <a:uFillTx/>
                <a:latin typeface="Arial" panose="020B0604020202020204"/>
                <a:ea typeface="+mn-ea"/>
                <a:cs typeface="+mn-cs"/>
              </a:rPr>
              <a:pPr marL="0" marR="0" lvl="0" indent="0" algn="l" defTabSz="554492" rtl="0" eaLnBrk="1" fontAlgn="auto" latinLnBrk="0" hangingPunct="1">
                <a:lnSpc>
                  <a:spcPct val="100000"/>
                </a:lnSpc>
                <a:spcBef>
                  <a:spcPts val="0"/>
                </a:spcBef>
                <a:spcAft>
                  <a:spcPts val="0"/>
                </a:spcAft>
                <a:buClrTx/>
                <a:buSzTx/>
                <a:buFontTx/>
                <a:buNone/>
                <a:tabLst/>
                <a:defRPr/>
              </a:pPr>
              <a:t>61</a:t>
            </a:fld>
            <a:endParaRPr kumimoji="0" lang="en-GB" sz="1200" b="0" i="0" u="none" strike="noStrike" kern="0" cap="none" spc="0" normalizeH="0" baseline="0" noProof="0">
              <a:ln>
                <a:noFill/>
              </a:ln>
              <a:solidFill>
                <a:srgbClr val="14322B"/>
              </a:solidFill>
              <a:effectLst/>
              <a:uLnTx/>
              <a:uFillTx/>
              <a:latin typeface="Arial" panose="020B0604020202020204"/>
              <a:ea typeface="+mn-ea"/>
              <a:cs typeface="+mn-cs"/>
            </a:endParaRPr>
          </a:p>
        </p:txBody>
      </p:sp>
      <p:sp>
        <p:nvSpPr>
          <p:cNvPr id="4" name="TextBox 3">
            <a:extLst>
              <a:ext uri="{FF2B5EF4-FFF2-40B4-BE49-F238E27FC236}">
                <a16:creationId xmlns:a16="http://schemas.microsoft.com/office/drawing/2014/main" id="{2C202904-F383-1133-50AD-D346710236EF}"/>
              </a:ext>
            </a:extLst>
          </p:cNvPr>
          <p:cNvSpPr txBox="1"/>
          <p:nvPr/>
        </p:nvSpPr>
        <p:spPr>
          <a:xfrm>
            <a:off x="1336259" y="485013"/>
            <a:ext cx="3305676" cy="708014"/>
          </a:xfrm>
          <a:prstGeom prst="rect">
            <a:avLst/>
          </a:prstGeom>
          <a:noFill/>
        </p:spPr>
        <p:txBody>
          <a:bodyPr wrap="square">
            <a:spAutoFit/>
          </a:bodyPr>
          <a:lstStyle/>
          <a:p>
            <a:pPr marL="0" marR="0" lvl="0" indent="0" algn="l" defTabSz="914358" rtl="0" eaLnBrk="1" fontAlgn="auto" latinLnBrk="0" hangingPunct="1">
              <a:lnSpc>
                <a:spcPct val="107000"/>
              </a:lnSpc>
              <a:spcBef>
                <a:spcPts val="0"/>
              </a:spcBef>
              <a:spcAft>
                <a:spcPts val="800"/>
              </a:spcAft>
              <a:buClrTx/>
              <a:buSzTx/>
              <a:buFontTx/>
              <a:buNone/>
              <a:tabLst/>
              <a:defRPr/>
            </a:pPr>
            <a:r>
              <a:rPr kumimoji="0" lang="en-GB" sz="1940" b="1" i="0" u="none" strike="noStrike" kern="1200" cap="none" spc="0" normalizeH="0" baseline="0" noProof="0" dirty="0">
                <a:ln>
                  <a:noFill/>
                </a:ln>
                <a:gradFill>
                  <a:gsLst>
                    <a:gs pos="0">
                      <a:srgbClr val="16D6A8"/>
                    </a:gs>
                    <a:gs pos="100000">
                      <a:srgbClr val="2FA745"/>
                    </a:gs>
                  </a:gsLst>
                  <a:lin ang="0" scaled="1"/>
                </a:gradFill>
                <a:effectLst/>
                <a:uLnTx/>
                <a:uFillTx/>
                <a:latin typeface="Arial" panose="020B0604020202020204"/>
                <a:ea typeface="+mn-ea"/>
                <a:cs typeface="+mn-cs"/>
              </a:rPr>
              <a:t>Indoor multi-operator coverage</a:t>
            </a:r>
          </a:p>
        </p:txBody>
      </p:sp>
      <p:sp>
        <p:nvSpPr>
          <p:cNvPr id="5" name="TextBox 4">
            <a:extLst>
              <a:ext uri="{FF2B5EF4-FFF2-40B4-BE49-F238E27FC236}">
                <a16:creationId xmlns:a16="http://schemas.microsoft.com/office/drawing/2014/main" id="{B16F7662-B0EF-8A04-A5C8-81B1E42A1C1D}"/>
              </a:ext>
            </a:extLst>
          </p:cNvPr>
          <p:cNvSpPr txBox="1"/>
          <p:nvPr/>
        </p:nvSpPr>
        <p:spPr>
          <a:xfrm>
            <a:off x="1362811" y="4330280"/>
            <a:ext cx="3305676" cy="708014"/>
          </a:xfrm>
          <a:prstGeom prst="rect">
            <a:avLst/>
          </a:prstGeom>
          <a:noFill/>
        </p:spPr>
        <p:txBody>
          <a:bodyPr wrap="square">
            <a:spAutoFit/>
          </a:bodyPr>
          <a:lstStyle/>
          <a:p>
            <a:pPr marL="0" marR="0" lvl="0" indent="0" algn="l" defTabSz="914358" rtl="0" eaLnBrk="1" fontAlgn="auto" latinLnBrk="0" hangingPunct="1">
              <a:lnSpc>
                <a:spcPct val="107000"/>
              </a:lnSpc>
              <a:spcBef>
                <a:spcPts val="0"/>
              </a:spcBef>
              <a:spcAft>
                <a:spcPts val="800"/>
              </a:spcAft>
              <a:buClrTx/>
              <a:buSzTx/>
              <a:buFontTx/>
              <a:buNone/>
              <a:tabLst/>
              <a:defRPr/>
            </a:pPr>
            <a:r>
              <a:rPr kumimoji="0" lang="en-GB" sz="1940" b="1" i="0" u="none" strike="noStrike" kern="1200" cap="none" spc="0" normalizeH="0" baseline="0" noProof="0" dirty="0">
                <a:ln>
                  <a:noFill/>
                </a:ln>
                <a:gradFill>
                  <a:gsLst>
                    <a:gs pos="0">
                      <a:srgbClr val="16D6A8"/>
                    </a:gs>
                    <a:gs pos="100000">
                      <a:srgbClr val="2FA745"/>
                    </a:gs>
                  </a:gsLst>
                  <a:lin ang="0" scaled="1"/>
                </a:gradFill>
                <a:effectLst/>
                <a:uLnTx/>
                <a:uFillTx/>
                <a:latin typeface="Arial" panose="020B0604020202020204"/>
                <a:ea typeface="+mn-ea"/>
                <a:cs typeface="+mn-cs"/>
              </a:rPr>
              <a:t>4G/5G mobile private networks</a:t>
            </a:r>
          </a:p>
        </p:txBody>
      </p:sp>
      <p:sp>
        <p:nvSpPr>
          <p:cNvPr id="6" name="TextBox 5">
            <a:extLst>
              <a:ext uri="{FF2B5EF4-FFF2-40B4-BE49-F238E27FC236}">
                <a16:creationId xmlns:a16="http://schemas.microsoft.com/office/drawing/2014/main" id="{9D9364BB-DDC9-AFE3-E00B-5EC3844CFA25}"/>
              </a:ext>
            </a:extLst>
          </p:cNvPr>
          <p:cNvSpPr txBox="1"/>
          <p:nvPr/>
        </p:nvSpPr>
        <p:spPr>
          <a:xfrm>
            <a:off x="7279619" y="485014"/>
            <a:ext cx="3305676" cy="1027461"/>
          </a:xfrm>
          <a:prstGeom prst="rect">
            <a:avLst/>
          </a:prstGeom>
          <a:noFill/>
        </p:spPr>
        <p:txBody>
          <a:bodyPr wrap="square">
            <a:spAutoFit/>
          </a:bodyPr>
          <a:lstStyle/>
          <a:p>
            <a:pPr marL="0" marR="0" lvl="0" indent="0" algn="r" defTabSz="914358" rtl="0" eaLnBrk="1" fontAlgn="auto" latinLnBrk="0" hangingPunct="1">
              <a:lnSpc>
                <a:spcPct val="107000"/>
              </a:lnSpc>
              <a:spcBef>
                <a:spcPts val="0"/>
              </a:spcBef>
              <a:spcAft>
                <a:spcPts val="800"/>
              </a:spcAft>
              <a:buClrTx/>
              <a:buSzTx/>
              <a:buFontTx/>
              <a:buNone/>
              <a:tabLst/>
              <a:defRPr/>
            </a:pPr>
            <a:r>
              <a:rPr kumimoji="0" lang="en-GB" sz="1940" b="1" i="0" u="none" strike="noStrike" kern="1200" cap="none" spc="0" normalizeH="0" baseline="0" noProof="0" dirty="0">
                <a:ln>
                  <a:noFill/>
                </a:ln>
                <a:gradFill>
                  <a:gsLst>
                    <a:gs pos="0">
                      <a:srgbClr val="16D6A8"/>
                    </a:gs>
                    <a:gs pos="100000">
                      <a:srgbClr val="2FA745"/>
                    </a:gs>
                  </a:gsLst>
                  <a:lin ang="0" scaled="1"/>
                </a:gradFill>
                <a:effectLst/>
                <a:uLnTx/>
                <a:uFillTx/>
                <a:latin typeface="Arial" panose="020B0604020202020204"/>
                <a:ea typeface="+mn-ea"/>
                <a:cs typeface="+mn-cs"/>
              </a:rPr>
              <a:t>City and town coverage densification through outdoor small cells</a:t>
            </a:r>
          </a:p>
        </p:txBody>
      </p:sp>
      <p:sp>
        <p:nvSpPr>
          <p:cNvPr id="7" name="TextBox 6">
            <a:extLst>
              <a:ext uri="{FF2B5EF4-FFF2-40B4-BE49-F238E27FC236}">
                <a16:creationId xmlns:a16="http://schemas.microsoft.com/office/drawing/2014/main" id="{21151763-303D-233A-5178-C94012A69AD5}"/>
              </a:ext>
            </a:extLst>
          </p:cNvPr>
          <p:cNvSpPr txBox="1"/>
          <p:nvPr/>
        </p:nvSpPr>
        <p:spPr>
          <a:xfrm>
            <a:off x="7439685" y="4270959"/>
            <a:ext cx="3305676" cy="708014"/>
          </a:xfrm>
          <a:prstGeom prst="rect">
            <a:avLst/>
          </a:prstGeom>
          <a:noFill/>
        </p:spPr>
        <p:txBody>
          <a:bodyPr wrap="square">
            <a:spAutoFit/>
          </a:bodyPr>
          <a:lstStyle/>
          <a:p>
            <a:pPr marL="0" marR="0" lvl="0" indent="0" algn="r" defTabSz="914358" rtl="0" eaLnBrk="1" fontAlgn="auto" latinLnBrk="0" hangingPunct="1">
              <a:lnSpc>
                <a:spcPct val="107000"/>
              </a:lnSpc>
              <a:spcBef>
                <a:spcPts val="0"/>
              </a:spcBef>
              <a:spcAft>
                <a:spcPts val="800"/>
              </a:spcAft>
              <a:buClrTx/>
              <a:buSzTx/>
              <a:buFontTx/>
              <a:buNone/>
              <a:tabLst/>
              <a:defRPr/>
            </a:pPr>
            <a:r>
              <a:rPr kumimoji="0" lang="en-GB" sz="1940" b="1" i="0" u="none" strike="noStrike" kern="1200" cap="none" spc="0" normalizeH="0" baseline="0" noProof="0" dirty="0">
                <a:ln>
                  <a:noFill/>
                </a:ln>
                <a:gradFill>
                  <a:gsLst>
                    <a:gs pos="0">
                      <a:srgbClr val="16D6A8"/>
                    </a:gs>
                    <a:gs pos="100000">
                      <a:srgbClr val="2FA745"/>
                    </a:gs>
                  </a:gsLst>
                  <a:lin ang="0" scaled="1"/>
                </a:gradFill>
                <a:effectLst/>
                <a:uLnTx/>
                <a:uFillTx/>
                <a:latin typeface="Arial" panose="020B0604020202020204"/>
                <a:ea typeface="+mn-ea"/>
                <a:cs typeface="+mn-cs"/>
              </a:rPr>
              <a:t>Suburban and urban macro sites</a:t>
            </a:r>
          </a:p>
        </p:txBody>
      </p:sp>
      <p:pic>
        <p:nvPicPr>
          <p:cNvPr id="10" name="Picture 9" descr="A person talking on a cell phone&#10;&#10;Description automatically generated with medium confidence">
            <a:extLst>
              <a:ext uri="{FF2B5EF4-FFF2-40B4-BE49-F238E27FC236}">
                <a16:creationId xmlns:a16="http://schemas.microsoft.com/office/drawing/2014/main" id="{27FF2C19-0B81-8754-7FEB-419FDCAF9B5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843977" y="4645243"/>
            <a:ext cx="4347595" cy="2219085"/>
          </a:xfrm>
          <a:prstGeom prst="rect">
            <a:avLst/>
          </a:prstGeom>
        </p:spPr>
      </p:pic>
      <p:pic>
        <p:nvPicPr>
          <p:cNvPr id="8" name="Picture 7" descr="A picture containing building, skyscraper, sky, light&#10;&#10;Description automatically generated">
            <a:extLst>
              <a:ext uri="{FF2B5EF4-FFF2-40B4-BE49-F238E27FC236}">
                <a16:creationId xmlns:a16="http://schemas.microsoft.com/office/drawing/2014/main" id="{F9D56006-BACD-C5FB-7D59-AE0AAB58DDB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7113" y="1572663"/>
            <a:ext cx="2331365" cy="1973890"/>
          </a:xfrm>
          <a:prstGeom prst="rect">
            <a:avLst/>
          </a:prstGeom>
        </p:spPr>
      </p:pic>
      <p:pic>
        <p:nvPicPr>
          <p:cNvPr id="9" name="Picture 8" descr="A picture containing art, creativity&#10;&#10;Description automatically generated">
            <a:extLst>
              <a:ext uri="{FF2B5EF4-FFF2-40B4-BE49-F238E27FC236}">
                <a16:creationId xmlns:a16="http://schemas.microsoft.com/office/drawing/2014/main" id="{3CB7D979-E65C-30D2-38C7-362B109505C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621204" y="1559849"/>
            <a:ext cx="2570368" cy="2219085"/>
          </a:xfrm>
          <a:prstGeom prst="rect">
            <a:avLst/>
          </a:prstGeom>
        </p:spPr>
      </p:pic>
      <p:pic>
        <p:nvPicPr>
          <p:cNvPr id="11" name="Picture 10" descr="A person in a hard hat and safety vest holding a tablet&#10;&#10;Description automatically generated with low confidence">
            <a:extLst>
              <a:ext uri="{FF2B5EF4-FFF2-40B4-BE49-F238E27FC236}">
                <a16:creationId xmlns:a16="http://schemas.microsoft.com/office/drawing/2014/main" id="{7E26C145-B0A9-3B28-55E9-D48CB60BFDC9}"/>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a:off x="428" y="5038213"/>
            <a:ext cx="2252785" cy="1819787"/>
          </a:xfrm>
          <a:prstGeom prst="rect">
            <a:avLst/>
          </a:prstGeom>
        </p:spPr>
      </p:pic>
      <p:sp>
        <p:nvSpPr>
          <p:cNvPr id="16" name="Title 2">
            <a:extLst>
              <a:ext uri="{FF2B5EF4-FFF2-40B4-BE49-F238E27FC236}">
                <a16:creationId xmlns:a16="http://schemas.microsoft.com/office/drawing/2014/main" id="{42B1A6DB-C9C2-1A3E-D9E2-727535B2B619}"/>
              </a:ext>
            </a:extLst>
          </p:cNvPr>
          <p:cNvSpPr txBox="1">
            <a:spLocks/>
          </p:cNvSpPr>
          <p:nvPr/>
        </p:nvSpPr>
        <p:spPr>
          <a:xfrm>
            <a:off x="5023772" y="2995434"/>
            <a:ext cx="1929287" cy="552742"/>
          </a:xfrm>
          <a:prstGeom prst="rect">
            <a:avLst/>
          </a:prstGeom>
          <a:noFill/>
          <a:ln>
            <a:noFill/>
          </a:ln>
        </p:spPr>
        <p:txBody>
          <a:bodyPr anchor="t"/>
          <a:lstStyle>
            <a:lvl1pPr algn="l" defTabSz="914400" rtl="0" eaLnBrk="1" latinLnBrk="0" hangingPunct="1">
              <a:lnSpc>
                <a:spcPct val="90000"/>
              </a:lnSpc>
              <a:spcBef>
                <a:spcPct val="0"/>
              </a:spcBef>
              <a:buNone/>
              <a:defRPr sz="3600" kern="1200">
                <a:solidFill>
                  <a:schemeClr val="tx1"/>
                </a:solidFill>
                <a:latin typeface="+mj-lt"/>
                <a:ea typeface="+mj-ea"/>
                <a:cs typeface="+mj-cs"/>
              </a:defRPr>
            </a:lvl1pPr>
          </a:lstStyle>
          <a:p>
            <a:pPr marL="0" marR="0" lvl="0" indent="0" algn="ctr" defTabSz="914358" rtl="0" eaLnBrk="1" fontAlgn="auto" latinLnBrk="0" hangingPunct="1">
              <a:lnSpc>
                <a:spcPct val="90000"/>
              </a:lnSpc>
              <a:spcBef>
                <a:spcPct val="0"/>
              </a:spcBef>
              <a:spcAft>
                <a:spcPts val="0"/>
              </a:spcAft>
              <a:buClrTx/>
              <a:buSzTx/>
              <a:buFontTx/>
              <a:buNone/>
              <a:tabLst/>
              <a:defRPr/>
            </a:pPr>
            <a:endParaRPr kumimoji="0" lang="en-GB" sz="1698" b="1" i="0" u="none" strike="noStrike" kern="1200" cap="none" spc="0" normalizeH="0" baseline="0" noProof="0" dirty="0">
              <a:ln>
                <a:noFill/>
              </a:ln>
              <a:solidFill>
                <a:srgbClr val="14322B"/>
              </a:solidFill>
              <a:effectLst/>
              <a:uLnTx/>
              <a:uFillTx/>
              <a:latin typeface="Arial" panose="020B0604020202020204"/>
              <a:ea typeface="+mj-ea"/>
              <a:cs typeface="+mj-cs"/>
            </a:endParaRPr>
          </a:p>
        </p:txBody>
      </p:sp>
      <p:sp>
        <p:nvSpPr>
          <p:cNvPr id="18" name="Title 2">
            <a:extLst>
              <a:ext uri="{FF2B5EF4-FFF2-40B4-BE49-F238E27FC236}">
                <a16:creationId xmlns:a16="http://schemas.microsoft.com/office/drawing/2014/main" id="{82630227-A8C1-C9F9-A6DB-5B233F9AE8EB}"/>
              </a:ext>
            </a:extLst>
          </p:cNvPr>
          <p:cNvSpPr txBox="1">
            <a:spLocks/>
          </p:cNvSpPr>
          <p:nvPr/>
        </p:nvSpPr>
        <p:spPr>
          <a:xfrm>
            <a:off x="1606706" y="1347803"/>
            <a:ext cx="2570369" cy="2202899"/>
          </a:xfrm>
          <a:prstGeom prst="rect">
            <a:avLst/>
          </a:prstGeom>
          <a:noFill/>
          <a:ln>
            <a:noFill/>
          </a:ln>
        </p:spPr>
        <p:txBody>
          <a:bodyPr anchor="t"/>
          <a:lstStyle>
            <a:lvl1pPr algn="l" defTabSz="914400" rtl="0" eaLnBrk="1" latinLnBrk="0" hangingPunct="1">
              <a:lnSpc>
                <a:spcPct val="90000"/>
              </a:lnSpc>
              <a:spcBef>
                <a:spcPct val="0"/>
              </a:spcBef>
              <a:buNone/>
              <a:defRPr sz="3600" kern="1200">
                <a:solidFill>
                  <a:schemeClr val="tx1"/>
                </a:solidFill>
                <a:latin typeface="+mj-lt"/>
                <a:ea typeface="+mj-ea"/>
                <a:cs typeface="+mj-cs"/>
              </a:defRPr>
            </a:lvl1pPr>
          </a:lstStyle>
          <a:p>
            <a:pPr marL="0" marR="0" lvl="0" indent="0" algn="l" defTabSz="914358" rtl="0" eaLnBrk="1" fontAlgn="auto" latinLnBrk="0" hangingPunct="1">
              <a:lnSpc>
                <a:spcPct val="90000"/>
              </a:lnSpc>
              <a:spcBef>
                <a:spcPct val="0"/>
              </a:spcBef>
              <a:spcAft>
                <a:spcPts val="0"/>
              </a:spcAft>
              <a:buClrTx/>
              <a:buSzTx/>
              <a:buFontTx/>
              <a:buNone/>
              <a:tabLst/>
              <a:defRPr/>
            </a:pPr>
            <a:endParaRPr kumimoji="0" lang="en-GB" sz="1213" b="0" i="0" u="none" strike="noStrike" kern="1200" cap="none" spc="0" normalizeH="0" baseline="0" noProof="0" dirty="0">
              <a:ln>
                <a:noFill/>
              </a:ln>
              <a:solidFill>
                <a:srgbClr val="14322B"/>
              </a:solidFill>
              <a:effectLst/>
              <a:uLnTx/>
              <a:uFillTx/>
              <a:latin typeface="Arial" panose="020B0604020202020204"/>
              <a:ea typeface="+mj-ea"/>
              <a:cs typeface="+mj-cs"/>
            </a:endParaRPr>
          </a:p>
          <a:p>
            <a:pPr marL="207935" marR="0" lvl="0" indent="-207935" algn="l" defTabSz="914358" rtl="0" eaLnBrk="1" fontAlgn="auto" latinLnBrk="0" hangingPunct="1">
              <a:lnSpc>
                <a:spcPct val="90000"/>
              </a:lnSpc>
              <a:spcBef>
                <a:spcPct val="0"/>
              </a:spcBef>
              <a:spcAft>
                <a:spcPts val="0"/>
              </a:spcAft>
              <a:buClrTx/>
              <a:buSzTx/>
              <a:buFont typeface="Wingdings" panose="05000000000000000000" pitchFamily="2" charset="2"/>
              <a:buChar char="ü"/>
              <a:tabLst/>
              <a:defRPr/>
            </a:pPr>
            <a:r>
              <a:rPr kumimoji="0" lang="en-GB" sz="1213" b="0" i="0" u="none" strike="noStrike" kern="1200" cap="none" spc="0" normalizeH="0" baseline="0" noProof="0" dirty="0">
                <a:ln>
                  <a:noFill/>
                </a:ln>
                <a:solidFill>
                  <a:srgbClr val="14322B"/>
                </a:solidFill>
                <a:effectLst/>
                <a:uLnTx/>
                <a:uFillTx/>
                <a:latin typeface="Arial" panose="020B0604020202020204"/>
                <a:ea typeface="+mj-ea"/>
                <a:cs typeface="+mj-cs"/>
              </a:rPr>
              <a:t>DAS with an upgrade path to 5G across all four MNOs</a:t>
            </a:r>
            <a:br>
              <a:rPr kumimoji="0" lang="en-GB" sz="1213" b="0" i="0" u="none" strike="noStrike" kern="1200" cap="none" spc="0" normalizeH="0" baseline="0" noProof="0" dirty="0">
                <a:ln>
                  <a:noFill/>
                </a:ln>
                <a:solidFill>
                  <a:srgbClr val="14322B"/>
                </a:solidFill>
                <a:effectLst/>
                <a:uLnTx/>
                <a:uFillTx/>
                <a:latin typeface="Arial" panose="020B0604020202020204"/>
                <a:ea typeface="+mj-ea"/>
                <a:cs typeface="+mj-cs"/>
              </a:rPr>
            </a:br>
            <a:endParaRPr kumimoji="0" lang="en-GB" sz="1213" b="0" i="0" u="none" strike="noStrike" kern="1200" cap="none" spc="0" normalizeH="0" baseline="0" noProof="0" dirty="0">
              <a:ln>
                <a:noFill/>
              </a:ln>
              <a:solidFill>
                <a:srgbClr val="14322B"/>
              </a:solidFill>
              <a:effectLst/>
              <a:uLnTx/>
              <a:uFillTx/>
              <a:latin typeface="Arial" panose="020B0604020202020204"/>
              <a:ea typeface="+mj-ea"/>
              <a:cs typeface="+mj-cs"/>
            </a:endParaRPr>
          </a:p>
          <a:p>
            <a:pPr marL="207935" marR="0" lvl="0" indent="-207935" algn="l" defTabSz="914358" rtl="0" eaLnBrk="1" fontAlgn="auto" latinLnBrk="0" hangingPunct="1">
              <a:lnSpc>
                <a:spcPct val="90000"/>
              </a:lnSpc>
              <a:spcBef>
                <a:spcPct val="0"/>
              </a:spcBef>
              <a:spcAft>
                <a:spcPts val="0"/>
              </a:spcAft>
              <a:buClrTx/>
              <a:buSzTx/>
              <a:buFont typeface="Wingdings" panose="05000000000000000000" pitchFamily="2" charset="2"/>
              <a:buChar char="ü"/>
              <a:tabLst/>
              <a:defRPr/>
            </a:pPr>
            <a:r>
              <a:rPr kumimoji="0" lang="en-GB" sz="1213" b="0" i="0" u="none" strike="noStrike" kern="1200" cap="none" spc="0" normalizeH="0" baseline="0" noProof="0" dirty="0">
                <a:ln>
                  <a:noFill/>
                </a:ln>
                <a:solidFill>
                  <a:srgbClr val="14322B"/>
                </a:solidFill>
                <a:effectLst/>
                <a:uLnTx/>
                <a:uFillTx/>
                <a:latin typeface="Arial" panose="020B0604020202020204"/>
                <a:ea typeface="+mj-ea"/>
                <a:cs typeface="+mj-cs"/>
              </a:rPr>
              <a:t>New pay-as-you-occupy commercial model for landlord and tenants </a:t>
            </a:r>
          </a:p>
          <a:p>
            <a:pPr marL="207935" marR="0" lvl="0" indent="-207935" algn="l" defTabSz="914358" rtl="0" eaLnBrk="1" fontAlgn="auto" latinLnBrk="0" hangingPunct="1">
              <a:lnSpc>
                <a:spcPct val="90000"/>
              </a:lnSpc>
              <a:spcBef>
                <a:spcPct val="0"/>
              </a:spcBef>
              <a:spcAft>
                <a:spcPts val="0"/>
              </a:spcAft>
              <a:buClrTx/>
              <a:buSzTx/>
              <a:buFont typeface="Wingdings" panose="05000000000000000000" pitchFamily="2" charset="2"/>
              <a:buChar char="ü"/>
              <a:tabLst/>
              <a:defRPr/>
            </a:pPr>
            <a:endParaRPr kumimoji="0" lang="en-GB" sz="1213" b="0" i="0" u="none" strike="noStrike" kern="1200" cap="none" spc="0" normalizeH="0" baseline="0" noProof="0" dirty="0">
              <a:ln>
                <a:noFill/>
              </a:ln>
              <a:solidFill>
                <a:srgbClr val="14322B"/>
              </a:solidFill>
              <a:effectLst/>
              <a:uLnTx/>
              <a:uFillTx/>
              <a:latin typeface="Arial" panose="020B0604020202020204"/>
              <a:ea typeface="+mj-ea"/>
              <a:cs typeface="+mj-cs"/>
            </a:endParaRPr>
          </a:p>
          <a:p>
            <a:pPr marL="207935" marR="0" lvl="0" indent="-207935" algn="l" defTabSz="914358" rtl="0" eaLnBrk="1" fontAlgn="auto" latinLnBrk="0" hangingPunct="1">
              <a:lnSpc>
                <a:spcPct val="90000"/>
              </a:lnSpc>
              <a:spcBef>
                <a:spcPct val="0"/>
              </a:spcBef>
              <a:spcAft>
                <a:spcPts val="0"/>
              </a:spcAft>
              <a:buClrTx/>
              <a:buSzTx/>
              <a:buFont typeface="Wingdings" panose="05000000000000000000" pitchFamily="2" charset="2"/>
              <a:buChar char="ü"/>
              <a:tabLst/>
              <a:defRPr/>
            </a:pPr>
            <a:r>
              <a:rPr kumimoji="0" lang="en-GB" sz="1213" b="0" i="0" u="none" strike="noStrike" kern="1200" cap="none" spc="0" normalizeH="0" baseline="0" noProof="0" dirty="0">
                <a:ln>
                  <a:noFill/>
                </a:ln>
                <a:solidFill>
                  <a:srgbClr val="14322B"/>
                </a:solidFill>
                <a:effectLst/>
                <a:uLnTx/>
                <a:uFillTx/>
                <a:latin typeface="Arial" panose="020B0604020202020204"/>
                <a:ea typeface="+mj-ea"/>
                <a:cs typeface="+mj-cs"/>
              </a:rPr>
              <a:t>96% of office space connected by us</a:t>
            </a:r>
          </a:p>
        </p:txBody>
      </p:sp>
      <p:sp>
        <p:nvSpPr>
          <p:cNvPr id="19" name="Title 2">
            <a:extLst>
              <a:ext uri="{FF2B5EF4-FFF2-40B4-BE49-F238E27FC236}">
                <a16:creationId xmlns:a16="http://schemas.microsoft.com/office/drawing/2014/main" id="{D8FB8FAC-3D82-161F-47F0-8409063E560C}"/>
              </a:ext>
            </a:extLst>
          </p:cNvPr>
          <p:cNvSpPr txBox="1">
            <a:spLocks/>
          </p:cNvSpPr>
          <p:nvPr/>
        </p:nvSpPr>
        <p:spPr>
          <a:xfrm>
            <a:off x="7730496" y="1347803"/>
            <a:ext cx="2570368" cy="943036"/>
          </a:xfrm>
          <a:prstGeom prst="rect">
            <a:avLst/>
          </a:prstGeom>
          <a:noFill/>
          <a:ln>
            <a:noFill/>
          </a:ln>
        </p:spPr>
        <p:txBody>
          <a:bodyPr anchor="t"/>
          <a:lstStyle>
            <a:lvl1pPr algn="l" defTabSz="914400" rtl="0" eaLnBrk="1" latinLnBrk="0" hangingPunct="1">
              <a:lnSpc>
                <a:spcPct val="90000"/>
              </a:lnSpc>
              <a:spcBef>
                <a:spcPct val="0"/>
              </a:spcBef>
              <a:buNone/>
              <a:defRPr sz="3600" kern="1200">
                <a:solidFill>
                  <a:schemeClr val="tx1"/>
                </a:solidFill>
                <a:latin typeface="+mj-lt"/>
                <a:ea typeface="+mj-ea"/>
                <a:cs typeface="+mj-cs"/>
              </a:defRPr>
            </a:lvl1pPr>
          </a:lstStyle>
          <a:p>
            <a:pPr marL="0" marR="0" lvl="0" indent="0" algn="l" defTabSz="914358" rtl="0" eaLnBrk="1" fontAlgn="auto" latinLnBrk="0" hangingPunct="1">
              <a:lnSpc>
                <a:spcPct val="90000"/>
              </a:lnSpc>
              <a:spcBef>
                <a:spcPct val="0"/>
              </a:spcBef>
              <a:spcAft>
                <a:spcPts val="0"/>
              </a:spcAft>
              <a:buClrTx/>
              <a:buSzTx/>
              <a:buFontTx/>
              <a:buNone/>
              <a:tabLst/>
              <a:defRPr/>
            </a:pPr>
            <a:endParaRPr kumimoji="0" lang="en-GB" sz="1698" b="0" i="0" u="none" strike="noStrike" kern="1200" cap="none" spc="0" normalizeH="0" baseline="0" noProof="0" dirty="0">
              <a:ln>
                <a:noFill/>
              </a:ln>
              <a:solidFill>
                <a:srgbClr val="14322B"/>
              </a:solidFill>
              <a:effectLst/>
              <a:uLnTx/>
              <a:uFillTx/>
              <a:latin typeface="Arial" panose="020B0604020202020204"/>
              <a:ea typeface="+mj-ea"/>
              <a:cs typeface="+mj-cs"/>
            </a:endParaRPr>
          </a:p>
          <a:p>
            <a:pPr marL="277246" marR="0" lvl="0" indent="-277246" algn="l" defTabSz="914358" rtl="0" eaLnBrk="1" fontAlgn="auto" latinLnBrk="0" hangingPunct="1">
              <a:lnSpc>
                <a:spcPct val="90000"/>
              </a:lnSpc>
              <a:spcBef>
                <a:spcPct val="0"/>
              </a:spcBef>
              <a:spcAft>
                <a:spcPts val="0"/>
              </a:spcAft>
              <a:buClrTx/>
              <a:buSzTx/>
              <a:buFont typeface="Wingdings" panose="05000000000000000000" pitchFamily="2" charset="2"/>
              <a:buChar char="ü"/>
              <a:tabLst/>
              <a:defRPr/>
            </a:pPr>
            <a:r>
              <a:rPr kumimoji="0" lang="en-GB" sz="1213" b="0" i="0" u="none" strike="noStrike" kern="1200" cap="none" spc="0" normalizeH="0" baseline="0" noProof="0" dirty="0">
                <a:ln>
                  <a:noFill/>
                </a:ln>
                <a:solidFill>
                  <a:srgbClr val="14322B"/>
                </a:solidFill>
                <a:effectLst/>
                <a:uLnTx/>
                <a:uFillTx/>
                <a:latin typeface="Arial" panose="020B0604020202020204"/>
                <a:ea typeface="+mj-ea"/>
                <a:cs typeface="+mj-cs"/>
              </a:rPr>
              <a:t>Upgraded existing street furniture in the Square Mile in London  </a:t>
            </a:r>
            <a:br>
              <a:rPr kumimoji="0" lang="en-GB" sz="1213" b="0" i="0" u="none" strike="noStrike" kern="1200" cap="none" spc="0" normalizeH="0" baseline="0" noProof="0" dirty="0">
                <a:ln>
                  <a:noFill/>
                </a:ln>
                <a:solidFill>
                  <a:srgbClr val="14322B"/>
                </a:solidFill>
                <a:effectLst/>
                <a:uLnTx/>
                <a:uFillTx/>
                <a:latin typeface="Arial" panose="020B0604020202020204"/>
                <a:ea typeface="+mj-ea"/>
                <a:cs typeface="+mj-cs"/>
              </a:rPr>
            </a:br>
            <a:endParaRPr kumimoji="0" lang="en-GB" sz="1213" b="0" i="0" u="none" strike="noStrike" kern="1200" cap="none" spc="0" normalizeH="0" baseline="0" noProof="0" dirty="0">
              <a:ln>
                <a:noFill/>
              </a:ln>
              <a:solidFill>
                <a:srgbClr val="14322B"/>
              </a:solidFill>
              <a:effectLst/>
              <a:uLnTx/>
              <a:uFillTx/>
              <a:latin typeface="Arial" panose="020B0604020202020204"/>
              <a:ea typeface="+mj-ea"/>
              <a:cs typeface="+mj-cs"/>
            </a:endParaRPr>
          </a:p>
          <a:p>
            <a:pPr marL="285737" marR="0" lvl="0" indent="-285737" algn="l" defTabSz="554492" rtl="0" eaLnBrk="1" fontAlgn="auto" latinLnBrk="0" hangingPunct="1">
              <a:lnSpc>
                <a:spcPct val="90000"/>
              </a:lnSpc>
              <a:spcBef>
                <a:spcPct val="0"/>
              </a:spcBef>
              <a:spcAft>
                <a:spcPts val="0"/>
              </a:spcAft>
              <a:buClrTx/>
              <a:buSzTx/>
              <a:buFont typeface="Wingdings" panose="05000000000000000000" pitchFamily="2" charset="2"/>
              <a:buChar char="ü"/>
              <a:tabLst/>
              <a:defRPr/>
            </a:pPr>
            <a:r>
              <a:rPr kumimoji="0" lang="en-AU" sz="1213" b="0" i="0" u="none" strike="noStrike" kern="1200" cap="none" spc="0" normalizeH="0" baseline="0" noProof="0" dirty="0">
                <a:ln>
                  <a:noFill/>
                </a:ln>
                <a:solidFill>
                  <a:srgbClr val="14322B"/>
                </a:solidFill>
                <a:effectLst/>
                <a:uLnTx/>
                <a:uFillTx/>
                <a:latin typeface="Arial" panose="020B0604020202020204"/>
                <a:ea typeface="+mj-ea"/>
                <a:cs typeface="+mj-cs"/>
              </a:rPr>
              <a:t>4G and 5G pilot, designed with each mobile network operator in mind</a:t>
            </a:r>
          </a:p>
          <a:p>
            <a:pPr marL="0" marR="0" lvl="0" indent="0" algn="l" defTabSz="914358" rtl="0" eaLnBrk="1" fontAlgn="auto" latinLnBrk="0" hangingPunct="1">
              <a:lnSpc>
                <a:spcPct val="90000"/>
              </a:lnSpc>
              <a:spcBef>
                <a:spcPct val="0"/>
              </a:spcBef>
              <a:spcAft>
                <a:spcPts val="0"/>
              </a:spcAft>
              <a:buClrTx/>
              <a:buSzTx/>
              <a:buFontTx/>
              <a:buNone/>
              <a:tabLst/>
              <a:defRPr/>
            </a:pPr>
            <a:endParaRPr kumimoji="0" lang="en-GB" sz="1213" b="0" i="0" u="none" strike="noStrike" kern="1200" cap="none" spc="0" normalizeH="0" baseline="0" noProof="0" dirty="0">
              <a:ln>
                <a:noFill/>
              </a:ln>
              <a:solidFill>
                <a:srgbClr val="14322B"/>
              </a:solidFill>
              <a:effectLst/>
              <a:uLnTx/>
              <a:uFillTx/>
              <a:latin typeface="Arial" panose="020B0604020202020204"/>
              <a:ea typeface="+mj-ea"/>
              <a:cs typeface="+mj-cs"/>
            </a:endParaRPr>
          </a:p>
          <a:p>
            <a:pPr marL="277246" marR="0" lvl="0" indent="-277246" algn="l" defTabSz="914358" rtl="0" eaLnBrk="1" fontAlgn="auto" latinLnBrk="0" hangingPunct="1">
              <a:lnSpc>
                <a:spcPct val="90000"/>
              </a:lnSpc>
              <a:spcBef>
                <a:spcPct val="0"/>
              </a:spcBef>
              <a:spcAft>
                <a:spcPts val="0"/>
              </a:spcAft>
              <a:buClrTx/>
              <a:buSzTx/>
              <a:buFont typeface="Wingdings" panose="05000000000000000000" pitchFamily="2" charset="2"/>
              <a:buChar char="ü"/>
              <a:tabLst/>
              <a:defRPr/>
            </a:pPr>
            <a:r>
              <a:rPr kumimoji="0" lang="en-GB" sz="1213" b="0" i="0" u="none" strike="noStrike" kern="1200" cap="none" spc="0" normalizeH="0" baseline="0" noProof="0" dirty="0">
                <a:ln>
                  <a:noFill/>
                </a:ln>
                <a:solidFill>
                  <a:srgbClr val="14322B"/>
                </a:solidFill>
                <a:effectLst/>
                <a:uLnTx/>
                <a:uFillTx/>
                <a:latin typeface="Arial" panose="020B0604020202020204"/>
                <a:ea typeface="+mj-ea"/>
                <a:cs typeface="+mj-cs"/>
              </a:rPr>
              <a:t>First-of-its-kind shareable infrastructure</a:t>
            </a:r>
          </a:p>
        </p:txBody>
      </p:sp>
      <p:sp>
        <p:nvSpPr>
          <p:cNvPr id="20" name="Title 2">
            <a:extLst>
              <a:ext uri="{FF2B5EF4-FFF2-40B4-BE49-F238E27FC236}">
                <a16:creationId xmlns:a16="http://schemas.microsoft.com/office/drawing/2014/main" id="{01C0A9C5-36EF-5388-751D-5B2AB301F3C3}"/>
              </a:ext>
            </a:extLst>
          </p:cNvPr>
          <p:cNvSpPr txBox="1">
            <a:spLocks/>
          </p:cNvSpPr>
          <p:nvPr/>
        </p:nvSpPr>
        <p:spPr>
          <a:xfrm>
            <a:off x="7919094" y="4981901"/>
            <a:ext cx="2592166" cy="2030055"/>
          </a:xfrm>
          <a:prstGeom prst="rect">
            <a:avLst/>
          </a:prstGeom>
          <a:noFill/>
          <a:ln>
            <a:noFill/>
          </a:ln>
        </p:spPr>
        <p:txBody>
          <a:bodyPr anchor="t"/>
          <a:lstStyle>
            <a:lvl1pPr algn="l" defTabSz="914400" rtl="0" eaLnBrk="1" latinLnBrk="0" hangingPunct="1">
              <a:lnSpc>
                <a:spcPct val="90000"/>
              </a:lnSpc>
              <a:spcBef>
                <a:spcPct val="0"/>
              </a:spcBef>
              <a:buNone/>
              <a:defRPr sz="3600" kern="1200">
                <a:solidFill>
                  <a:schemeClr val="tx1"/>
                </a:solidFill>
                <a:latin typeface="+mj-lt"/>
                <a:ea typeface="+mj-ea"/>
                <a:cs typeface="+mj-cs"/>
              </a:defRPr>
            </a:lvl1pPr>
          </a:lstStyle>
          <a:p>
            <a:pPr marL="277246" marR="0" lvl="0" indent="-277246" algn="l" defTabSz="914358" rtl="0" eaLnBrk="1" fontAlgn="auto" latinLnBrk="0" hangingPunct="1">
              <a:lnSpc>
                <a:spcPct val="90000"/>
              </a:lnSpc>
              <a:spcBef>
                <a:spcPct val="0"/>
              </a:spcBef>
              <a:spcAft>
                <a:spcPts val="0"/>
              </a:spcAft>
              <a:buClrTx/>
              <a:buSzTx/>
              <a:buFont typeface="Wingdings" panose="05000000000000000000" pitchFamily="2" charset="2"/>
              <a:buChar char="ü"/>
              <a:tabLst/>
              <a:defRPr/>
            </a:pPr>
            <a:endParaRPr kumimoji="0" lang="en-GB" sz="1698" b="0" i="0" u="none" strike="noStrike" kern="1200" cap="none" spc="0" normalizeH="0" baseline="0" noProof="0" dirty="0">
              <a:ln>
                <a:noFill/>
              </a:ln>
              <a:solidFill>
                <a:srgbClr val="14322B"/>
              </a:solidFill>
              <a:effectLst/>
              <a:uLnTx/>
              <a:uFillTx/>
              <a:latin typeface="Arial" panose="020B0604020202020204"/>
              <a:ea typeface="+mj-ea"/>
              <a:cs typeface="+mj-cs"/>
            </a:endParaRPr>
          </a:p>
          <a:p>
            <a:pPr marL="277246" marR="0" lvl="0" indent="-277246" algn="l" defTabSz="914358" rtl="0" eaLnBrk="1" fontAlgn="auto" latinLnBrk="0" hangingPunct="1">
              <a:lnSpc>
                <a:spcPct val="90000"/>
              </a:lnSpc>
              <a:spcBef>
                <a:spcPct val="0"/>
              </a:spcBef>
              <a:spcAft>
                <a:spcPts val="0"/>
              </a:spcAft>
              <a:buClrTx/>
              <a:buSzTx/>
              <a:buFont typeface="Wingdings" panose="05000000000000000000" pitchFamily="2" charset="2"/>
              <a:buChar char="ü"/>
              <a:tabLst/>
              <a:defRPr/>
            </a:pPr>
            <a:r>
              <a:rPr kumimoji="0" lang="en-GB" sz="1213" b="0" i="0" u="none" strike="noStrike" kern="1200" cap="none" spc="0" normalizeH="0" baseline="0" noProof="0" dirty="0">
                <a:ln>
                  <a:noFill/>
                </a:ln>
                <a:solidFill>
                  <a:srgbClr val="14322B"/>
                </a:solidFill>
                <a:effectLst/>
                <a:uLnTx/>
                <a:uFillTx/>
                <a:latin typeface="Arial" panose="020B0604020202020204"/>
                <a:ea typeface="+mj-ea"/>
                <a:cs typeface="+mj-cs"/>
              </a:rPr>
              <a:t>4G multi-operator small cell and DAS deployment</a:t>
            </a:r>
          </a:p>
          <a:p>
            <a:pPr marL="0" marR="0" lvl="0" indent="0" algn="l" defTabSz="914358" rtl="0" eaLnBrk="1" fontAlgn="auto" latinLnBrk="0" hangingPunct="1">
              <a:lnSpc>
                <a:spcPct val="90000"/>
              </a:lnSpc>
              <a:spcBef>
                <a:spcPct val="0"/>
              </a:spcBef>
              <a:spcAft>
                <a:spcPts val="0"/>
              </a:spcAft>
              <a:buClrTx/>
              <a:buSzTx/>
              <a:buFontTx/>
              <a:buNone/>
              <a:tabLst/>
              <a:defRPr/>
            </a:pPr>
            <a:endParaRPr kumimoji="0" lang="en-GB" sz="1213" b="0" i="0" u="none" strike="noStrike" kern="1200" cap="none" spc="0" normalizeH="0" baseline="0" noProof="0" dirty="0">
              <a:ln>
                <a:noFill/>
              </a:ln>
              <a:solidFill>
                <a:srgbClr val="14322B"/>
              </a:solidFill>
              <a:effectLst/>
              <a:uLnTx/>
              <a:uFillTx/>
              <a:latin typeface="Arial" panose="020B0604020202020204"/>
              <a:ea typeface="+mj-ea"/>
              <a:cs typeface="+mj-cs"/>
            </a:endParaRPr>
          </a:p>
          <a:p>
            <a:pPr marL="277246" marR="0" lvl="0" indent="-277246" algn="l" defTabSz="914358" rtl="0" eaLnBrk="1" fontAlgn="auto" latinLnBrk="0" hangingPunct="1">
              <a:lnSpc>
                <a:spcPct val="90000"/>
              </a:lnSpc>
              <a:spcBef>
                <a:spcPct val="0"/>
              </a:spcBef>
              <a:spcAft>
                <a:spcPts val="0"/>
              </a:spcAft>
              <a:buClrTx/>
              <a:buSzTx/>
              <a:buFont typeface="Wingdings" panose="05000000000000000000" pitchFamily="2" charset="2"/>
              <a:buChar char="ü"/>
              <a:tabLst/>
              <a:defRPr/>
            </a:pPr>
            <a:r>
              <a:rPr kumimoji="0" lang="en-GB" sz="1213" b="0" i="0" u="none" strike="noStrike" kern="1200" cap="none" spc="0" normalizeH="0" baseline="0" noProof="0" dirty="0">
                <a:ln>
                  <a:noFill/>
                </a:ln>
                <a:solidFill>
                  <a:srgbClr val="14322B"/>
                </a:solidFill>
                <a:effectLst/>
                <a:uLnTx/>
                <a:uFillTx/>
                <a:latin typeface="Arial" panose="020B0604020202020204"/>
                <a:ea typeface="+mj-ea"/>
                <a:cs typeface="+mj-cs"/>
              </a:rPr>
              <a:t>Connected 20+ Workspace Group locations (95% of their site portfolio)</a:t>
            </a:r>
            <a:br>
              <a:rPr kumimoji="0" lang="en-GB" sz="1213" b="0" i="0" u="none" strike="noStrike" kern="1200" cap="none" spc="0" normalizeH="0" baseline="0" noProof="0" dirty="0">
                <a:ln>
                  <a:noFill/>
                </a:ln>
                <a:solidFill>
                  <a:srgbClr val="14322B"/>
                </a:solidFill>
                <a:effectLst/>
                <a:uLnTx/>
                <a:uFillTx/>
                <a:latin typeface="Arial" panose="020B0604020202020204"/>
                <a:ea typeface="+mj-ea"/>
                <a:cs typeface="+mj-cs"/>
              </a:rPr>
            </a:br>
            <a:endParaRPr kumimoji="0" lang="en-GB" sz="1213" b="0" i="0" u="none" strike="noStrike" kern="1200" cap="none" spc="0" normalizeH="0" baseline="0" noProof="0" dirty="0">
              <a:ln>
                <a:noFill/>
              </a:ln>
              <a:solidFill>
                <a:srgbClr val="14322B"/>
              </a:solidFill>
              <a:effectLst/>
              <a:uLnTx/>
              <a:uFillTx/>
              <a:latin typeface="Arial" panose="020B0604020202020204"/>
              <a:ea typeface="+mj-ea"/>
              <a:cs typeface="+mj-cs"/>
            </a:endParaRPr>
          </a:p>
          <a:p>
            <a:pPr marL="277246" marR="0" lvl="0" indent="-277246" algn="l" defTabSz="914358" rtl="0" eaLnBrk="1" fontAlgn="auto" latinLnBrk="0" hangingPunct="1">
              <a:lnSpc>
                <a:spcPct val="90000"/>
              </a:lnSpc>
              <a:spcBef>
                <a:spcPct val="0"/>
              </a:spcBef>
              <a:spcAft>
                <a:spcPts val="0"/>
              </a:spcAft>
              <a:buClrTx/>
              <a:buSzTx/>
              <a:buFont typeface="Wingdings" panose="05000000000000000000" pitchFamily="2" charset="2"/>
              <a:buChar char="ü"/>
              <a:tabLst/>
              <a:defRPr/>
            </a:pPr>
            <a:r>
              <a:rPr kumimoji="0" lang="en-GB" sz="1213" b="0" i="0" u="none" strike="noStrike" kern="1200" cap="none" spc="0" normalizeH="0" baseline="0" noProof="0" dirty="0">
                <a:ln>
                  <a:noFill/>
                </a:ln>
                <a:solidFill>
                  <a:srgbClr val="14322B"/>
                </a:solidFill>
                <a:effectLst/>
                <a:uLnTx/>
                <a:uFillTx/>
                <a:latin typeface="Arial" panose="020B0604020202020204"/>
                <a:ea typeface="+mj-ea"/>
                <a:cs typeface="+mj-cs"/>
              </a:rPr>
              <a:t>Market rooftops as possible mast locations </a:t>
            </a:r>
          </a:p>
        </p:txBody>
      </p:sp>
      <p:sp>
        <p:nvSpPr>
          <p:cNvPr id="21" name="Title 2">
            <a:extLst>
              <a:ext uri="{FF2B5EF4-FFF2-40B4-BE49-F238E27FC236}">
                <a16:creationId xmlns:a16="http://schemas.microsoft.com/office/drawing/2014/main" id="{73317CB7-077D-E148-D633-CDF4E3AAA4CD}"/>
              </a:ext>
            </a:extLst>
          </p:cNvPr>
          <p:cNvSpPr txBox="1">
            <a:spLocks/>
          </p:cNvSpPr>
          <p:nvPr/>
        </p:nvSpPr>
        <p:spPr>
          <a:xfrm>
            <a:off x="1755859" y="5454370"/>
            <a:ext cx="2814991" cy="943036"/>
          </a:xfrm>
          <a:prstGeom prst="rect">
            <a:avLst/>
          </a:prstGeom>
          <a:noFill/>
          <a:ln>
            <a:noFill/>
          </a:ln>
        </p:spPr>
        <p:txBody>
          <a:bodyPr anchor="t"/>
          <a:lstStyle>
            <a:lvl1pPr algn="l" defTabSz="914400" rtl="0" eaLnBrk="1" latinLnBrk="0" hangingPunct="1">
              <a:lnSpc>
                <a:spcPct val="90000"/>
              </a:lnSpc>
              <a:spcBef>
                <a:spcPct val="0"/>
              </a:spcBef>
              <a:buNone/>
              <a:defRPr sz="3600" kern="1200">
                <a:solidFill>
                  <a:schemeClr val="tx1"/>
                </a:solidFill>
                <a:latin typeface="+mj-lt"/>
                <a:ea typeface="+mj-ea"/>
                <a:cs typeface="+mj-cs"/>
              </a:defRPr>
            </a:lvl1pPr>
          </a:lstStyle>
          <a:p>
            <a:pPr marL="277246" marR="0" lvl="0" indent="-277246" algn="l" defTabSz="914358" rtl="0" eaLnBrk="1" fontAlgn="auto" latinLnBrk="0" hangingPunct="1">
              <a:lnSpc>
                <a:spcPct val="90000"/>
              </a:lnSpc>
              <a:spcBef>
                <a:spcPct val="0"/>
              </a:spcBef>
              <a:spcAft>
                <a:spcPts val="0"/>
              </a:spcAft>
              <a:buClrTx/>
              <a:buSzTx/>
              <a:buFont typeface="Wingdings" panose="05000000000000000000" pitchFamily="2" charset="2"/>
              <a:buChar char="ü"/>
              <a:tabLst/>
              <a:defRPr/>
            </a:pPr>
            <a:r>
              <a:rPr kumimoji="0" lang="en-GB" sz="1213" b="0" i="0" u="none" strike="noStrike" kern="1200" cap="none" spc="0" normalizeH="0" baseline="0" noProof="0" dirty="0">
                <a:ln>
                  <a:noFill/>
                </a:ln>
                <a:solidFill>
                  <a:srgbClr val="14322B"/>
                </a:solidFill>
                <a:effectLst/>
                <a:uLnTx/>
                <a:uFillTx/>
                <a:latin typeface="Arial" panose="020B0604020202020204"/>
                <a:ea typeface="+mj-ea"/>
                <a:cs typeface="+mj-cs"/>
              </a:rPr>
              <a:t>First-of-its-kind multi-site connectivity</a:t>
            </a:r>
            <a:br>
              <a:rPr kumimoji="0" lang="en-GB" sz="1213" b="0" i="0" u="none" strike="noStrike" kern="1200" cap="none" spc="0" normalizeH="0" baseline="0" noProof="0" dirty="0">
                <a:ln>
                  <a:noFill/>
                </a:ln>
                <a:solidFill>
                  <a:srgbClr val="14322B"/>
                </a:solidFill>
                <a:effectLst/>
                <a:uLnTx/>
                <a:uFillTx/>
                <a:latin typeface="Arial" panose="020B0604020202020204"/>
                <a:ea typeface="+mj-ea"/>
                <a:cs typeface="+mj-cs"/>
              </a:rPr>
            </a:br>
            <a:endParaRPr kumimoji="0" lang="en-GB" sz="1213" b="0" i="0" u="none" strike="noStrike" kern="1200" cap="none" spc="0" normalizeH="0" baseline="0" noProof="0" dirty="0">
              <a:ln>
                <a:noFill/>
              </a:ln>
              <a:solidFill>
                <a:srgbClr val="14322B"/>
              </a:solidFill>
              <a:effectLst/>
              <a:uLnTx/>
              <a:uFillTx/>
              <a:latin typeface="Arial" panose="020B0604020202020204"/>
              <a:ea typeface="+mj-ea"/>
              <a:cs typeface="+mj-cs"/>
            </a:endParaRPr>
          </a:p>
          <a:p>
            <a:pPr marL="277246" marR="0" lvl="0" indent="-277246" algn="l" defTabSz="914358" rtl="0" eaLnBrk="1" fontAlgn="auto" latinLnBrk="0" hangingPunct="1">
              <a:lnSpc>
                <a:spcPct val="90000"/>
              </a:lnSpc>
              <a:spcBef>
                <a:spcPct val="0"/>
              </a:spcBef>
              <a:spcAft>
                <a:spcPts val="0"/>
              </a:spcAft>
              <a:buClrTx/>
              <a:buSzTx/>
              <a:buFont typeface="Wingdings" panose="05000000000000000000" pitchFamily="2" charset="2"/>
              <a:buChar char="ü"/>
              <a:tabLst/>
              <a:defRPr/>
            </a:pPr>
            <a:r>
              <a:rPr kumimoji="0" lang="en-GB" sz="1213" b="0" i="0" u="none" strike="noStrike" kern="1200" cap="none" spc="0" normalizeH="0" baseline="0" noProof="0" dirty="0">
                <a:ln>
                  <a:noFill/>
                </a:ln>
                <a:solidFill>
                  <a:srgbClr val="14322B"/>
                </a:solidFill>
                <a:effectLst/>
                <a:uLnTx/>
                <a:uFillTx/>
                <a:latin typeface="Arial" panose="020B0604020202020204"/>
                <a:ea typeface="+mj-ea"/>
                <a:cs typeface="+mj-cs"/>
              </a:rPr>
              <a:t>5G ready</a:t>
            </a:r>
          </a:p>
          <a:p>
            <a:pPr marL="0" marR="0" lvl="0" indent="0" algn="l" defTabSz="914358" rtl="0" eaLnBrk="1" fontAlgn="auto" latinLnBrk="0" hangingPunct="1">
              <a:lnSpc>
                <a:spcPct val="90000"/>
              </a:lnSpc>
              <a:spcBef>
                <a:spcPct val="0"/>
              </a:spcBef>
              <a:spcAft>
                <a:spcPts val="0"/>
              </a:spcAft>
              <a:buClrTx/>
              <a:buSzTx/>
              <a:buFontTx/>
              <a:buNone/>
              <a:tabLst/>
              <a:defRPr/>
            </a:pPr>
            <a:endParaRPr kumimoji="0" lang="en-GB" sz="1213" b="0" i="0" u="none" strike="noStrike" kern="1200" cap="none" spc="0" normalizeH="0" baseline="0" noProof="0" dirty="0">
              <a:ln>
                <a:noFill/>
              </a:ln>
              <a:solidFill>
                <a:srgbClr val="14322B"/>
              </a:solidFill>
              <a:effectLst/>
              <a:uLnTx/>
              <a:uFillTx/>
              <a:latin typeface="Arial" panose="020B0604020202020204"/>
              <a:ea typeface="+mj-ea"/>
              <a:cs typeface="+mj-cs"/>
            </a:endParaRPr>
          </a:p>
          <a:p>
            <a:pPr marL="277246" marR="0" lvl="0" indent="-277246" algn="l" defTabSz="914358" rtl="0" eaLnBrk="1" fontAlgn="auto" latinLnBrk="0" hangingPunct="1">
              <a:lnSpc>
                <a:spcPct val="90000"/>
              </a:lnSpc>
              <a:spcBef>
                <a:spcPct val="0"/>
              </a:spcBef>
              <a:spcAft>
                <a:spcPts val="0"/>
              </a:spcAft>
              <a:buClrTx/>
              <a:buSzTx/>
              <a:buFont typeface="Wingdings" panose="05000000000000000000" pitchFamily="2" charset="2"/>
              <a:buChar char="ü"/>
              <a:tabLst/>
              <a:defRPr/>
            </a:pPr>
            <a:r>
              <a:rPr kumimoji="0" lang="en-GB" sz="1213" b="0" i="0" u="none" strike="noStrike" kern="1200" cap="none" spc="0" normalizeH="0" baseline="0" noProof="0" dirty="0">
                <a:ln>
                  <a:noFill/>
                </a:ln>
                <a:solidFill>
                  <a:srgbClr val="14322B"/>
                </a:solidFill>
                <a:effectLst/>
                <a:uLnTx/>
                <a:uFillTx/>
                <a:latin typeface="Arial" panose="020B0604020202020204"/>
                <a:ea typeface="+mj-ea"/>
                <a:cs typeface="+mj-cs"/>
              </a:rPr>
              <a:t>Next-level use cases unlocked </a:t>
            </a:r>
          </a:p>
        </p:txBody>
      </p:sp>
      <p:sp>
        <p:nvSpPr>
          <p:cNvPr id="36" name="Title 2">
            <a:extLst>
              <a:ext uri="{FF2B5EF4-FFF2-40B4-BE49-F238E27FC236}">
                <a16:creationId xmlns:a16="http://schemas.microsoft.com/office/drawing/2014/main" id="{D4B57719-220B-9FEF-12E0-CD700E7D0304}"/>
              </a:ext>
            </a:extLst>
          </p:cNvPr>
          <p:cNvSpPr txBox="1">
            <a:spLocks/>
          </p:cNvSpPr>
          <p:nvPr/>
        </p:nvSpPr>
        <p:spPr>
          <a:xfrm>
            <a:off x="4812137" y="3229487"/>
            <a:ext cx="2140921" cy="552742"/>
          </a:xfrm>
          <a:prstGeom prst="rect">
            <a:avLst/>
          </a:prstGeom>
          <a:noFill/>
          <a:ln>
            <a:noFill/>
          </a:ln>
        </p:spPr>
        <p:txBody>
          <a:bodyPr anchor="t"/>
          <a:lstStyle>
            <a:lvl1pPr algn="l" defTabSz="914400" rtl="0" eaLnBrk="1" latinLnBrk="0" hangingPunct="1">
              <a:lnSpc>
                <a:spcPct val="90000"/>
              </a:lnSpc>
              <a:spcBef>
                <a:spcPct val="0"/>
              </a:spcBef>
              <a:buNone/>
              <a:defRPr sz="3600" kern="1200">
                <a:solidFill>
                  <a:schemeClr val="tx1"/>
                </a:solidFill>
                <a:latin typeface="+mj-lt"/>
                <a:ea typeface="+mj-ea"/>
                <a:cs typeface="+mj-cs"/>
              </a:defRPr>
            </a:lvl1pPr>
          </a:lstStyle>
          <a:p>
            <a:pPr marL="0" marR="0" lvl="0" indent="0" algn="ctr" defTabSz="914358" rtl="0" eaLnBrk="1" fontAlgn="auto" latinLnBrk="0" hangingPunct="1">
              <a:lnSpc>
                <a:spcPct val="90000"/>
              </a:lnSpc>
              <a:spcBef>
                <a:spcPct val="0"/>
              </a:spcBef>
              <a:spcAft>
                <a:spcPts val="0"/>
              </a:spcAft>
              <a:buClrTx/>
              <a:buSzTx/>
              <a:buFontTx/>
              <a:buNone/>
              <a:tabLst/>
              <a:defRPr/>
            </a:pPr>
            <a:r>
              <a:rPr kumimoji="0" lang="en-GB" sz="1940" b="1" i="0" u="none" strike="noStrike" kern="1200" cap="none" spc="0" normalizeH="0" baseline="0" noProof="0" dirty="0">
                <a:ln>
                  <a:noFill/>
                </a:ln>
                <a:solidFill>
                  <a:srgbClr val="14322B"/>
                </a:solidFill>
                <a:effectLst/>
                <a:uLnTx/>
                <a:uFillTx/>
                <a:latin typeface="Arial" panose="020B0604020202020204"/>
                <a:ea typeface="+mj-ea"/>
                <a:cs typeface="+mj-cs"/>
              </a:rPr>
              <a:t>Our MNO and ecosystem relationships plus commercial models</a:t>
            </a:r>
          </a:p>
        </p:txBody>
      </p:sp>
      <p:sp>
        <p:nvSpPr>
          <p:cNvPr id="41" name="TextBox 40">
            <a:extLst>
              <a:ext uri="{FF2B5EF4-FFF2-40B4-BE49-F238E27FC236}">
                <a16:creationId xmlns:a16="http://schemas.microsoft.com/office/drawing/2014/main" id="{117706BB-2B70-3AB0-A5C9-8BE8571A881F}"/>
              </a:ext>
            </a:extLst>
          </p:cNvPr>
          <p:cNvSpPr txBox="1"/>
          <p:nvPr/>
        </p:nvSpPr>
        <p:spPr>
          <a:xfrm>
            <a:off x="103485" y="3595885"/>
            <a:ext cx="1220206" cy="260392"/>
          </a:xfrm>
          <a:prstGeom prst="rect">
            <a:avLst/>
          </a:prstGeom>
          <a:noFill/>
        </p:spPr>
        <p:txBody>
          <a:bodyPr wrap="none" rtlCol="0">
            <a:spAutoFit/>
          </a:bodyPr>
          <a:lstStyle/>
          <a:p>
            <a:pPr marL="0" marR="0" lvl="0" indent="0" algn="l" defTabSz="554492" rtl="0" eaLnBrk="1" fontAlgn="auto" latinLnBrk="0" hangingPunct="1">
              <a:lnSpc>
                <a:spcPct val="100000"/>
              </a:lnSpc>
              <a:spcBef>
                <a:spcPts val="0"/>
              </a:spcBef>
              <a:spcAft>
                <a:spcPts val="0"/>
              </a:spcAft>
              <a:buClrTx/>
              <a:buSzTx/>
              <a:buFontTx/>
              <a:buNone/>
              <a:tabLst/>
              <a:defRPr/>
            </a:pPr>
            <a:r>
              <a:rPr kumimoji="0" lang="en-GB" sz="1092" b="1" i="0" u="none" strike="noStrike" kern="0" cap="none" spc="0" normalizeH="0" baseline="0" noProof="0" dirty="0">
                <a:ln>
                  <a:noFill/>
                </a:ln>
                <a:solidFill>
                  <a:srgbClr val="E8FAF4">
                    <a:lumMod val="25000"/>
                  </a:srgbClr>
                </a:solidFill>
                <a:effectLst/>
                <a:uLnTx/>
                <a:uFillTx/>
                <a:latin typeface="Arial" panose="020B0604020202020204"/>
                <a:ea typeface="+mn-ea"/>
                <a:cs typeface="+mn-cs"/>
              </a:rPr>
              <a:t>22 Bishopsgate</a:t>
            </a:r>
          </a:p>
        </p:txBody>
      </p:sp>
      <p:cxnSp>
        <p:nvCxnSpPr>
          <p:cNvPr id="43" name="Straight Arrow Connector 42">
            <a:extLst>
              <a:ext uri="{FF2B5EF4-FFF2-40B4-BE49-F238E27FC236}">
                <a16:creationId xmlns:a16="http://schemas.microsoft.com/office/drawing/2014/main" id="{D4CA1151-CC35-928A-77E8-0B95C58E32D3}"/>
              </a:ext>
            </a:extLst>
          </p:cNvPr>
          <p:cNvCxnSpPr/>
          <p:nvPr/>
        </p:nvCxnSpPr>
        <p:spPr>
          <a:xfrm flipH="1" flipV="1">
            <a:off x="4283279" y="2285809"/>
            <a:ext cx="778236" cy="90469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4" name="Straight Arrow Connector 43">
            <a:extLst>
              <a:ext uri="{FF2B5EF4-FFF2-40B4-BE49-F238E27FC236}">
                <a16:creationId xmlns:a16="http://schemas.microsoft.com/office/drawing/2014/main" id="{F1C2AD85-6B7F-4F6F-DF13-9636EED3CDF3}"/>
              </a:ext>
            </a:extLst>
          </p:cNvPr>
          <p:cNvCxnSpPr>
            <a:cxnSpLocks/>
          </p:cNvCxnSpPr>
          <p:nvPr/>
        </p:nvCxnSpPr>
        <p:spPr>
          <a:xfrm flipV="1">
            <a:off x="6754857" y="2312854"/>
            <a:ext cx="778236" cy="90469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9" name="Straight Arrow Connector 48">
            <a:extLst>
              <a:ext uri="{FF2B5EF4-FFF2-40B4-BE49-F238E27FC236}">
                <a16:creationId xmlns:a16="http://schemas.microsoft.com/office/drawing/2014/main" id="{875DD8E2-30E0-B7D7-EEF7-BBA83C9B61B9}"/>
              </a:ext>
            </a:extLst>
          </p:cNvPr>
          <p:cNvCxnSpPr>
            <a:cxnSpLocks/>
          </p:cNvCxnSpPr>
          <p:nvPr/>
        </p:nvCxnSpPr>
        <p:spPr>
          <a:xfrm flipH="1">
            <a:off x="4297655" y="4402260"/>
            <a:ext cx="778236" cy="90469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1" name="Straight Arrow Connector 50">
            <a:extLst>
              <a:ext uri="{FF2B5EF4-FFF2-40B4-BE49-F238E27FC236}">
                <a16:creationId xmlns:a16="http://schemas.microsoft.com/office/drawing/2014/main" id="{B0F91A40-AB3D-6A4E-DA71-F919938FB41A}"/>
              </a:ext>
            </a:extLst>
          </p:cNvPr>
          <p:cNvCxnSpPr>
            <a:cxnSpLocks/>
          </p:cNvCxnSpPr>
          <p:nvPr/>
        </p:nvCxnSpPr>
        <p:spPr>
          <a:xfrm>
            <a:off x="6630347" y="4402260"/>
            <a:ext cx="815094" cy="90469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57" name="TextBox 56">
            <a:extLst>
              <a:ext uri="{FF2B5EF4-FFF2-40B4-BE49-F238E27FC236}">
                <a16:creationId xmlns:a16="http://schemas.microsoft.com/office/drawing/2014/main" id="{7DB30596-A553-469E-474C-CE8C442C9D16}"/>
              </a:ext>
            </a:extLst>
          </p:cNvPr>
          <p:cNvSpPr txBox="1"/>
          <p:nvPr/>
        </p:nvSpPr>
        <p:spPr>
          <a:xfrm>
            <a:off x="10919268" y="3573376"/>
            <a:ext cx="1167307" cy="260392"/>
          </a:xfrm>
          <a:prstGeom prst="rect">
            <a:avLst/>
          </a:prstGeom>
          <a:noFill/>
        </p:spPr>
        <p:txBody>
          <a:bodyPr wrap="none" rtlCol="0">
            <a:spAutoFit/>
          </a:bodyPr>
          <a:lstStyle/>
          <a:p>
            <a:pPr marL="0" marR="0" lvl="0" indent="0" algn="l" defTabSz="554492" rtl="0" eaLnBrk="1" fontAlgn="auto" latinLnBrk="0" hangingPunct="1">
              <a:lnSpc>
                <a:spcPct val="100000"/>
              </a:lnSpc>
              <a:spcBef>
                <a:spcPts val="0"/>
              </a:spcBef>
              <a:spcAft>
                <a:spcPts val="0"/>
              </a:spcAft>
              <a:buClrTx/>
              <a:buSzTx/>
              <a:buFontTx/>
              <a:buNone/>
              <a:tabLst/>
              <a:defRPr/>
            </a:pPr>
            <a:r>
              <a:rPr kumimoji="0" lang="en-GB" sz="1092" b="1" i="0" u="none" strike="noStrike" kern="0" cap="none" spc="0" normalizeH="0" baseline="0" noProof="0" dirty="0">
                <a:ln>
                  <a:noFill/>
                </a:ln>
                <a:solidFill>
                  <a:srgbClr val="E8FAF4">
                    <a:lumMod val="25000"/>
                  </a:srgbClr>
                </a:solidFill>
                <a:effectLst/>
                <a:uLnTx/>
                <a:uFillTx/>
                <a:latin typeface="Arial" panose="020B0604020202020204"/>
                <a:ea typeface="+mn-ea"/>
                <a:cs typeface="+mn-cs"/>
              </a:rPr>
              <a:t>City of London</a:t>
            </a:r>
          </a:p>
        </p:txBody>
      </p:sp>
      <p:sp>
        <p:nvSpPr>
          <p:cNvPr id="58" name="TextBox 57">
            <a:extLst>
              <a:ext uri="{FF2B5EF4-FFF2-40B4-BE49-F238E27FC236}">
                <a16:creationId xmlns:a16="http://schemas.microsoft.com/office/drawing/2014/main" id="{3B304C94-3F47-2599-C108-042A648AB29C}"/>
              </a:ext>
            </a:extLst>
          </p:cNvPr>
          <p:cNvSpPr txBox="1"/>
          <p:nvPr/>
        </p:nvSpPr>
        <p:spPr>
          <a:xfrm>
            <a:off x="83412" y="4594313"/>
            <a:ext cx="1146257" cy="596510"/>
          </a:xfrm>
          <a:prstGeom prst="rect">
            <a:avLst/>
          </a:prstGeom>
          <a:noFill/>
        </p:spPr>
        <p:txBody>
          <a:bodyPr wrap="square" rtlCol="0">
            <a:spAutoFit/>
          </a:bodyPr>
          <a:lstStyle/>
          <a:p>
            <a:pPr marL="0" marR="0" lvl="0" indent="0" algn="l" defTabSz="554492" rtl="0" eaLnBrk="1" fontAlgn="auto" latinLnBrk="0" hangingPunct="1">
              <a:lnSpc>
                <a:spcPct val="100000"/>
              </a:lnSpc>
              <a:spcBef>
                <a:spcPts val="0"/>
              </a:spcBef>
              <a:spcAft>
                <a:spcPts val="0"/>
              </a:spcAft>
              <a:buClrTx/>
              <a:buSzTx/>
              <a:buFontTx/>
              <a:buNone/>
              <a:tabLst/>
              <a:defRPr/>
            </a:pPr>
            <a:r>
              <a:rPr kumimoji="0" lang="en-GB" sz="1092" b="1" i="0" u="none" strike="noStrike" kern="0" cap="none" spc="0" normalizeH="0" baseline="0" noProof="0" dirty="0">
                <a:ln>
                  <a:noFill/>
                </a:ln>
                <a:solidFill>
                  <a:srgbClr val="E8FAF4">
                    <a:lumMod val="25000"/>
                  </a:srgbClr>
                </a:solidFill>
                <a:effectLst/>
                <a:uLnTx/>
                <a:uFillTx/>
                <a:latin typeface="Arial" panose="020B0604020202020204"/>
                <a:ea typeface="+mn-ea"/>
                <a:cs typeface="+mn-cs"/>
              </a:rPr>
              <a:t>White label and direct with MNOs </a:t>
            </a:r>
          </a:p>
        </p:txBody>
      </p:sp>
      <p:sp>
        <p:nvSpPr>
          <p:cNvPr id="59" name="TextBox 58">
            <a:extLst>
              <a:ext uri="{FF2B5EF4-FFF2-40B4-BE49-F238E27FC236}">
                <a16:creationId xmlns:a16="http://schemas.microsoft.com/office/drawing/2014/main" id="{D7CA2307-B39D-E0E0-6A72-A5B1C92BCBCE}"/>
              </a:ext>
            </a:extLst>
          </p:cNvPr>
          <p:cNvSpPr txBox="1"/>
          <p:nvPr/>
        </p:nvSpPr>
        <p:spPr>
          <a:xfrm>
            <a:off x="11164813" y="4566147"/>
            <a:ext cx="933269" cy="260392"/>
          </a:xfrm>
          <a:prstGeom prst="rect">
            <a:avLst/>
          </a:prstGeom>
          <a:noFill/>
        </p:spPr>
        <p:txBody>
          <a:bodyPr wrap="none" rtlCol="0">
            <a:spAutoFit/>
          </a:bodyPr>
          <a:lstStyle/>
          <a:p>
            <a:pPr marL="0" marR="0" lvl="0" indent="0" algn="l" defTabSz="554492" rtl="0" eaLnBrk="1" fontAlgn="auto" latinLnBrk="0" hangingPunct="1">
              <a:lnSpc>
                <a:spcPct val="100000"/>
              </a:lnSpc>
              <a:spcBef>
                <a:spcPts val="0"/>
              </a:spcBef>
              <a:spcAft>
                <a:spcPts val="0"/>
              </a:spcAft>
              <a:buClrTx/>
              <a:buSzTx/>
              <a:buFontTx/>
              <a:buNone/>
              <a:tabLst/>
              <a:defRPr/>
            </a:pPr>
            <a:r>
              <a:rPr kumimoji="0" lang="en-GB" sz="1092" b="1" i="0" u="none" strike="noStrike" kern="0" cap="none" spc="0" normalizeH="0" baseline="0" noProof="0" dirty="0">
                <a:ln>
                  <a:noFill/>
                </a:ln>
                <a:solidFill>
                  <a:srgbClr val="E8FAF4">
                    <a:lumMod val="25000"/>
                  </a:srgbClr>
                </a:solidFill>
                <a:effectLst/>
                <a:uLnTx/>
                <a:uFillTx/>
                <a:latin typeface="Arial" panose="020B0604020202020204"/>
                <a:ea typeface="+mn-ea"/>
                <a:cs typeface="+mn-cs"/>
              </a:rPr>
              <a:t>Workspace</a:t>
            </a:r>
          </a:p>
        </p:txBody>
      </p:sp>
    </p:spTree>
    <p:extLst>
      <p:ext uri="{BB962C8B-B14F-4D97-AF65-F5344CB8AC3E}">
        <p14:creationId xmlns:p14="http://schemas.microsoft.com/office/powerpoint/2010/main" val="290197787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circle, astronomical object, space, universe&#10;&#10;Description automatically generated">
            <a:extLst>
              <a:ext uri="{FF2B5EF4-FFF2-40B4-BE49-F238E27FC236}">
                <a16:creationId xmlns:a16="http://schemas.microsoft.com/office/drawing/2014/main" id="{57B2A488-874B-DF3E-05BA-23BD81CA839B}"/>
              </a:ext>
            </a:extLst>
          </p:cNvPr>
          <p:cNvPicPr>
            <a:picLocks noChangeAspect="1"/>
          </p:cNvPicPr>
          <p:nvPr/>
        </p:nvPicPr>
        <p:blipFill>
          <a:blip r:embed="rId3">
            <a:alphaModFix amt="33000"/>
            <a:extLst>
              <a:ext uri="{28A0092B-C50C-407E-A947-70E740481C1C}">
                <a14:useLocalDpi xmlns:a14="http://schemas.microsoft.com/office/drawing/2010/main" val="0"/>
              </a:ext>
            </a:extLst>
          </a:blip>
          <a:stretch>
            <a:fillRect/>
          </a:stretch>
        </p:blipFill>
        <p:spPr>
          <a:xfrm rot="5054025">
            <a:off x="575095" y="-1874196"/>
            <a:ext cx="11219375" cy="11219375"/>
          </a:xfrm>
          <a:prstGeom prst="rect">
            <a:avLst/>
          </a:prstGeom>
        </p:spPr>
      </p:pic>
      <p:pic>
        <p:nvPicPr>
          <p:cNvPr id="6" name="Picture 5" descr="A picture containing house, sketch&#10;&#10;Description automatically generated">
            <a:extLst>
              <a:ext uri="{FF2B5EF4-FFF2-40B4-BE49-F238E27FC236}">
                <a16:creationId xmlns:a16="http://schemas.microsoft.com/office/drawing/2014/main" id="{DA97C249-4333-221E-0273-8484EA8D36DE}"/>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b="18434"/>
          <a:stretch/>
        </p:blipFill>
        <p:spPr>
          <a:xfrm>
            <a:off x="562482" y="3036285"/>
            <a:ext cx="6035934" cy="1140631"/>
          </a:xfrm>
          <a:prstGeom prst="rect">
            <a:avLst/>
          </a:prstGeom>
        </p:spPr>
      </p:pic>
      <p:sp>
        <p:nvSpPr>
          <p:cNvPr id="24" name="Rectangle 23">
            <a:extLst>
              <a:ext uri="{FF2B5EF4-FFF2-40B4-BE49-F238E27FC236}">
                <a16:creationId xmlns:a16="http://schemas.microsoft.com/office/drawing/2014/main" id="{994AB11E-1113-6AE2-5656-33A95A0D0B2D}"/>
              </a:ext>
            </a:extLst>
          </p:cNvPr>
          <p:cNvSpPr/>
          <p:nvPr/>
        </p:nvSpPr>
        <p:spPr>
          <a:xfrm>
            <a:off x="6468263" y="2552684"/>
            <a:ext cx="829973" cy="503467"/>
          </a:xfrm>
          <a:prstGeom prst="rect">
            <a:avLst/>
          </a:prstGeom>
          <a:noFill/>
          <a:ln w="3175">
            <a:solidFill>
              <a:srgbClr val="14322B"/>
            </a:solidFill>
          </a:ln>
        </p:spPr>
        <p:style>
          <a:lnRef idx="2">
            <a:schemeClr val="accent2"/>
          </a:lnRef>
          <a:fillRef idx="1">
            <a:schemeClr val="lt1"/>
          </a:fillRef>
          <a:effectRef idx="0">
            <a:schemeClr val="accent2"/>
          </a:effectRef>
          <a:fontRef idx="minor">
            <a:schemeClr val="dk1"/>
          </a:fontRef>
        </p:style>
        <p:txBody>
          <a:bodyPr rtlCol="0" anchor="ctr"/>
          <a:lstStyle/>
          <a:p>
            <a:pPr marL="0" marR="0" lvl="0" indent="0" algn="ctr" defTabSz="554492" rtl="0" eaLnBrk="1" fontAlgn="auto" latinLnBrk="0" hangingPunct="1">
              <a:lnSpc>
                <a:spcPct val="100000"/>
              </a:lnSpc>
              <a:spcBef>
                <a:spcPts val="0"/>
              </a:spcBef>
              <a:spcAft>
                <a:spcPts val="0"/>
              </a:spcAft>
              <a:buClrTx/>
              <a:buSzTx/>
              <a:buFontTx/>
              <a:buNone/>
              <a:tabLst/>
              <a:defRPr/>
            </a:pPr>
            <a:endParaRPr kumimoji="0" lang="en-GB" sz="1092" b="0" i="0" u="none" strike="noStrike" kern="0" cap="none" spc="0" normalizeH="0" baseline="0" noProof="0">
              <a:ln>
                <a:noFill/>
              </a:ln>
              <a:solidFill>
                <a:srgbClr val="14322B"/>
              </a:solidFill>
              <a:effectLst/>
              <a:uLnTx/>
              <a:uFillTx/>
              <a:latin typeface="Arial" panose="020B0604020202020204"/>
              <a:ea typeface="+mn-ea"/>
              <a:cs typeface="+mn-cs"/>
            </a:endParaRPr>
          </a:p>
        </p:txBody>
      </p:sp>
      <p:sp>
        <p:nvSpPr>
          <p:cNvPr id="5" name="object 7">
            <a:extLst>
              <a:ext uri="{FF2B5EF4-FFF2-40B4-BE49-F238E27FC236}">
                <a16:creationId xmlns:a16="http://schemas.microsoft.com/office/drawing/2014/main" id="{8469E813-E9DD-CD08-E5C6-350B69B86A64}"/>
              </a:ext>
            </a:extLst>
          </p:cNvPr>
          <p:cNvSpPr txBox="1">
            <a:spLocks/>
          </p:cNvSpPr>
          <p:nvPr/>
        </p:nvSpPr>
        <p:spPr>
          <a:xfrm>
            <a:off x="292703" y="362052"/>
            <a:ext cx="6590546" cy="624427"/>
          </a:xfrm>
          <a:prstGeom prst="rect">
            <a:avLst/>
          </a:prstGeom>
        </p:spPr>
        <p:txBody>
          <a:bodyPr vert="horz" wrap="square" lIns="0" tIns="8470" rIns="0" bIns="0" rtlCol="0">
            <a:spAutoFit/>
          </a:bodyPr>
          <a:lstStyle>
            <a:lvl1pPr>
              <a:defRPr sz="3002" b="1" i="0">
                <a:solidFill>
                  <a:srgbClr val="13312B"/>
                </a:solidFill>
                <a:latin typeface="Arial"/>
                <a:ea typeface="+mj-ea"/>
                <a:cs typeface="Arial"/>
              </a:defRPr>
            </a:lvl1pPr>
          </a:lstStyle>
          <a:p>
            <a:pPr marL="7701" marR="3081" lvl="0" indent="0" algn="l" defTabSz="914358" rtl="0" eaLnBrk="1" fontAlgn="auto" latinLnBrk="0" hangingPunct="1">
              <a:lnSpc>
                <a:spcPct val="100000"/>
              </a:lnSpc>
              <a:spcBef>
                <a:spcPts val="676"/>
              </a:spcBef>
              <a:spcAft>
                <a:spcPts val="0"/>
              </a:spcAft>
              <a:buClrTx/>
              <a:buSzTx/>
              <a:buFontTx/>
              <a:buNone/>
              <a:tabLst/>
              <a:defRPr/>
            </a:pPr>
            <a:r>
              <a:rPr kumimoji="0" lang="en-US" sz="4002" b="1" i="0" u="none" strike="noStrike" kern="0" cap="none" spc="-76" normalizeH="0" baseline="0" noProof="0" dirty="0">
                <a:ln>
                  <a:noFill/>
                </a:ln>
                <a:gradFill>
                  <a:gsLst>
                    <a:gs pos="0">
                      <a:srgbClr val="16D6A8"/>
                    </a:gs>
                    <a:gs pos="100000">
                      <a:srgbClr val="2FA745"/>
                    </a:gs>
                  </a:gsLst>
                  <a:lin ang="0" scaled="1"/>
                </a:gradFill>
                <a:effectLst/>
                <a:uLnTx/>
                <a:uFillTx/>
                <a:latin typeface="Arial"/>
                <a:ea typeface="+mj-ea"/>
                <a:cs typeface="Arial"/>
              </a:rPr>
              <a:t>We’re all in this </a:t>
            </a:r>
            <a:endParaRPr kumimoji="0" lang="en-US" sz="4002" b="1" i="0" u="none" strike="noStrike" kern="0" cap="none" spc="0" normalizeH="0" baseline="0" noProof="0" dirty="0">
              <a:ln>
                <a:noFill/>
              </a:ln>
              <a:gradFill>
                <a:gsLst>
                  <a:gs pos="0">
                    <a:srgbClr val="16D6A8"/>
                  </a:gs>
                  <a:gs pos="100000">
                    <a:srgbClr val="2FA745"/>
                  </a:gs>
                </a:gsLst>
                <a:lin ang="0" scaled="1"/>
              </a:gradFill>
              <a:effectLst/>
              <a:uLnTx/>
              <a:uFillTx/>
              <a:latin typeface="Arial"/>
              <a:ea typeface="+mj-ea"/>
              <a:cs typeface="Arial"/>
            </a:endParaRPr>
          </a:p>
        </p:txBody>
      </p:sp>
      <p:pic>
        <p:nvPicPr>
          <p:cNvPr id="13" name="Picture 12" descr="A picture containing tree, sketch, drawing, skyscraper&#10;&#10;Description automatically generated">
            <a:extLst>
              <a:ext uri="{FF2B5EF4-FFF2-40B4-BE49-F238E27FC236}">
                <a16:creationId xmlns:a16="http://schemas.microsoft.com/office/drawing/2014/main" id="{37BA2026-35FC-EDC4-E98E-00FBCE10ED03}"/>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517" r="705" b="11223"/>
          <a:stretch/>
        </p:blipFill>
        <p:spPr>
          <a:xfrm>
            <a:off x="6369563" y="2483010"/>
            <a:ext cx="5387126" cy="1693906"/>
          </a:xfrm>
          <a:prstGeom prst="rect">
            <a:avLst/>
          </a:prstGeom>
        </p:spPr>
      </p:pic>
      <p:pic>
        <p:nvPicPr>
          <p:cNvPr id="1036" name="Picture 12">
            <a:extLst>
              <a:ext uri="{FF2B5EF4-FFF2-40B4-BE49-F238E27FC236}">
                <a16:creationId xmlns:a16="http://schemas.microsoft.com/office/drawing/2014/main" id="{9B8695CB-6ABD-22AD-2ABA-507F8EE5875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650485" y="456035"/>
            <a:ext cx="1257348" cy="1273678"/>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a:extLst>
              <a:ext uri="{FF2B5EF4-FFF2-40B4-BE49-F238E27FC236}">
                <a16:creationId xmlns:a16="http://schemas.microsoft.com/office/drawing/2014/main" id="{1D5ED463-0472-59A6-C66F-6757BCE37348}"/>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868334" y="1729713"/>
            <a:ext cx="1576727" cy="534263"/>
          </a:xfrm>
          <a:prstGeom prst="rect">
            <a:avLst/>
          </a:prstGeom>
          <a:noFill/>
          <a:extLst>
            <a:ext uri="{909E8E84-426E-40DD-AFC4-6F175D3DCCD1}">
              <a14:hiddenFill xmlns:a14="http://schemas.microsoft.com/office/drawing/2010/main">
                <a:solidFill>
                  <a:srgbClr val="FFFFFF"/>
                </a:solidFill>
              </a14:hiddenFill>
            </a:ext>
          </a:extLst>
        </p:spPr>
      </p:pic>
      <p:pic>
        <p:nvPicPr>
          <p:cNvPr id="1040" name="Picture 16">
            <a:extLst>
              <a:ext uri="{FF2B5EF4-FFF2-40B4-BE49-F238E27FC236}">
                <a16:creationId xmlns:a16="http://schemas.microsoft.com/office/drawing/2014/main" id="{501DC71C-5F25-125E-61AA-61225E3E6E79}"/>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601828" y="4350246"/>
            <a:ext cx="2366284" cy="366517"/>
          </a:xfrm>
          <a:prstGeom prst="rect">
            <a:avLst/>
          </a:prstGeom>
          <a:noFill/>
          <a:extLst>
            <a:ext uri="{909E8E84-426E-40DD-AFC4-6F175D3DCCD1}">
              <a14:hiddenFill xmlns:a14="http://schemas.microsoft.com/office/drawing/2010/main">
                <a:solidFill>
                  <a:srgbClr val="FFFFFF"/>
                </a:solidFill>
              </a14:hiddenFill>
            </a:ext>
          </a:extLst>
        </p:spPr>
      </p:pic>
      <p:pic>
        <p:nvPicPr>
          <p:cNvPr id="1041" name="Picture 17">
            <a:extLst>
              <a:ext uri="{FF2B5EF4-FFF2-40B4-BE49-F238E27FC236}">
                <a16:creationId xmlns:a16="http://schemas.microsoft.com/office/drawing/2014/main" id="{E061C00B-843E-A646-4BF4-A817A62A8FBD}"/>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154198" y="5786672"/>
            <a:ext cx="1818431" cy="747766"/>
          </a:xfrm>
          <a:prstGeom prst="rect">
            <a:avLst/>
          </a:prstGeom>
          <a:noFill/>
          <a:extLst>
            <a:ext uri="{909E8E84-426E-40DD-AFC4-6F175D3DCCD1}">
              <a14:hiddenFill xmlns:a14="http://schemas.microsoft.com/office/drawing/2010/main">
                <a:solidFill>
                  <a:srgbClr val="FFFFFF"/>
                </a:solidFill>
              </a14:hiddenFill>
            </a:ext>
          </a:extLst>
        </p:spPr>
      </p:pic>
      <p:pic>
        <p:nvPicPr>
          <p:cNvPr id="1046" name="Picture 22">
            <a:extLst>
              <a:ext uri="{FF2B5EF4-FFF2-40B4-BE49-F238E27FC236}">
                <a16:creationId xmlns:a16="http://schemas.microsoft.com/office/drawing/2014/main" id="{F3F5A0BB-992C-232F-96A2-2FBD017745E5}"/>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77610" y="1399545"/>
            <a:ext cx="843119" cy="737728"/>
          </a:xfrm>
          <a:prstGeom prst="rect">
            <a:avLst/>
          </a:prstGeom>
          <a:noFill/>
          <a:extLst>
            <a:ext uri="{909E8E84-426E-40DD-AFC4-6F175D3DCCD1}">
              <a14:hiddenFill xmlns:a14="http://schemas.microsoft.com/office/drawing/2010/main">
                <a:solidFill>
                  <a:srgbClr val="FFFFFF"/>
                </a:solidFill>
              </a14:hiddenFill>
            </a:ext>
          </a:extLst>
        </p:spPr>
      </p:pic>
      <p:pic>
        <p:nvPicPr>
          <p:cNvPr id="1048" name="Picture 24" descr="Antenna Solutions for Wireless Networks | Alpha Wireless">
            <a:extLst>
              <a:ext uri="{FF2B5EF4-FFF2-40B4-BE49-F238E27FC236}">
                <a16:creationId xmlns:a16="http://schemas.microsoft.com/office/drawing/2014/main" id="{3F2E57A1-270E-ABFC-D9F1-F03051706BD0}"/>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225793" y="2263976"/>
            <a:ext cx="1614320" cy="694332"/>
          </a:xfrm>
          <a:prstGeom prst="rect">
            <a:avLst/>
          </a:prstGeom>
          <a:noFill/>
          <a:extLst>
            <a:ext uri="{909E8E84-426E-40DD-AFC4-6F175D3DCCD1}">
              <a14:hiddenFill xmlns:a14="http://schemas.microsoft.com/office/drawing/2010/main">
                <a:solidFill>
                  <a:srgbClr val="FFFFFF"/>
                </a:solidFill>
              </a14:hiddenFill>
            </a:ext>
          </a:extLst>
        </p:spPr>
      </p:pic>
      <p:pic>
        <p:nvPicPr>
          <p:cNvPr id="1050" name="Picture 26" descr="Ruckus Wireless - InterWorks">
            <a:extLst>
              <a:ext uri="{FF2B5EF4-FFF2-40B4-BE49-F238E27FC236}">
                <a16:creationId xmlns:a16="http://schemas.microsoft.com/office/drawing/2014/main" id="{42A3A8CE-5475-D9CF-DF7D-E5A1614D505A}"/>
              </a:ext>
            </a:extLst>
          </p:cNvPr>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562781" y="4192784"/>
            <a:ext cx="1263360" cy="1263360"/>
          </a:xfrm>
          <a:prstGeom prst="rect">
            <a:avLst/>
          </a:prstGeom>
          <a:noFill/>
          <a:extLst>
            <a:ext uri="{909E8E84-426E-40DD-AFC4-6F175D3DCCD1}">
              <a14:hiddenFill xmlns:a14="http://schemas.microsoft.com/office/drawing/2010/main">
                <a:solidFill>
                  <a:srgbClr val="FFFFFF"/>
                </a:solidFill>
              </a14:hiddenFill>
            </a:ext>
          </a:extLst>
        </p:spPr>
      </p:pic>
      <p:pic>
        <p:nvPicPr>
          <p:cNvPr id="1052" name="Picture 28" descr="Vodafone Mobile Phone Company Brands Logo - Free Transparent PNG Logos">
            <a:extLst>
              <a:ext uri="{FF2B5EF4-FFF2-40B4-BE49-F238E27FC236}">
                <a16:creationId xmlns:a16="http://schemas.microsoft.com/office/drawing/2014/main" id="{931B3EA6-14A3-8C66-08D2-8385A54FC21F}"/>
              </a:ext>
            </a:extLst>
          </p:cNvPr>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1826141" y="4330262"/>
            <a:ext cx="2738403" cy="1361889"/>
          </a:xfrm>
          <a:prstGeom prst="rect">
            <a:avLst/>
          </a:prstGeom>
          <a:noFill/>
          <a:extLst>
            <a:ext uri="{909E8E84-426E-40DD-AFC4-6F175D3DCCD1}">
              <a14:hiddenFill xmlns:a14="http://schemas.microsoft.com/office/drawing/2010/main">
                <a:solidFill>
                  <a:srgbClr val="FFFFFF"/>
                </a:solidFill>
              </a14:hiddenFill>
            </a:ext>
          </a:extLst>
        </p:spPr>
      </p:pic>
      <p:pic>
        <p:nvPicPr>
          <p:cNvPr id="1054" name="Picture 30" descr="EE Logo and symbol, meaning, history, PNG">
            <a:extLst>
              <a:ext uri="{FF2B5EF4-FFF2-40B4-BE49-F238E27FC236}">
                <a16:creationId xmlns:a16="http://schemas.microsoft.com/office/drawing/2014/main" id="{02E013DF-884C-AAE4-7738-28A0D6C306B4}"/>
              </a:ext>
            </a:extLst>
          </p:cNvPr>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3647369" y="1017026"/>
            <a:ext cx="2330675" cy="1465984"/>
          </a:xfrm>
          <a:prstGeom prst="rect">
            <a:avLst/>
          </a:prstGeom>
          <a:noFill/>
          <a:extLst>
            <a:ext uri="{909E8E84-426E-40DD-AFC4-6F175D3DCCD1}">
              <a14:hiddenFill xmlns:a14="http://schemas.microsoft.com/office/drawing/2010/main">
                <a:solidFill>
                  <a:srgbClr val="FFFFFF"/>
                </a:solidFill>
              </a14:hiddenFill>
            </a:ext>
          </a:extLst>
        </p:spPr>
      </p:pic>
      <p:pic>
        <p:nvPicPr>
          <p:cNvPr id="1056" name="Picture 32">
            <a:extLst>
              <a:ext uri="{FF2B5EF4-FFF2-40B4-BE49-F238E27FC236}">
                <a16:creationId xmlns:a16="http://schemas.microsoft.com/office/drawing/2014/main" id="{3B160315-6291-B342-4701-C46DC05AA37B}"/>
              </a:ext>
            </a:extLst>
          </p:cNvPr>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071738" y="5548871"/>
            <a:ext cx="876593" cy="876593"/>
          </a:xfrm>
          <a:prstGeom prst="rect">
            <a:avLst/>
          </a:prstGeom>
          <a:noFill/>
          <a:extLst>
            <a:ext uri="{909E8E84-426E-40DD-AFC4-6F175D3DCCD1}">
              <a14:hiddenFill xmlns:a14="http://schemas.microsoft.com/office/drawing/2010/main">
                <a:solidFill>
                  <a:srgbClr val="FFFFFF"/>
                </a:solidFill>
              </a14:hiddenFill>
            </a:ext>
          </a:extLst>
        </p:spPr>
      </p:pic>
      <p:pic>
        <p:nvPicPr>
          <p:cNvPr id="1058" name="Picture 34" descr="Three UK Logo and symbol, meaning, history, PNG">
            <a:extLst>
              <a:ext uri="{FF2B5EF4-FFF2-40B4-BE49-F238E27FC236}">
                <a16:creationId xmlns:a16="http://schemas.microsoft.com/office/drawing/2014/main" id="{4A61FB74-8096-B615-638A-0A6A4AB171CB}"/>
              </a:ext>
            </a:extLst>
          </p:cNvPr>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7720284" y="1140716"/>
            <a:ext cx="2243780" cy="1262215"/>
          </a:xfrm>
          <a:prstGeom prst="rect">
            <a:avLst/>
          </a:prstGeom>
          <a:noFill/>
          <a:extLst>
            <a:ext uri="{909E8E84-426E-40DD-AFC4-6F175D3DCCD1}">
              <a14:hiddenFill xmlns:a14="http://schemas.microsoft.com/office/drawing/2010/main">
                <a:solidFill>
                  <a:srgbClr val="FFFFFF"/>
                </a:solidFill>
              </a14:hiddenFill>
            </a:ext>
          </a:extLst>
        </p:spPr>
      </p:pic>
      <p:pic>
        <p:nvPicPr>
          <p:cNvPr id="1060" name="Picture 36">
            <a:extLst>
              <a:ext uri="{FF2B5EF4-FFF2-40B4-BE49-F238E27FC236}">
                <a16:creationId xmlns:a16="http://schemas.microsoft.com/office/drawing/2014/main" id="{F2BA3045-EC3E-FEE9-5FBE-3DDB0018B4AA}"/>
              </a:ext>
            </a:extLst>
          </p:cNvPr>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5218374" y="6197772"/>
            <a:ext cx="1755252" cy="297570"/>
          </a:xfrm>
          <a:prstGeom prst="rect">
            <a:avLst/>
          </a:prstGeom>
          <a:noFill/>
          <a:extLst>
            <a:ext uri="{909E8E84-426E-40DD-AFC4-6F175D3DCCD1}">
              <a14:hiddenFill xmlns:a14="http://schemas.microsoft.com/office/drawing/2010/main">
                <a:solidFill>
                  <a:srgbClr val="FFFFFF"/>
                </a:solidFill>
              </a14:hiddenFill>
            </a:ext>
          </a:extLst>
        </p:spPr>
      </p:pic>
      <p:pic>
        <p:nvPicPr>
          <p:cNvPr id="1062" name="Picture 38" descr="Connect With FM Conway - Thank You Page - roadbotics.com">
            <a:extLst>
              <a:ext uri="{FF2B5EF4-FFF2-40B4-BE49-F238E27FC236}">
                <a16:creationId xmlns:a16="http://schemas.microsoft.com/office/drawing/2014/main" id="{13ABF119-80FB-72CD-05EC-FB10D42D8AA4}"/>
              </a:ext>
            </a:extLst>
          </p:cNvPr>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5894030" y="725808"/>
            <a:ext cx="1816834" cy="806977"/>
          </a:xfrm>
          <a:prstGeom prst="rect">
            <a:avLst/>
          </a:prstGeom>
          <a:noFill/>
          <a:extLst>
            <a:ext uri="{909E8E84-426E-40DD-AFC4-6F175D3DCCD1}">
              <a14:hiddenFill xmlns:a14="http://schemas.microsoft.com/office/drawing/2010/main">
                <a:solidFill>
                  <a:srgbClr val="FFFFFF"/>
                </a:solidFill>
              </a14:hiddenFill>
            </a:ext>
          </a:extLst>
        </p:spPr>
      </p:pic>
      <p:pic>
        <p:nvPicPr>
          <p:cNvPr id="1064" name="Picture 40">
            <a:extLst>
              <a:ext uri="{FF2B5EF4-FFF2-40B4-BE49-F238E27FC236}">
                <a16:creationId xmlns:a16="http://schemas.microsoft.com/office/drawing/2014/main" id="{FE25F102-8142-E329-6710-3FB0C3373C09}"/>
              </a:ext>
            </a:extLst>
          </p:cNvPr>
          <p:cNvPicPr>
            <a:picLocks noChangeAspect="1"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8025569" y="4568268"/>
            <a:ext cx="1818431" cy="858097"/>
          </a:xfrm>
          <a:prstGeom prst="rect">
            <a:avLst/>
          </a:prstGeom>
          <a:noFill/>
          <a:extLst>
            <a:ext uri="{909E8E84-426E-40DD-AFC4-6F175D3DCCD1}">
              <a14:hiddenFill xmlns:a14="http://schemas.microsoft.com/office/drawing/2010/main">
                <a:solidFill>
                  <a:srgbClr val="FFFFFF"/>
                </a:solidFill>
              </a14:hiddenFill>
            </a:ext>
          </a:extLst>
        </p:spPr>
      </p:pic>
      <p:pic>
        <p:nvPicPr>
          <p:cNvPr id="1066" name="Picture 42" descr="MikroTik logo and symbol, meaning, history, PNG">
            <a:extLst>
              <a:ext uri="{FF2B5EF4-FFF2-40B4-BE49-F238E27FC236}">
                <a16:creationId xmlns:a16="http://schemas.microsoft.com/office/drawing/2014/main" id="{2368B319-D313-210A-72F6-0B76A381CC3D}"/>
              </a:ext>
            </a:extLst>
          </p:cNvPr>
          <p:cNvPicPr>
            <a:picLocks noChangeAspect="1" noChangeArrowheads="1"/>
          </p:cNvPicPr>
          <p:nvPr/>
        </p:nvPicPr>
        <p:blipFill>
          <a:blip r:embed="rId20" cstate="print">
            <a:extLst>
              <a:ext uri="{28A0092B-C50C-407E-A947-70E740481C1C}">
                <a14:useLocalDpi xmlns:a14="http://schemas.microsoft.com/office/drawing/2010/main" val="0"/>
              </a:ext>
            </a:extLst>
          </a:blip>
          <a:srcRect/>
          <a:stretch>
            <a:fillRect/>
          </a:stretch>
        </p:blipFill>
        <p:spPr bwMode="auto">
          <a:xfrm>
            <a:off x="5268956" y="4773757"/>
            <a:ext cx="2157020" cy="1213409"/>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descr="A picture containing font, graphics, logo, screenshot&#10;&#10;Description automatically generated">
            <a:extLst>
              <a:ext uri="{FF2B5EF4-FFF2-40B4-BE49-F238E27FC236}">
                <a16:creationId xmlns:a16="http://schemas.microsoft.com/office/drawing/2014/main" id="{17D0CE25-2012-5B2E-E9E2-C95D9E8C8D94}"/>
              </a:ext>
            </a:extLst>
          </p:cNvPr>
          <p:cNvPicPr>
            <a:picLocks noChangeAspect="1"/>
          </p:cNvPicPr>
          <p:nvPr/>
        </p:nvPicPr>
        <p:blipFill rotWithShape="1">
          <a:blip r:embed="rId21">
            <a:extLst>
              <a:ext uri="{28A0092B-C50C-407E-A947-70E740481C1C}">
                <a14:useLocalDpi xmlns:a14="http://schemas.microsoft.com/office/drawing/2010/main" val="0"/>
              </a:ext>
            </a:extLst>
          </a:blip>
          <a:srcRect t="25095" b="18242"/>
          <a:stretch/>
        </p:blipFill>
        <p:spPr>
          <a:xfrm>
            <a:off x="3881112" y="2971539"/>
            <a:ext cx="3982029" cy="902536"/>
          </a:xfrm>
          <a:prstGeom prst="rect">
            <a:avLst/>
          </a:prstGeom>
          <a:ln>
            <a:noFill/>
          </a:ln>
          <a:effectLst>
            <a:outerShdw blurRad="292100" dist="139700" dir="2700000" algn="tl" rotWithShape="0">
              <a:srgbClr val="333333">
                <a:alpha val="65000"/>
              </a:srgbClr>
            </a:outerShdw>
          </a:effectLst>
        </p:spPr>
      </p:pic>
      <p:pic>
        <p:nvPicPr>
          <p:cNvPr id="1068" name="Picture 44">
            <a:extLst>
              <a:ext uri="{FF2B5EF4-FFF2-40B4-BE49-F238E27FC236}">
                <a16:creationId xmlns:a16="http://schemas.microsoft.com/office/drawing/2014/main" id="{DE253DCE-DC52-7E30-1383-E19275B9F958}"/>
              </a:ext>
            </a:extLst>
          </p:cNvPr>
          <p:cNvPicPr>
            <a:picLocks noChangeAspect="1" noChangeArrowheads="1"/>
          </p:cNvPicPr>
          <p:nvPr/>
        </p:nvPicPr>
        <p:blipFill>
          <a:blip r:embed="rId22" cstate="print">
            <a:extLst>
              <a:ext uri="{28A0092B-C50C-407E-A947-70E740481C1C}">
                <a14:useLocalDpi xmlns:a14="http://schemas.microsoft.com/office/drawing/2010/main" val="0"/>
              </a:ext>
            </a:extLst>
          </a:blip>
          <a:srcRect/>
          <a:stretch>
            <a:fillRect/>
          </a:stretch>
        </p:blipFill>
        <p:spPr bwMode="auto">
          <a:xfrm>
            <a:off x="2516027" y="6107013"/>
            <a:ext cx="1923185" cy="262935"/>
          </a:xfrm>
          <a:prstGeom prst="rect">
            <a:avLst/>
          </a:prstGeom>
          <a:noFill/>
          <a:extLst>
            <a:ext uri="{909E8E84-426E-40DD-AFC4-6F175D3DCCD1}">
              <a14:hiddenFill xmlns:a14="http://schemas.microsoft.com/office/drawing/2010/main">
                <a:solidFill>
                  <a:srgbClr val="FFFFFF"/>
                </a:solidFill>
              </a14:hiddenFill>
            </a:ext>
          </a:extLst>
        </p:spPr>
      </p:pic>
      <p:pic>
        <p:nvPicPr>
          <p:cNvPr id="1070" name="Picture 46" descr="Capestone &amp; Teltonika Networks | Capestone">
            <a:extLst>
              <a:ext uri="{FF2B5EF4-FFF2-40B4-BE49-F238E27FC236}">
                <a16:creationId xmlns:a16="http://schemas.microsoft.com/office/drawing/2014/main" id="{9C7A783F-8510-F002-8268-D8E2CEB6375A}"/>
              </a:ext>
            </a:extLst>
          </p:cNvPr>
          <p:cNvPicPr>
            <a:picLocks noChangeAspect="1" noChangeArrowheads="1"/>
          </p:cNvPicPr>
          <p:nvPr/>
        </p:nvPicPr>
        <p:blipFill>
          <a:blip r:embed="rId23" cstate="print">
            <a:extLst>
              <a:ext uri="{28A0092B-C50C-407E-A947-70E740481C1C}">
                <a14:useLocalDpi xmlns:a14="http://schemas.microsoft.com/office/drawing/2010/main" val="0"/>
              </a:ext>
            </a:extLst>
          </a:blip>
          <a:srcRect/>
          <a:stretch>
            <a:fillRect/>
          </a:stretch>
        </p:blipFill>
        <p:spPr bwMode="auto">
          <a:xfrm>
            <a:off x="5542230" y="2126681"/>
            <a:ext cx="2431242" cy="477264"/>
          </a:xfrm>
          <a:prstGeom prst="rect">
            <a:avLst/>
          </a:prstGeom>
          <a:noFill/>
          <a:extLst>
            <a:ext uri="{909E8E84-426E-40DD-AFC4-6F175D3DCCD1}">
              <a14:hiddenFill xmlns:a14="http://schemas.microsoft.com/office/drawing/2010/main">
                <a:solidFill>
                  <a:srgbClr val="FFFFFF"/>
                </a:solidFill>
              </a14:hiddenFill>
            </a:ext>
          </a:extLst>
        </p:spPr>
      </p:pic>
      <p:pic>
        <p:nvPicPr>
          <p:cNvPr id="1072" name="Picture 48">
            <a:extLst>
              <a:ext uri="{FF2B5EF4-FFF2-40B4-BE49-F238E27FC236}">
                <a16:creationId xmlns:a16="http://schemas.microsoft.com/office/drawing/2014/main" id="{03EE62F5-8B7A-6070-E475-C565749F31FC}"/>
              </a:ext>
            </a:extLst>
          </p:cNvPr>
          <p:cNvPicPr>
            <a:picLocks noChangeAspect="1" noChangeArrowheads="1"/>
          </p:cNvPicPr>
          <p:nvPr/>
        </p:nvPicPr>
        <p:blipFill>
          <a:blip r:embed="rId24" cstate="print">
            <a:extLst>
              <a:ext uri="{28A0092B-C50C-407E-A947-70E740481C1C}">
                <a14:useLocalDpi xmlns:a14="http://schemas.microsoft.com/office/drawing/2010/main" val="0"/>
              </a:ext>
            </a:extLst>
          </a:blip>
          <a:srcRect/>
          <a:stretch>
            <a:fillRect/>
          </a:stretch>
        </p:blipFill>
        <p:spPr bwMode="auto">
          <a:xfrm>
            <a:off x="10137766" y="4381896"/>
            <a:ext cx="1550504" cy="420928"/>
          </a:xfrm>
          <a:prstGeom prst="rect">
            <a:avLst/>
          </a:prstGeom>
          <a:noFill/>
          <a:extLst>
            <a:ext uri="{909E8E84-426E-40DD-AFC4-6F175D3DCCD1}">
              <a14:hiddenFill xmlns:a14="http://schemas.microsoft.com/office/drawing/2010/main">
                <a:solidFill>
                  <a:srgbClr val="FFFFFF"/>
                </a:solidFill>
              </a14:hiddenFill>
            </a:ext>
          </a:extLst>
        </p:spPr>
      </p:pic>
      <p:pic>
        <p:nvPicPr>
          <p:cNvPr id="1074" name="Picture 50" descr="Capgemini | Drupal.org">
            <a:extLst>
              <a:ext uri="{FF2B5EF4-FFF2-40B4-BE49-F238E27FC236}">
                <a16:creationId xmlns:a16="http://schemas.microsoft.com/office/drawing/2014/main" id="{92362553-59F3-A1B7-F2DA-CB4A667C2052}"/>
              </a:ext>
            </a:extLst>
          </p:cNvPr>
          <p:cNvPicPr>
            <a:picLocks noChangeAspect="1" noChangeArrowheads="1"/>
          </p:cNvPicPr>
          <p:nvPr/>
        </p:nvPicPr>
        <p:blipFill>
          <a:blip r:embed="rId25" cstate="print">
            <a:extLst>
              <a:ext uri="{28A0092B-C50C-407E-A947-70E740481C1C}">
                <a14:useLocalDpi xmlns:a14="http://schemas.microsoft.com/office/drawing/2010/main" val="0"/>
              </a:ext>
            </a:extLst>
          </a:blip>
          <a:srcRect/>
          <a:stretch>
            <a:fillRect/>
          </a:stretch>
        </p:blipFill>
        <p:spPr bwMode="auto">
          <a:xfrm>
            <a:off x="8985796" y="2319850"/>
            <a:ext cx="3185935" cy="1291833"/>
          </a:xfrm>
          <a:prstGeom prst="rect">
            <a:avLst/>
          </a:prstGeom>
          <a:noFill/>
          <a:extLst>
            <a:ext uri="{909E8E84-426E-40DD-AFC4-6F175D3DCCD1}">
              <a14:hiddenFill xmlns:a14="http://schemas.microsoft.com/office/drawing/2010/main">
                <a:solidFill>
                  <a:srgbClr val="FFFFFF"/>
                </a:solidFill>
              </a14:hiddenFill>
            </a:ext>
          </a:extLst>
        </p:spPr>
      </p:pic>
      <p:pic>
        <p:nvPicPr>
          <p:cNvPr id="1076" name="Picture 52" descr="Logos and Brand Guidelines | Ekahau">
            <a:extLst>
              <a:ext uri="{FF2B5EF4-FFF2-40B4-BE49-F238E27FC236}">
                <a16:creationId xmlns:a16="http://schemas.microsoft.com/office/drawing/2014/main" id="{E6C48F2F-5DB7-CF6E-D042-D7AC33A9B43D}"/>
              </a:ext>
            </a:extLst>
          </p:cNvPr>
          <p:cNvPicPr>
            <a:picLocks noChangeAspect="1" noChangeArrowheads="1"/>
          </p:cNvPicPr>
          <p:nvPr/>
        </p:nvPicPr>
        <p:blipFill>
          <a:blip r:embed="rId26" cstate="print">
            <a:extLst>
              <a:ext uri="{28A0092B-C50C-407E-A947-70E740481C1C}">
                <a14:useLocalDpi xmlns:a14="http://schemas.microsoft.com/office/drawing/2010/main" val="0"/>
              </a:ext>
            </a:extLst>
          </a:blip>
          <a:srcRect/>
          <a:stretch>
            <a:fillRect/>
          </a:stretch>
        </p:blipFill>
        <p:spPr bwMode="auto">
          <a:xfrm>
            <a:off x="2339724" y="1336690"/>
            <a:ext cx="1614321" cy="833393"/>
          </a:xfrm>
          <a:prstGeom prst="rect">
            <a:avLst/>
          </a:prstGeom>
          <a:noFill/>
          <a:extLst>
            <a:ext uri="{909E8E84-426E-40DD-AFC4-6F175D3DCCD1}">
              <a14:hiddenFill xmlns:a14="http://schemas.microsoft.com/office/drawing/2010/main">
                <a:solidFill>
                  <a:srgbClr val="FFFFFF"/>
                </a:solidFill>
              </a14:hiddenFill>
            </a:ext>
          </a:extLst>
        </p:spPr>
      </p:pic>
      <p:pic>
        <p:nvPicPr>
          <p:cNvPr id="1078" name="Picture 54" descr="Riney | LinkedIn">
            <a:extLst>
              <a:ext uri="{FF2B5EF4-FFF2-40B4-BE49-F238E27FC236}">
                <a16:creationId xmlns:a16="http://schemas.microsoft.com/office/drawing/2014/main" id="{94237A0E-A8EF-8EA0-C575-6F7FF0AFA793}"/>
              </a:ext>
            </a:extLst>
          </p:cNvPr>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10279159" y="4964704"/>
            <a:ext cx="1408666" cy="14086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3328660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7" name="object 7"/>
          <p:cNvSpPr txBox="1"/>
          <p:nvPr/>
        </p:nvSpPr>
        <p:spPr>
          <a:xfrm>
            <a:off x="558173" y="981609"/>
            <a:ext cx="3596593" cy="510983"/>
          </a:xfrm>
          <a:prstGeom prst="rect">
            <a:avLst/>
          </a:prstGeom>
        </p:spPr>
        <p:txBody>
          <a:bodyPr vert="horz" wrap="square" lIns="0" tIns="6931" rIns="0" bIns="0" rtlCol="0">
            <a:spAutoFit/>
          </a:bodyPr>
          <a:lstStyle/>
          <a:p>
            <a:pPr marL="7701" marR="0" lvl="0" indent="0" algn="l" defTabSz="554466" rtl="0" eaLnBrk="1" fontAlgn="auto" latinLnBrk="0" hangingPunct="1">
              <a:lnSpc>
                <a:spcPct val="100000"/>
              </a:lnSpc>
              <a:spcBef>
                <a:spcPts val="55"/>
              </a:spcBef>
              <a:spcAft>
                <a:spcPts val="0"/>
              </a:spcAft>
              <a:buClrTx/>
              <a:buSzTx/>
              <a:buFontTx/>
              <a:buNone/>
              <a:tabLst/>
              <a:defRPr/>
            </a:pPr>
            <a:r>
              <a:rPr kumimoji="0" sz="3275" b="1" i="0" u="none" strike="noStrike" kern="0" cap="none" spc="-24" normalizeH="0" baseline="0" noProof="0" dirty="0">
                <a:ln>
                  <a:noFill/>
                </a:ln>
                <a:solidFill>
                  <a:srgbClr val="13312B"/>
                </a:solidFill>
                <a:effectLst/>
                <a:uLnTx/>
                <a:uFillTx/>
                <a:latin typeface="Arial"/>
                <a:ea typeface="+mn-ea"/>
                <a:cs typeface="Arial"/>
              </a:rPr>
              <a:t>Find</a:t>
            </a:r>
            <a:r>
              <a:rPr kumimoji="0" sz="3275" b="1" i="0" u="none" strike="noStrike" kern="0" cap="none" spc="-139" normalizeH="0" baseline="0" noProof="0" dirty="0">
                <a:ln>
                  <a:noFill/>
                </a:ln>
                <a:solidFill>
                  <a:srgbClr val="13312B"/>
                </a:solidFill>
                <a:effectLst/>
                <a:uLnTx/>
                <a:uFillTx/>
                <a:latin typeface="Arial"/>
                <a:ea typeface="+mn-ea"/>
                <a:cs typeface="Arial"/>
              </a:rPr>
              <a:t> </a:t>
            </a:r>
            <a:r>
              <a:rPr kumimoji="0" sz="3275" b="1" i="0" u="none" strike="noStrike" kern="0" cap="none" spc="0" normalizeH="0" baseline="0" noProof="0" dirty="0">
                <a:ln>
                  <a:noFill/>
                </a:ln>
                <a:solidFill>
                  <a:srgbClr val="13312B"/>
                </a:solidFill>
                <a:effectLst/>
                <a:uLnTx/>
                <a:uFillTx/>
                <a:latin typeface="Arial"/>
                <a:ea typeface="+mn-ea"/>
                <a:cs typeface="Arial"/>
              </a:rPr>
              <a:t>out</a:t>
            </a:r>
            <a:r>
              <a:rPr kumimoji="0" lang="en-US" sz="3275" b="1" i="0" u="none" strike="noStrike" kern="0" cap="none" spc="-15" normalizeH="0" baseline="0" noProof="0" dirty="0">
                <a:ln>
                  <a:noFill/>
                </a:ln>
                <a:solidFill>
                  <a:srgbClr val="13312B"/>
                </a:solidFill>
                <a:effectLst/>
                <a:uLnTx/>
                <a:uFillTx/>
                <a:latin typeface="Arial"/>
                <a:ea typeface="+mn-ea"/>
                <a:cs typeface="Arial"/>
              </a:rPr>
              <a:t> more</a:t>
            </a:r>
            <a:endParaRPr kumimoji="0" sz="3275" b="0" i="0" u="none" strike="noStrike" kern="0" cap="none" spc="0" normalizeH="0" baseline="0" noProof="0" dirty="0">
              <a:ln>
                <a:noFill/>
              </a:ln>
              <a:solidFill>
                <a:sysClr val="windowText" lastClr="000000"/>
              </a:solidFill>
              <a:effectLst/>
              <a:uLnTx/>
              <a:uFillTx/>
              <a:latin typeface="Arial"/>
              <a:ea typeface="+mn-ea"/>
              <a:cs typeface="Arial"/>
            </a:endParaRPr>
          </a:p>
        </p:txBody>
      </p:sp>
      <p:sp>
        <p:nvSpPr>
          <p:cNvPr id="13" name="object 13"/>
          <p:cNvSpPr txBox="1"/>
          <p:nvPr/>
        </p:nvSpPr>
        <p:spPr>
          <a:xfrm>
            <a:off x="5054780" y="2720374"/>
            <a:ext cx="6539093" cy="2085268"/>
          </a:xfrm>
          <a:prstGeom prst="rect">
            <a:avLst/>
          </a:prstGeom>
        </p:spPr>
        <p:txBody>
          <a:bodyPr vert="horz" wrap="square" lIns="0" tIns="7701" rIns="0" bIns="0" rtlCol="0">
            <a:spAutoFit/>
          </a:bodyPr>
          <a:lstStyle/>
          <a:p>
            <a:pPr marL="7701" marR="0" lvl="0" indent="0" algn="l" defTabSz="554466" rtl="0" eaLnBrk="1" fontAlgn="auto" latinLnBrk="0" hangingPunct="1">
              <a:lnSpc>
                <a:spcPts val="5100"/>
              </a:lnSpc>
              <a:spcBef>
                <a:spcPts val="61"/>
              </a:spcBef>
              <a:spcAft>
                <a:spcPts val="0"/>
              </a:spcAft>
              <a:buClrTx/>
              <a:buSzTx/>
              <a:buFontTx/>
              <a:buNone/>
              <a:tabLst/>
              <a:defRPr/>
            </a:pPr>
            <a:r>
              <a:rPr kumimoji="0" sz="5094" b="0" i="0" u="none" strike="noStrike" kern="0" cap="none" spc="-379" normalizeH="0" baseline="0" noProof="0">
                <a:ln>
                  <a:noFill/>
                </a:ln>
                <a:solidFill>
                  <a:srgbClr val="13312B"/>
                </a:solidFill>
                <a:effectLst/>
                <a:uLnTx/>
                <a:uFillTx/>
                <a:latin typeface="Arial"/>
                <a:ea typeface="+mn-ea"/>
                <a:cs typeface="Arial"/>
              </a:rPr>
              <a:t>F</a:t>
            </a:r>
            <a:r>
              <a:rPr kumimoji="0" sz="5094" b="0" i="0" u="none" strike="noStrike" kern="0" cap="none" spc="-182" normalizeH="0" baseline="0" noProof="0">
                <a:ln>
                  <a:noFill/>
                </a:ln>
                <a:solidFill>
                  <a:srgbClr val="13312B"/>
                </a:solidFill>
                <a:effectLst/>
                <a:uLnTx/>
                <a:uFillTx/>
                <a:latin typeface="Arial"/>
                <a:ea typeface="+mn-ea"/>
                <a:cs typeface="Arial"/>
              </a:rPr>
              <a:t>r</a:t>
            </a:r>
            <a:r>
              <a:rPr kumimoji="0" sz="5094" b="0" i="0" u="none" strike="noStrike" kern="0" cap="none" spc="-158" normalizeH="0" baseline="0" noProof="0">
                <a:ln>
                  <a:noFill/>
                </a:ln>
                <a:solidFill>
                  <a:srgbClr val="13312B"/>
                </a:solidFill>
                <a:effectLst/>
                <a:uLnTx/>
                <a:uFillTx/>
                <a:latin typeface="Arial"/>
                <a:ea typeface="+mn-ea"/>
                <a:cs typeface="Arial"/>
              </a:rPr>
              <a:t>e</a:t>
            </a:r>
            <a:r>
              <a:rPr kumimoji="0" sz="5094" b="0" i="0" u="none" strike="noStrike" kern="0" cap="none" spc="-185" normalizeH="0" baseline="0" noProof="0">
                <a:ln>
                  <a:noFill/>
                </a:ln>
                <a:solidFill>
                  <a:srgbClr val="13312B"/>
                </a:solidFill>
                <a:effectLst/>
                <a:uLnTx/>
                <a:uFillTx/>
                <a:latin typeface="Arial"/>
                <a:ea typeface="+mn-ea"/>
                <a:cs typeface="Arial"/>
              </a:rPr>
              <a:t>s</a:t>
            </a:r>
            <a:r>
              <a:rPr kumimoji="0" sz="5094" b="0" i="0" u="none" strike="noStrike" kern="0" cap="none" spc="-230" normalizeH="0" baseline="0" noProof="0">
                <a:ln>
                  <a:noFill/>
                </a:ln>
                <a:solidFill>
                  <a:srgbClr val="13312B"/>
                </a:solidFill>
                <a:effectLst/>
                <a:uLnTx/>
                <a:uFillTx/>
                <a:latin typeface="Arial"/>
                <a:ea typeface="+mn-ea"/>
                <a:cs typeface="Arial"/>
              </a:rPr>
              <a:t>h</a:t>
            </a:r>
            <a:r>
              <a:rPr kumimoji="0" sz="5094" b="0" i="0" u="none" strike="noStrike" kern="0" cap="none" spc="-224" normalizeH="0" baseline="0" noProof="0">
                <a:ln>
                  <a:noFill/>
                </a:ln>
                <a:solidFill>
                  <a:srgbClr val="13312B"/>
                </a:solidFill>
                <a:effectLst/>
                <a:uLnTx/>
                <a:uFillTx/>
                <a:latin typeface="Arial"/>
                <a:ea typeface="+mn-ea"/>
                <a:cs typeface="Arial"/>
              </a:rPr>
              <a:t>w</a:t>
            </a:r>
            <a:r>
              <a:rPr kumimoji="0" sz="5094" b="0" i="0" u="none" strike="noStrike" kern="0" cap="none" spc="-273" normalizeH="0" baseline="0" noProof="0">
                <a:ln>
                  <a:noFill/>
                </a:ln>
                <a:solidFill>
                  <a:srgbClr val="13312B"/>
                </a:solidFill>
                <a:effectLst/>
                <a:uLnTx/>
                <a:uFillTx/>
                <a:latin typeface="Arial"/>
                <a:ea typeface="+mn-ea"/>
                <a:cs typeface="Arial"/>
              </a:rPr>
              <a:t>a</a:t>
            </a:r>
            <a:r>
              <a:rPr kumimoji="0" sz="5094" b="0" i="0" u="none" strike="noStrike" kern="0" cap="none" spc="-267" normalizeH="0" baseline="0" noProof="0">
                <a:ln>
                  <a:noFill/>
                </a:ln>
                <a:solidFill>
                  <a:srgbClr val="13312B"/>
                </a:solidFill>
                <a:effectLst/>
                <a:uLnTx/>
                <a:uFillTx/>
                <a:latin typeface="Arial"/>
                <a:ea typeface="+mn-ea"/>
                <a:cs typeface="Arial"/>
              </a:rPr>
              <a:t>v</a:t>
            </a:r>
            <a:r>
              <a:rPr kumimoji="0" sz="5094" b="0" i="0" u="none" strike="noStrike" kern="0" cap="none" spc="-6" normalizeH="0" baseline="0" noProof="0">
                <a:ln>
                  <a:noFill/>
                </a:ln>
                <a:solidFill>
                  <a:srgbClr val="13312B"/>
                </a:solidFill>
                <a:effectLst/>
                <a:uLnTx/>
                <a:uFillTx/>
                <a:latin typeface="Arial"/>
                <a:ea typeface="+mn-ea"/>
                <a:cs typeface="Arial"/>
              </a:rPr>
              <a:t>e</a:t>
            </a:r>
            <a:endParaRPr kumimoji="0" sz="5094" b="0" i="0" u="none" strike="noStrike" kern="0" cap="none" spc="0" normalizeH="0" baseline="0" noProof="0">
              <a:ln>
                <a:noFill/>
              </a:ln>
              <a:solidFill>
                <a:sysClr val="windowText" lastClr="000000"/>
              </a:solidFill>
              <a:effectLst/>
              <a:uLnTx/>
              <a:uFillTx/>
              <a:latin typeface="Arial"/>
              <a:ea typeface="+mn-ea"/>
              <a:cs typeface="Arial"/>
            </a:endParaRPr>
          </a:p>
          <a:p>
            <a:pPr marL="1189023" marR="0" lvl="0" indent="0" algn="ctr" defTabSz="554466" rtl="0" eaLnBrk="1" fontAlgn="auto" latinLnBrk="0" hangingPunct="1">
              <a:lnSpc>
                <a:spcPts val="11066"/>
              </a:lnSpc>
              <a:spcBef>
                <a:spcPts val="0"/>
              </a:spcBef>
              <a:spcAft>
                <a:spcPts val="0"/>
              </a:spcAft>
              <a:buClrTx/>
              <a:buSzTx/>
              <a:buFontTx/>
              <a:buNone/>
              <a:tabLst/>
              <a:defRPr/>
            </a:pPr>
            <a:r>
              <a:rPr kumimoji="0" sz="10066" b="1" i="0" u="none" strike="noStrike" kern="0" cap="none" spc="-1216" normalizeH="0" baseline="0" noProof="0">
                <a:ln>
                  <a:noFill/>
                </a:ln>
                <a:solidFill>
                  <a:srgbClr val="13312B"/>
                </a:solidFill>
                <a:effectLst/>
                <a:uLnTx/>
                <a:uFillTx/>
                <a:latin typeface="Arial"/>
                <a:ea typeface="+mn-ea"/>
                <a:cs typeface="Arial"/>
              </a:rPr>
              <a:t>Y</a:t>
            </a:r>
            <a:r>
              <a:rPr kumimoji="0" sz="10066" b="1" i="0" u="none" strike="noStrike" kern="0" cap="none" spc="-293" normalizeH="0" baseline="0" noProof="0">
                <a:ln>
                  <a:noFill/>
                </a:ln>
                <a:solidFill>
                  <a:srgbClr val="13312B"/>
                </a:solidFill>
                <a:effectLst/>
                <a:uLnTx/>
                <a:uFillTx/>
                <a:latin typeface="Arial"/>
                <a:ea typeface="+mn-ea"/>
                <a:cs typeface="Arial"/>
              </a:rPr>
              <a:t>o</a:t>
            </a:r>
            <a:r>
              <a:rPr kumimoji="0" sz="10066" b="1" i="0" u="none" strike="noStrike" kern="0" cap="none" spc="-391" normalizeH="0" baseline="0" noProof="0">
                <a:ln>
                  <a:noFill/>
                </a:ln>
                <a:solidFill>
                  <a:srgbClr val="13312B"/>
                </a:solidFill>
                <a:effectLst/>
                <a:uLnTx/>
                <a:uFillTx/>
                <a:latin typeface="Arial"/>
                <a:ea typeface="+mn-ea"/>
                <a:cs typeface="Arial"/>
              </a:rPr>
              <a:t>u</a:t>
            </a:r>
            <a:r>
              <a:rPr kumimoji="0" sz="10066" b="1" i="0" u="none" strike="noStrike" kern="0" cap="none" spc="-876" normalizeH="0" baseline="0" noProof="0">
                <a:ln>
                  <a:noFill/>
                </a:ln>
                <a:solidFill>
                  <a:srgbClr val="13312B"/>
                </a:solidFill>
                <a:effectLst/>
                <a:uLnTx/>
                <a:uFillTx/>
                <a:latin typeface="Arial"/>
                <a:ea typeface="+mn-ea"/>
                <a:cs typeface="Arial"/>
              </a:rPr>
              <a:t>’</a:t>
            </a:r>
            <a:r>
              <a:rPr kumimoji="0" sz="10066" b="1" i="0" u="none" strike="noStrike" kern="0" cap="none" spc="-285" normalizeH="0" baseline="0" noProof="0">
                <a:ln>
                  <a:noFill/>
                </a:ln>
                <a:solidFill>
                  <a:srgbClr val="13312B"/>
                </a:solidFill>
                <a:effectLst/>
                <a:uLnTx/>
                <a:uFillTx/>
                <a:latin typeface="Arial"/>
                <a:ea typeface="+mn-ea"/>
                <a:cs typeface="Arial"/>
              </a:rPr>
              <a:t>r</a:t>
            </a:r>
            <a:r>
              <a:rPr kumimoji="0" sz="10066" b="1" i="0" u="none" strike="noStrike" kern="0" cap="none" spc="0" normalizeH="0" baseline="0" noProof="0">
                <a:ln>
                  <a:noFill/>
                </a:ln>
                <a:solidFill>
                  <a:srgbClr val="13312B"/>
                </a:solidFill>
                <a:effectLst/>
                <a:uLnTx/>
                <a:uFillTx/>
                <a:latin typeface="Arial"/>
                <a:ea typeface="+mn-ea"/>
                <a:cs typeface="Arial"/>
              </a:rPr>
              <a:t>e</a:t>
            </a:r>
            <a:r>
              <a:rPr kumimoji="0" sz="10066" b="1" i="0" u="none" strike="noStrike" kern="0" cap="none" spc="-1161" normalizeH="0" baseline="0" noProof="0">
                <a:ln>
                  <a:noFill/>
                </a:ln>
                <a:solidFill>
                  <a:srgbClr val="13312B"/>
                </a:solidFill>
                <a:effectLst/>
                <a:uLnTx/>
                <a:uFillTx/>
                <a:latin typeface="Arial"/>
                <a:ea typeface="+mn-ea"/>
                <a:cs typeface="Arial"/>
              </a:rPr>
              <a:t> </a:t>
            </a:r>
            <a:r>
              <a:rPr kumimoji="0" sz="10066" b="1" i="0" u="none" strike="noStrike" kern="0" cap="none" spc="-52" normalizeH="0" baseline="0" noProof="0">
                <a:ln>
                  <a:noFill/>
                </a:ln>
                <a:solidFill>
                  <a:srgbClr val="13312B"/>
                </a:solidFill>
                <a:effectLst/>
                <a:uLnTx/>
                <a:uFillTx/>
                <a:latin typeface="Arial"/>
                <a:ea typeface="+mn-ea"/>
                <a:cs typeface="Arial"/>
              </a:rPr>
              <a:t>on</a:t>
            </a:r>
            <a:endParaRPr kumimoji="0" sz="10066" b="0" i="0" u="none" strike="noStrike" kern="0" cap="none" spc="0" normalizeH="0" baseline="0" noProof="0">
              <a:ln>
                <a:noFill/>
              </a:ln>
              <a:solidFill>
                <a:sysClr val="windowText" lastClr="000000"/>
              </a:solidFill>
              <a:effectLst/>
              <a:uLnTx/>
              <a:uFillTx/>
              <a:latin typeface="Arial"/>
              <a:ea typeface="+mn-ea"/>
              <a:cs typeface="Arial"/>
            </a:endParaRPr>
          </a:p>
        </p:txBody>
      </p:sp>
      <p:pic>
        <p:nvPicPr>
          <p:cNvPr id="3074" name="Picture 2" descr="Linkedin&quot; Icon - Download for free – Iconduck">
            <a:extLst>
              <a:ext uri="{FF2B5EF4-FFF2-40B4-BE49-F238E27FC236}">
                <a16:creationId xmlns:a16="http://schemas.microsoft.com/office/drawing/2014/main" id="{24879987-1850-2D23-0C37-326134B18468}"/>
              </a:ext>
            </a:extLst>
          </p:cNvPr>
          <p:cNvPicPr>
            <a:picLocks noChangeAspect="1" noChangeArrowheads="1"/>
          </p:cNvPicPr>
          <p:nvPr/>
        </p:nvPicPr>
        <p:blipFill>
          <a:blip r:embed="rId4" cstate="print">
            <a:biLevel thresh="75000"/>
            <a:extLst>
              <a:ext uri="{28A0092B-C50C-407E-A947-70E740481C1C}">
                <a14:useLocalDpi xmlns:a14="http://schemas.microsoft.com/office/drawing/2010/main" val="0"/>
              </a:ext>
            </a:extLst>
          </a:blip>
          <a:srcRect/>
          <a:stretch>
            <a:fillRect/>
          </a:stretch>
        </p:blipFill>
        <p:spPr bwMode="auto">
          <a:xfrm>
            <a:off x="558173" y="1697858"/>
            <a:ext cx="445549" cy="445549"/>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The top 36 productivity and AI influencers to follow on Twitter in 2023">
            <a:extLst>
              <a:ext uri="{FF2B5EF4-FFF2-40B4-BE49-F238E27FC236}">
                <a16:creationId xmlns:a16="http://schemas.microsoft.com/office/drawing/2014/main" id="{382B89A8-5923-59BD-3106-2357A600DDA0}"/>
              </a:ext>
            </a:extLst>
          </p:cNvPr>
          <p:cNvPicPr>
            <a:picLocks noChangeAspect="1" noChangeArrowheads="1"/>
          </p:cNvPicPr>
          <p:nvPr/>
        </p:nvPicPr>
        <p:blipFill>
          <a:blip r:embed="rId5" cstate="print">
            <a:biLevel thresh="75000"/>
            <a:extLst>
              <a:ext uri="{28A0092B-C50C-407E-A947-70E740481C1C}">
                <a14:useLocalDpi xmlns:a14="http://schemas.microsoft.com/office/drawing/2010/main" val="0"/>
              </a:ext>
            </a:extLst>
          </a:blip>
          <a:srcRect/>
          <a:stretch>
            <a:fillRect/>
          </a:stretch>
        </p:blipFill>
        <p:spPr bwMode="auto">
          <a:xfrm>
            <a:off x="558173" y="2301053"/>
            <a:ext cx="445549" cy="445549"/>
          </a:xfrm>
          <a:prstGeom prst="rect">
            <a:avLst/>
          </a:prstGeom>
          <a:noFill/>
          <a:extLst>
            <a:ext uri="{909E8E84-426E-40DD-AFC4-6F175D3DCCD1}">
              <a14:hiddenFill xmlns:a14="http://schemas.microsoft.com/office/drawing/2010/main">
                <a:solidFill>
                  <a:srgbClr val="FFFFFF"/>
                </a:solidFill>
              </a14:hiddenFill>
            </a:ext>
          </a:extLst>
        </p:spPr>
      </p:pic>
      <p:sp>
        <p:nvSpPr>
          <p:cNvPr id="2" name="object 7">
            <a:extLst>
              <a:ext uri="{FF2B5EF4-FFF2-40B4-BE49-F238E27FC236}">
                <a16:creationId xmlns:a16="http://schemas.microsoft.com/office/drawing/2014/main" id="{723241E8-2645-49D3-EFE8-8EC6BD5B0048}"/>
              </a:ext>
            </a:extLst>
          </p:cNvPr>
          <p:cNvSpPr txBox="1"/>
          <p:nvPr/>
        </p:nvSpPr>
        <p:spPr>
          <a:xfrm>
            <a:off x="1113807" y="1763255"/>
            <a:ext cx="3596593" cy="314775"/>
          </a:xfrm>
          <a:prstGeom prst="rect">
            <a:avLst/>
          </a:prstGeom>
        </p:spPr>
        <p:txBody>
          <a:bodyPr vert="horz" wrap="square" lIns="0" tIns="6931" rIns="0" bIns="0" rtlCol="0">
            <a:spAutoFit/>
          </a:bodyPr>
          <a:lstStyle/>
          <a:p>
            <a:pPr marL="7701" marR="0" lvl="0" indent="0" algn="l" defTabSz="554466" rtl="0" eaLnBrk="1" fontAlgn="auto" latinLnBrk="0" hangingPunct="1">
              <a:lnSpc>
                <a:spcPct val="100000"/>
              </a:lnSpc>
              <a:spcBef>
                <a:spcPts val="55"/>
              </a:spcBef>
              <a:spcAft>
                <a:spcPts val="0"/>
              </a:spcAft>
              <a:buClrTx/>
              <a:buSzTx/>
              <a:buFontTx/>
              <a:buNone/>
              <a:tabLst/>
              <a:defRPr/>
            </a:pPr>
            <a:r>
              <a:rPr kumimoji="0" lang="en-GB" sz="2000" b="1" i="0" u="none" strike="noStrike" kern="0" cap="none" spc="-24" normalizeH="0" baseline="0" noProof="0" dirty="0">
                <a:ln>
                  <a:noFill/>
                </a:ln>
                <a:solidFill>
                  <a:srgbClr val="13312B"/>
                </a:solidFill>
                <a:effectLst/>
                <a:uLnTx/>
                <a:uFillTx/>
                <a:latin typeface="Arial"/>
                <a:ea typeface="+mn-ea"/>
                <a:cs typeface="Arial"/>
              </a:rPr>
              <a:t>Freshwave</a:t>
            </a:r>
            <a:endParaRPr kumimoji="0" sz="2000" b="0" i="0" u="none" strike="noStrike" kern="0" cap="none" spc="0" normalizeH="0" baseline="0" noProof="0" dirty="0">
              <a:ln>
                <a:noFill/>
              </a:ln>
              <a:solidFill>
                <a:sysClr val="windowText" lastClr="000000"/>
              </a:solidFill>
              <a:effectLst/>
              <a:uLnTx/>
              <a:uFillTx/>
              <a:latin typeface="Arial"/>
              <a:ea typeface="+mn-ea"/>
              <a:cs typeface="Arial"/>
            </a:endParaRPr>
          </a:p>
        </p:txBody>
      </p:sp>
      <p:sp>
        <p:nvSpPr>
          <p:cNvPr id="3" name="object 7">
            <a:extLst>
              <a:ext uri="{FF2B5EF4-FFF2-40B4-BE49-F238E27FC236}">
                <a16:creationId xmlns:a16="http://schemas.microsoft.com/office/drawing/2014/main" id="{12396D41-C7B9-0C54-2731-50C9348C809A}"/>
              </a:ext>
            </a:extLst>
          </p:cNvPr>
          <p:cNvSpPr txBox="1"/>
          <p:nvPr/>
        </p:nvSpPr>
        <p:spPr>
          <a:xfrm>
            <a:off x="1113807" y="2348665"/>
            <a:ext cx="3596593" cy="314775"/>
          </a:xfrm>
          <a:prstGeom prst="rect">
            <a:avLst/>
          </a:prstGeom>
        </p:spPr>
        <p:txBody>
          <a:bodyPr vert="horz" wrap="square" lIns="0" tIns="6931" rIns="0" bIns="0" rtlCol="0">
            <a:spAutoFit/>
          </a:bodyPr>
          <a:lstStyle/>
          <a:p>
            <a:pPr marL="7701" marR="0" lvl="0" indent="0" algn="l" defTabSz="554466" rtl="0" eaLnBrk="1" fontAlgn="auto" latinLnBrk="0" hangingPunct="1">
              <a:lnSpc>
                <a:spcPct val="100000"/>
              </a:lnSpc>
              <a:spcBef>
                <a:spcPts val="55"/>
              </a:spcBef>
              <a:spcAft>
                <a:spcPts val="0"/>
              </a:spcAft>
              <a:buClrTx/>
              <a:buSzTx/>
              <a:buFontTx/>
              <a:buNone/>
              <a:tabLst/>
              <a:defRPr/>
            </a:pPr>
            <a:r>
              <a:rPr kumimoji="0" lang="en-GB" sz="2000" b="1" i="0" u="none" strike="noStrike" kern="0" cap="none" spc="-24" normalizeH="0" baseline="0" noProof="0" dirty="0">
                <a:ln>
                  <a:noFill/>
                </a:ln>
                <a:solidFill>
                  <a:srgbClr val="13312B"/>
                </a:solidFill>
                <a:effectLst/>
                <a:uLnTx/>
                <a:uFillTx/>
                <a:latin typeface="Arial"/>
                <a:ea typeface="+mn-ea"/>
                <a:cs typeface="Arial"/>
              </a:rPr>
              <a:t>@freshwavegroup</a:t>
            </a:r>
            <a:endParaRPr kumimoji="0" sz="2000" b="0" i="0" u="none" strike="noStrike" kern="0" cap="none" spc="0" normalizeH="0" baseline="0" noProof="0" dirty="0">
              <a:ln>
                <a:noFill/>
              </a:ln>
              <a:solidFill>
                <a:sysClr val="windowText" lastClr="000000"/>
              </a:solidFill>
              <a:effectLst/>
              <a:uLnTx/>
              <a:uFillTx/>
              <a:latin typeface="Arial"/>
              <a:ea typeface="+mn-ea"/>
              <a:cs typeface="Arial"/>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ounded Rectangle 8" hidden="1">
            <a:extLst>
              <a:ext uri="{FF2B5EF4-FFF2-40B4-BE49-F238E27FC236}">
                <a16:creationId xmlns:a16="http://schemas.microsoft.com/office/drawing/2014/main" id="{FE40166F-68F8-06E2-A125-A7EE5B5585C9}"/>
              </a:ext>
            </a:extLst>
          </p:cNvPr>
          <p:cNvSpPr/>
          <p:nvPr/>
        </p:nvSpPr>
        <p:spPr>
          <a:xfrm>
            <a:off x="4327244" y="4365429"/>
            <a:ext cx="4240308" cy="795244"/>
          </a:xfrm>
          <a:prstGeom prst="roundRect">
            <a:avLst>
              <a:gd name="adj" fmla="val 50000"/>
            </a:avLst>
          </a:prstGeom>
          <a:noFill/>
          <a:ln w="381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dirty="0">
                <a:ln>
                  <a:noFill/>
                </a:ln>
                <a:solidFill>
                  <a:srgbClr val="302456"/>
                </a:solidFill>
                <a:effectLst/>
                <a:uLnTx/>
                <a:uFillTx/>
                <a:latin typeface="Gill Sans MT" panose="020B0502020104020203"/>
                <a:ea typeface="+mn-ea"/>
                <a:cs typeface="+mn-cs"/>
              </a:rPr>
              <a:t>WELCOME</a:t>
            </a:r>
            <a:endParaRPr kumimoji="0" lang="en-US" sz="4400" b="1" i="0" u="none" strike="noStrike" kern="1200" cap="none" spc="0" normalizeH="0" baseline="0" noProof="0" dirty="0">
              <a:ln>
                <a:noFill/>
              </a:ln>
              <a:solidFill>
                <a:srgbClr val="302456"/>
              </a:solidFill>
              <a:effectLst/>
              <a:uLnTx/>
              <a:uFillTx/>
              <a:latin typeface="Gill Sans MT" panose="020B0502020104020203"/>
              <a:ea typeface="+mn-ea"/>
              <a:cs typeface="+mn-cs"/>
            </a:endParaRPr>
          </a:p>
        </p:txBody>
      </p:sp>
      <p:pic>
        <p:nvPicPr>
          <p:cNvPr id="15" name="Picture 14" descr="A purple and tan text on a black background&#10;&#10;Description automatically generated with low confidence">
            <a:extLst>
              <a:ext uri="{FF2B5EF4-FFF2-40B4-BE49-F238E27FC236}">
                <a16:creationId xmlns:a16="http://schemas.microsoft.com/office/drawing/2014/main" id="{CE9D89B7-618D-14E9-965E-1E9C6F5FD604}"/>
              </a:ext>
            </a:extLst>
          </p:cNvPr>
          <p:cNvPicPr>
            <a:picLocks noChangeAspect="1"/>
          </p:cNvPicPr>
          <p:nvPr/>
        </p:nvPicPr>
        <p:blipFill>
          <a:blip r:embed="rId2"/>
          <a:stretch>
            <a:fillRect/>
          </a:stretch>
        </p:blipFill>
        <p:spPr>
          <a:xfrm>
            <a:off x="876071" y="1548489"/>
            <a:ext cx="10141005" cy="2740120"/>
          </a:xfrm>
          <a:prstGeom prst="rect">
            <a:avLst/>
          </a:prstGeom>
        </p:spPr>
      </p:pic>
    </p:spTree>
    <p:extLst>
      <p:ext uri="{BB962C8B-B14F-4D97-AF65-F5344CB8AC3E}">
        <p14:creationId xmlns:p14="http://schemas.microsoft.com/office/powerpoint/2010/main" val="29857849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1000"/>
                                        <p:tgtEl>
                                          <p:spTgt spid="15"/>
                                        </p:tgtEl>
                                      </p:cBhvr>
                                    </p:animEffect>
                                  </p:childTnLst>
                                </p:cTn>
                              </p:par>
                            </p:childTnLst>
                          </p:cTn>
                        </p:par>
                        <p:par>
                          <p:cTn id="8" fill="hold">
                            <p:stCondLst>
                              <p:cond delay="1000"/>
                            </p:stCondLst>
                            <p:childTnLst>
                              <p:par>
                                <p:cTn id="9" presetID="10" presetClass="entr" presetSubtype="0" fill="hold" grpId="0" nodeType="afterEffect">
                                  <p:stCondLst>
                                    <p:cond delay="50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ounded Rectangle 8" hidden="1">
            <a:extLst>
              <a:ext uri="{FF2B5EF4-FFF2-40B4-BE49-F238E27FC236}">
                <a16:creationId xmlns:a16="http://schemas.microsoft.com/office/drawing/2014/main" id="{FE40166F-68F8-06E2-A125-A7EE5B5585C9}"/>
              </a:ext>
            </a:extLst>
          </p:cNvPr>
          <p:cNvSpPr/>
          <p:nvPr/>
        </p:nvSpPr>
        <p:spPr>
          <a:xfrm>
            <a:off x="4327244" y="4365429"/>
            <a:ext cx="4240308" cy="795244"/>
          </a:xfrm>
          <a:prstGeom prst="roundRect">
            <a:avLst>
              <a:gd name="adj" fmla="val 50000"/>
            </a:avLst>
          </a:prstGeom>
          <a:noFill/>
          <a:ln w="381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dirty="0">
                <a:ln>
                  <a:noFill/>
                </a:ln>
                <a:solidFill>
                  <a:srgbClr val="302456"/>
                </a:solidFill>
                <a:effectLst/>
                <a:uLnTx/>
                <a:uFillTx/>
                <a:latin typeface="Gill Sans MT" panose="020B0502020104020203"/>
                <a:ea typeface="+mn-ea"/>
                <a:cs typeface="+mn-cs"/>
              </a:rPr>
              <a:t>WELCOME</a:t>
            </a:r>
            <a:endParaRPr kumimoji="0" lang="en-US" sz="4400" b="1" i="0" u="none" strike="noStrike" kern="1200" cap="none" spc="0" normalizeH="0" baseline="0" noProof="0" dirty="0">
              <a:ln>
                <a:noFill/>
              </a:ln>
              <a:solidFill>
                <a:srgbClr val="302456"/>
              </a:solidFill>
              <a:effectLst/>
              <a:uLnTx/>
              <a:uFillTx/>
              <a:latin typeface="Gill Sans MT" panose="020B0502020104020203"/>
              <a:ea typeface="+mn-ea"/>
              <a:cs typeface="+mn-cs"/>
            </a:endParaRPr>
          </a:p>
        </p:txBody>
      </p:sp>
      <p:pic>
        <p:nvPicPr>
          <p:cNvPr id="15" name="Picture 14" descr="A purple and tan text on a black background&#10;&#10;Description automatically generated with low confidence">
            <a:extLst>
              <a:ext uri="{FF2B5EF4-FFF2-40B4-BE49-F238E27FC236}">
                <a16:creationId xmlns:a16="http://schemas.microsoft.com/office/drawing/2014/main" id="{CE9D89B7-618D-14E9-965E-1E9C6F5FD604}"/>
              </a:ext>
            </a:extLst>
          </p:cNvPr>
          <p:cNvPicPr>
            <a:picLocks noChangeAspect="1"/>
          </p:cNvPicPr>
          <p:nvPr/>
        </p:nvPicPr>
        <p:blipFill>
          <a:blip r:embed="rId2"/>
          <a:stretch>
            <a:fillRect/>
          </a:stretch>
        </p:blipFill>
        <p:spPr>
          <a:xfrm>
            <a:off x="876071" y="1548489"/>
            <a:ext cx="10141005" cy="2740120"/>
          </a:xfrm>
          <a:prstGeom prst="rect">
            <a:avLst/>
          </a:prstGeom>
        </p:spPr>
      </p:pic>
    </p:spTree>
    <p:extLst>
      <p:ext uri="{BB962C8B-B14F-4D97-AF65-F5344CB8AC3E}">
        <p14:creationId xmlns:p14="http://schemas.microsoft.com/office/powerpoint/2010/main" val="43877538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1000"/>
                                        <p:tgtEl>
                                          <p:spTgt spid="15"/>
                                        </p:tgtEl>
                                      </p:cBhvr>
                                    </p:animEffect>
                                  </p:childTnLst>
                                </p:cTn>
                              </p:par>
                            </p:childTnLst>
                          </p:cTn>
                        </p:par>
                        <p:par>
                          <p:cTn id="8" fill="hold">
                            <p:stCondLst>
                              <p:cond delay="1000"/>
                            </p:stCondLst>
                            <p:childTnLst>
                              <p:par>
                                <p:cTn id="9" presetID="10" presetClass="entr" presetSubtype="0" fill="hold" grpId="0" nodeType="afterEffect">
                                  <p:stCondLst>
                                    <p:cond delay="50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A purple and tan text on a black background&#10;&#10;Description automatically generated with low confidence">
            <a:extLst>
              <a:ext uri="{FF2B5EF4-FFF2-40B4-BE49-F238E27FC236}">
                <a16:creationId xmlns:a16="http://schemas.microsoft.com/office/drawing/2014/main" id="{CE9D89B7-618D-14E9-965E-1E9C6F5FD604}"/>
              </a:ext>
            </a:extLst>
          </p:cNvPr>
          <p:cNvPicPr>
            <a:picLocks noChangeAspect="1"/>
          </p:cNvPicPr>
          <p:nvPr/>
        </p:nvPicPr>
        <p:blipFill>
          <a:blip r:embed="rId2"/>
          <a:stretch>
            <a:fillRect/>
          </a:stretch>
        </p:blipFill>
        <p:spPr>
          <a:xfrm>
            <a:off x="876071" y="1548489"/>
            <a:ext cx="10141005" cy="2740120"/>
          </a:xfrm>
          <a:prstGeom prst="rect">
            <a:avLst/>
          </a:prstGeom>
        </p:spPr>
      </p:pic>
    </p:spTree>
    <p:extLst>
      <p:ext uri="{BB962C8B-B14F-4D97-AF65-F5344CB8AC3E}">
        <p14:creationId xmlns:p14="http://schemas.microsoft.com/office/powerpoint/2010/main" val="29177193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 name="Picture 2" descr="123 Graham Payne_MPN_event version-1">
            <a:extLst>
              <a:ext uri="{FF2B5EF4-FFF2-40B4-BE49-F238E27FC236}">
                <a16:creationId xmlns:a16="http://schemas.microsoft.com/office/drawing/2014/main" id="{476E4C30-810C-1B7D-7F61-6DD48CF5D8E8}"/>
              </a:ext>
            </a:extLst>
          </p:cNvPr>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0" y="0"/>
            <a:ext cx="12192000" cy="6856413"/>
          </a:xfrm>
          <a:prstGeom prst="rect">
            <a:avLst/>
          </a:prstGeom>
        </p:spPr>
      </p:pic>
    </p:spTree>
    <p:extLst>
      <p:ext uri="{BB962C8B-B14F-4D97-AF65-F5344CB8AC3E}">
        <p14:creationId xmlns:p14="http://schemas.microsoft.com/office/powerpoint/2010/main" val="41977520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4E9671-551F-90B8-00E4-1C5C80996191}"/>
              </a:ext>
            </a:extLst>
          </p:cNvPr>
          <p:cNvSpPr>
            <a:spLocks noGrp="1"/>
          </p:cNvSpPr>
          <p:nvPr>
            <p:ph type="title"/>
          </p:nvPr>
        </p:nvSpPr>
        <p:spPr/>
        <p:txBody>
          <a:bodyPr/>
          <a:lstStyle/>
          <a:p>
            <a:endParaRPr lang="en-GB"/>
          </a:p>
        </p:txBody>
      </p:sp>
      <p:sp>
        <p:nvSpPr>
          <p:cNvPr id="3" name="Text Placeholder 2">
            <a:extLst>
              <a:ext uri="{FF2B5EF4-FFF2-40B4-BE49-F238E27FC236}">
                <a16:creationId xmlns:a16="http://schemas.microsoft.com/office/drawing/2014/main" id="{B87094FB-058F-6265-4F4B-38F1B9078DC2}"/>
              </a:ext>
            </a:extLst>
          </p:cNvPr>
          <p:cNvSpPr>
            <a:spLocks noGrp="1"/>
          </p:cNvSpPr>
          <p:nvPr>
            <p:ph type="body" idx="1"/>
          </p:nvPr>
        </p:nvSpPr>
        <p:spPr/>
        <p:txBody>
          <a:bodyPr/>
          <a:lstStyle/>
          <a:p>
            <a:endParaRPr lang="en-GB"/>
          </a:p>
        </p:txBody>
      </p:sp>
      <p:pic>
        <p:nvPicPr>
          <p:cNvPr id="6" name="Picture 5">
            <a:extLst>
              <a:ext uri="{FF2B5EF4-FFF2-40B4-BE49-F238E27FC236}">
                <a16:creationId xmlns:a16="http://schemas.microsoft.com/office/drawing/2014/main" id="{62FF17AE-FB2D-7393-A3B6-CBB861D12BDF}"/>
              </a:ext>
            </a:extLst>
          </p:cNvPr>
          <p:cNvPicPr>
            <a:picLocks noChangeAspect="1"/>
          </p:cNvPicPr>
          <p:nvPr/>
        </p:nvPicPr>
        <p:blipFill>
          <a:blip r:embed="rId2"/>
          <a:stretch>
            <a:fillRect/>
          </a:stretch>
        </p:blipFill>
        <p:spPr>
          <a:xfrm>
            <a:off x="429798" y="2121415"/>
            <a:ext cx="5193947" cy="3031221"/>
          </a:xfrm>
          <a:prstGeom prst="rect">
            <a:avLst/>
          </a:prstGeom>
        </p:spPr>
      </p:pic>
      <p:sp>
        <p:nvSpPr>
          <p:cNvPr id="7" name="TextBox 6">
            <a:extLst>
              <a:ext uri="{FF2B5EF4-FFF2-40B4-BE49-F238E27FC236}">
                <a16:creationId xmlns:a16="http://schemas.microsoft.com/office/drawing/2014/main" id="{D50CAFA1-EC67-629F-CD48-ECB985458B41}"/>
              </a:ext>
            </a:extLst>
          </p:cNvPr>
          <p:cNvSpPr txBox="1"/>
          <p:nvPr/>
        </p:nvSpPr>
        <p:spPr>
          <a:xfrm>
            <a:off x="6444690" y="2191009"/>
            <a:ext cx="5230341" cy="2700739"/>
          </a:xfrm>
          <a:prstGeom prst="rect">
            <a:avLst/>
          </a:prstGeom>
          <a:noFill/>
        </p:spPr>
        <p:txBody>
          <a:bodyPr wrap="square" rtlCol="0">
            <a:spAutoFit/>
          </a:bodyPr>
          <a:lstStyle/>
          <a:p>
            <a:pPr marL="0" marR="0" lvl="0" indent="0" algn="l" defTabSz="1106973" rtl="0" eaLnBrk="1" fontAlgn="auto" latinLnBrk="0" hangingPunct="1">
              <a:lnSpc>
                <a:spcPct val="100000"/>
              </a:lnSpc>
              <a:spcBef>
                <a:spcPts val="0"/>
              </a:spcBef>
              <a:spcAft>
                <a:spcPts val="0"/>
              </a:spcAft>
              <a:buClr>
                <a:srgbClr val="000000"/>
              </a:buClr>
              <a:buSzTx/>
              <a:buFontTx/>
              <a:buNone/>
              <a:tabLst/>
              <a:defRPr/>
            </a:pPr>
            <a:r>
              <a:rPr kumimoji="0" lang="en-GB" sz="3390" b="0" i="0" u="none" strike="noStrike" kern="0" cap="none" spc="0" normalizeH="0" baseline="0" noProof="0" dirty="0">
                <a:ln>
                  <a:noFill/>
                </a:ln>
                <a:solidFill>
                  <a:srgbClr val="FFFFFF"/>
                </a:solidFill>
                <a:effectLst/>
                <a:uLnTx/>
                <a:uFillTx/>
                <a:latin typeface="Roboto" panose="02000000000000000000" pitchFamily="2" charset="0"/>
                <a:ea typeface="Roboto" panose="02000000000000000000" pitchFamily="2" charset="0"/>
                <a:cs typeface="Roboto" panose="02000000000000000000" pitchFamily="2" charset="0"/>
              </a:rPr>
              <a:t>Mobile Operators are extracting the value </a:t>
            </a:r>
            <a:r>
              <a:rPr kumimoji="0" lang="en-GB" sz="3390" b="1" i="0" u="none" strike="noStrike" kern="0" cap="none" spc="0" normalizeH="0" baseline="0" noProof="0" dirty="0">
                <a:ln>
                  <a:noFill/>
                </a:ln>
                <a:solidFill>
                  <a:srgbClr val="FFFFFF"/>
                </a:solidFill>
                <a:effectLst/>
                <a:uLnTx/>
                <a:uFillTx/>
                <a:latin typeface="Roboto" panose="02000000000000000000" pitchFamily="2" charset="0"/>
                <a:ea typeface="Roboto" panose="02000000000000000000" pitchFamily="2" charset="0"/>
                <a:cs typeface="Roboto" panose="02000000000000000000" pitchFamily="2" charset="0"/>
              </a:rPr>
              <a:t>from their current core</a:t>
            </a:r>
            <a:r>
              <a:rPr kumimoji="0" lang="en-GB" sz="3390" b="0" i="0" u="none" strike="noStrike" kern="0" cap="none" spc="0" normalizeH="0" baseline="0" noProof="0" dirty="0">
                <a:ln>
                  <a:noFill/>
                </a:ln>
                <a:solidFill>
                  <a:srgbClr val="FFFFFF"/>
                </a:solidFill>
                <a:effectLst/>
                <a:uLnTx/>
                <a:uFillTx/>
                <a:latin typeface="Roboto" panose="02000000000000000000" pitchFamily="2" charset="0"/>
                <a:ea typeface="Roboto" panose="02000000000000000000" pitchFamily="2" charset="0"/>
                <a:cs typeface="Roboto" panose="02000000000000000000" pitchFamily="2" charset="0"/>
              </a:rPr>
              <a:t> while moving to a faster 5G core over time.</a:t>
            </a:r>
          </a:p>
        </p:txBody>
      </p:sp>
    </p:spTree>
    <p:extLst>
      <p:ext uri="{BB962C8B-B14F-4D97-AF65-F5344CB8AC3E}">
        <p14:creationId xmlns:p14="http://schemas.microsoft.com/office/powerpoint/2010/main" val="7105009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BEC7A72-50F1-F665-F980-902FE825A78A}"/>
              </a:ext>
            </a:extLst>
          </p:cNvPr>
          <p:cNvPicPr>
            <a:picLocks noChangeAspect="1"/>
          </p:cNvPicPr>
          <p:nvPr/>
        </p:nvPicPr>
        <p:blipFill>
          <a:blip r:embed="rId2"/>
          <a:stretch>
            <a:fillRect/>
          </a:stretch>
        </p:blipFill>
        <p:spPr>
          <a:xfrm>
            <a:off x="3044967" y="552313"/>
            <a:ext cx="5491578" cy="5463268"/>
          </a:xfrm>
          <a:prstGeom prst="rect">
            <a:avLst/>
          </a:prstGeom>
        </p:spPr>
      </p:pic>
    </p:spTree>
    <p:extLst>
      <p:ext uri="{BB962C8B-B14F-4D97-AF65-F5344CB8AC3E}">
        <p14:creationId xmlns:p14="http://schemas.microsoft.com/office/powerpoint/2010/main" val="2661272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3D221A-6CE0-F7B1-A3CA-4783D69FD4A2}"/>
              </a:ext>
            </a:extLst>
          </p:cNvPr>
          <p:cNvSpPr>
            <a:spLocks noGrp="1"/>
          </p:cNvSpPr>
          <p:nvPr>
            <p:ph type="title"/>
          </p:nvPr>
        </p:nvSpPr>
        <p:spPr>
          <a:xfrm>
            <a:off x="-93237" y="1511208"/>
            <a:ext cx="6095939" cy="4023794"/>
          </a:xfrm>
        </p:spPr>
        <p:txBody>
          <a:bodyPr/>
          <a:lstStyle/>
          <a:p>
            <a:r>
              <a:rPr lang="en-GB" sz="4358" dirty="0"/>
              <a:t>The Cellular Core </a:t>
            </a:r>
            <a:br>
              <a:rPr lang="en-GB" sz="4358" dirty="0"/>
            </a:br>
            <a:r>
              <a:rPr lang="en-GB" sz="4358" dirty="0"/>
              <a:t>is the </a:t>
            </a:r>
            <a:br>
              <a:rPr lang="en-GB" sz="4358" dirty="0"/>
            </a:br>
            <a:r>
              <a:rPr lang="en-GB" sz="4358" dirty="0"/>
              <a:t>Heart </a:t>
            </a:r>
            <a:br>
              <a:rPr lang="en-GB" sz="4358" dirty="0"/>
            </a:br>
            <a:r>
              <a:rPr lang="en-GB" sz="4358" dirty="0"/>
              <a:t>of </a:t>
            </a:r>
            <a:br>
              <a:rPr lang="en-GB" sz="4358" dirty="0"/>
            </a:br>
            <a:r>
              <a:rPr lang="en-GB" sz="4358" dirty="0"/>
              <a:t>Digital </a:t>
            </a:r>
            <a:br>
              <a:rPr lang="en-GB" sz="4358" dirty="0"/>
            </a:br>
            <a:r>
              <a:rPr lang="en-GB" sz="4358" dirty="0"/>
              <a:t>Transformation</a:t>
            </a:r>
          </a:p>
        </p:txBody>
      </p:sp>
      <p:sp>
        <p:nvSpPr>
          <p:cNvPr id="4" name="Text Placeholder 3">
            <a:extLst>
              <a:ext uri="{FF2B5EF4-FFF2-40B4-BE49-F238E27FC236}">
                <a16:creationId xmlns:a16="http://schemas.microsoft.com/office/drawing/2014/main" id="{AEE9950A-34CF-5946-DBD1-04485E11A84D}"/>
              </a:ext>
            </a:extLst>
          </p:cNvPr>
          <p:cNvSpPr>
            <a:spLocks noGrp="1"/>
          </p:cNvSpPr>
          <p:nvPr>
            <p:ph type="body" idx="2"/>
          </p:nvPr>
        </p:nvSpPr>
        <p:spPr/>
        <p:txBody>
          <a:bodyPr/>
          <a:lstStyle/>
          <a:p>
            <a:endParaRPr lang="en-GB"/>
          </a:p>
        </p:txBody>
      </p:sp>
      <p:pic>
        <p:nvPicPr>
          <p:cNvPr id="1026" name="Picture 2" descr="Digital Transformation – Key points for driving digital transformation in  your business | Deycom Computer Services">
            <a:extLst>
              <a:ext uri="{FF2B5EF4-FFF2-40B4-BE49-F238E27FC236}">
                <a16:creationId xmlns:a16="http://schemas.microsoft.com/office/drawing/2014/main" id="{824E0E59-8F4B-837B-1D2B-FF4612908C3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04016" y="1249691"/>
            <a:ext cx="5433484" cy="54334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6489961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5C5D"/>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9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2_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Arial"/>
        <a:cs typeface="Arial"/>
      </a:majorFont>
      <a:minorFont>
        <a:latin typeface="Arial"/>
        <a:ea typeface="Arial"/>
        <a:cs typeface="Arial"/>
      </a:minorFont>
    </a:fontScheme>
    <a:fmtScheme name="Office">
      <a:fillStyleLst>
        <a:solidFill>
          <a:schemeClr val="phClr"/>
        </a:solidFill>
        <a:gradFill>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gradFill>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gradFill>
        <a:gradFill>
          <a:gsLst>
            <a:gs pos="0">
              <a:schemeClr val="phClr">
                <a:tint val="80000"/>
                <a:satMod val="300000"/>
              </a:schemeClr>
            </a:gs>
            <a:gs pos="100000">
              <a:schemeClr val="phClr">
                <a:shade val="30000"/>
                <a:satMod val="200000"/>
              </a:schemeClr>
            </a:gs>
          </a:gsLst>
          <a:path path="circle"/>
        </a:gradFill>
      </a:bgFillStyleLst>
    </a:fmtScheme>
  </a:themeElements>
  <a:objectDefaults/>
  <a:extraClrSchemeLst/>
</a:theme>
</file>

<file path=ppt/theme/theme3.xml><?xml version="1.0" encoding="utf-8"?>
<a:theme xmlns:a="http://schemas.openxmlformats.org/drawingml/2006/main" name="SCWS">
  <a:themeElements>
    <a:clrScheme name="SCWS 2021">
      <a:dk1>
        <a:srgbClr val="000000"/>
      </a:dk1>
      <a:lt1>
        <a:srgbClr val="FFFFFF"/>
      </a:lt1>
      <a:dk2>
        <a:srgbClr val="807F83"/>
      </a:dk2>
      <a:lt2>
        <a:srgbClr val="D5D7D8"/>
      </a:lt2>
      <a:accent1>
        <a:srgbClr val="FFC82E"/>
      </a:accent1>
      <a:accent2>
        <a:srgbClr val="6E69B0"/>
      </a:accent2>
      <a:accent3>
        <a:srgbClr val="A78E5E"/>
      </a:accent3>
      <a:accent4>
        <a:srgbClr val="514191"/>
      </a:accent4>
      <a:accent5>
        <a:srgbClr val="302456"/>
      </a:accent5>
      <a:accent6>
        <a:srgbClr val="FFCF20"/>
      </a:accent6>
      <a:hlink>
        <a:srgbClr val="0000FF"/>
      </a:hlink>
      <a:folHlink>
        <a:srgbClr val="800080"/>
      </a:folHlink>
    </a:clrScheme>
    <a:fontScheme name="Gill Sans MT">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CWS" id="{F8D67454-91E3-A44C-A417-29B11B58A0F4}" vid="{A1B5DC50-9E70-0348-8112-861AF1774662}"/>
    </a:ext>
  </a:extLst>
</a:theme>
</file>

<file path=ppt/theme/theme4.xml><?xml version="1.0" encoding="utf-8"?>
<a:theme xmlns:a="http://schemas.openxmlformats.org/drawingml/2006/main" name="1_Office Theme">
  <a:themeElements>
    <a:clrScheme name="Picocom Brand RGB Colours 100320">
      <a:dk1>
        <a:srgbClr val="07495E"/>
      </a:dk1>
      <a:lt1>
        <a:srgbClr val="FEFFFF"/>
      </a:lt1>
      <a:dk2>
        <a:srgbClr val="15C3CC"/>
      </a:dk2>
      <a:lt2>
        <a:srgbClr val="C8C8C8"/>
      </a:lt2>
      <a:accent1>
        <a:srgbClr val="6E561C"/>
      </a:accent1>
      <a:accent2>
        <a:srgbClr val="652F6C"/>
      </a:accent2>
      <a:accent3>
        <a:srgbClr val="008578"/>
      </a:accent3>
      <a:accent4>
        <a:srgbClr val="E07C00"/>
      </a:accent4>
      <a:accent5>
        <a:srgbClr val="3952A3"/>
      </a:accent5>
      <a:accent6>
        <a:srgbClr val="E7CF1A"/>
      </a:accent6>
      <a:hlink>
        <a:srgbClr val="34B449"/>
      </a:hlink>
      <a:folHlink>
        <a:srgbClr val="ED1C24"/>
      </a:folHlink>
    </a:clrScheme>
    <a:fontScheme name="Picocom Roboto PPT Font">
      <a:majorFont>
        <a:latin typeface="Roboto"/>
        <a:ea typeface=""/>
        <a:cs typeface=""/>
      </a:majorFont>
      <a:minorFont>
        <a:latin typeface="Roboto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2">
            <a:lumMod val="20000"/>
            <a:lumOff val="80000"/>
          </a:schemeClr>
        </a:solidFill>
        <a:ln>
          <a:solidFill>
            <a:schemeClr val="accent1"/>
          </a:solidFill>
        </a:ln>
      </a:spPr>
      <a:bodyPr rtlCol="0" anchor="ctr" anchorCtr="0">
        <a:normAutofit/>
      </a:bodyPr>
      <a:lstStyle>
        <a:defPPr algn="ctr">
          <a:defRPr sz="1600" dirty="0" smtClean="0">
            <a:solidFill>
              <a:schemeClr val="tx1"/>
            </a:solidFill>
            <a:latin typeface="Roboto Medium" panose="02000000000000000000" pitchFamily="2" charset="0"/>
            <a:ea typeface="Roboto Medium" panose="02000000000000000000" pitchFamily="2"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5875"/>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ctr">
          <a:defRPr sz="1600" dirty="0">
            <a:solidFill>
              <a:schemeClr val="tx2"/>
            </a:solidFill>
            <a:latin typeface="Roboto Medium" panose="02000000000000000000" pitchFamily="2" charset="0"/>
            <a:ea typeface="Roboto Medium" panose="02000000000000000000" pitchFamily="2" charset="0"/>
          </a:defRPr>
        </a:defPPr>
      </a:lstStyle>
    </a:txDef>
  </a:objectDefaults>
  <a:extraClrSchemeLst/>
  <a:extLst>
    <a:ext uri="{05A4C25C-085E-4340-85A3-A5531E510DB2}">
      <thm15:themeFamily xmlns:thm15="http://schemas.microsoft.com/office/thememl/2012/main" name="Roboto Fonts Replacement" id="{A48350E0-9BA1-4A6C-93FA-D18914F778BA}" vid="{83FD3DCE-76CF-43D7-A0B5-239EF2962BE3}"/>
    </a:ext>
  </a:extLst>
</a:theme>
</file>

<file path=ppt/theme/theme5.xml><?xml version="1.0" encoding="utf-8"?>
<a:theme xmlns:a="http://schemas.openxmlformats.org/drawingml/2006/main" name="Custom Design">
  <a:themeElements>
    <a:clrScheme name="BT COLOURS">
      <a:dk1>
        <a:srgbClr val="000000"/>
      </a:dk1>
      <a:lt1>
        <a:srgbClr val="FFFFFF"/>
      </a:lt1>
      <a:dk2>
        <a:srgbClr val="000000"/>
      </a:dk2>
      <a:lt2>
        <a:srgbClr val="FFFFFF"/>
      </a:lt2>
      <a:accent1>
        <a:srgbClr val="5514B4"/>
      </a:accent1>
      <a:accent2>
        <a:srgbClr val="FF80FF"/>
      </a:accent2>
      <a:accent3>
        <a:srgbClr val="EA9999"/>
      </a:accent3>
      <a:accent4>
        <a:srgbClr val="1EC8E6"/>
      </a:accent4>
      <a:accent5>
        <a:srgbClr val="2A1C49"/>
      </a:accent5>
      <a:accent6>
        <a:srgbClr val="D9D9D9"/>
      </a:accent6>
      <a:hlink>
        <a:srgbClr val="5514B3"/>
      </a:hlink>
      <a:folHlink>
        <a:srgbClr val="5514B4"/>
      </a:folHlink>
    </a:clrScheme>
    <a:fontScheme name="BT 2022">
      <a:majorFont>
        <a:latin typeface="Century Gothic"/>
        <a:ea typeface=""/>
        <a:cs typeface=""/>
      </a:majorFont>
      <a:minorFont>
        <a:latin typeface="Century Gothic"/>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w="25400">
          <a:gradFill>
            <a:gsLst>
              <a:gs pos="0">
                <a:schemeClr val="accent2"/>
              </a:gs>
              <a:gs pos="100000">
                <a:schemeClr val="accent4"/>
              </a:gs>
            </a:gsLst>
            <a:lin ang="5400000" scaled="1"/>
          </a:grad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Freshwave">
  <a:themeElements>
    <a:clrScheme name="FreshWave">
      <a:dk1>
        <a:srgbClr val="14322B"/>
      </a:dk1>
      <a:lt1>
        <a:sysClr val="window" lastClr="FFFFFF"/>
      </a:lt1>
      <a:dk2>
        <a:srgbClr val="375D3D"/>
      </a:dk2>
      <a:lt2>
        <a:srgbClr val="E8FAF4"/>
      </a:lt2>
      <a:accent1>
        <a:srgbClr val="FF5C5D"/>
      </a:accent1>
      <a:accent2>
        <a:srgbClr val="375D3D"/>
      </a:accent2>
      <a:accent3>
        <a:srgbClr val="00FFFF"/>
      </a:accent3>
      <a:accent4>
        <a:srgbClr val="2FA745"/>
      </a:accent4>
      <a:accent5>
        <a:srgbClr val="E5FFFF"/>
      </a:accent5>
      <a:accent6>
        <a:srgbClr val="375D3D"/>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Freshwave-PowerPoint template" id="{31A3662E-8499-4863-BA26-9E651EE2553A}" vid="{03BDE3D4-A2AC-4025-9CBC-06878C17954B}"/>
    </a:ext>
  </a:extLst>
</a:theme>
</file>

<file path=ppt/theme/theme7.xml><?xml version="1.0" encoding="utf-8"?>
<a:theme xmlns:a="http://schemas.openxmlformats.org/drawingml/2006/main" name="7_Office Theme">
  <a:themeElements>
    <a:clrScheme name="Freshwave">
      <a:dk1>
        <a:sysClr val="windowText" lastClr="000000"/>
      </a:dk1>
      <a:lt1>
        <a:sysClr val="window" lastClr="FFFFFF"/>
      </a:lt1>
      <a:dk2>
        <a:srgbClr val="405279"/>
      </a:dk2>
      <a:lt2>
        <a:srgbClr val="7D88A3"/>
      </a:lt2>
      <a:accent1>
        <a:srgbClr val="021CA0"/>
      </a:accent1>
      <a:accent2>
        <a:srgbClr val="EF3E33"/>
      </a:accent2>
      <a:accent3>
        <a:srgbClr val="FCD501"/>
      </a:accent3>
      <a:accent4>
        <a:srgbClr val="50CD32"/>
      </a:accent4>
      <a:accent5>
        <a:srgbClr val="22B4E1"/>
      </a:accent5>
      <a:accent6>
        <a:srgbClr val="405279"/>
      </a:accent6>
      <a:hlink>
        <a:srgbClr val="EF3E33"/>
      </a:hlink>
      <a:folHlink>
        <a:srgbClr val="EF3E33"/>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FreshWave.potx" id="{FB04EADE-4405-4CBA-B2C1-609D46E73AE3}" vid="{0BEA33D3-171E-41B1-9582-418C449F857A}"/>
    </a:ext>
  </a:extLst>
</a:theme>
</file>

<file path=ppt/theme/theme8.xml><?xml version="1.0" encoding="utf-8"?>
<a:theme xmlns:a="http://schemas.openxmlformats.org/drawingml/2006/main" name="1_Freshwave Sales">
  <a:themeElements>
    <a:clrScheme name="FreshWave">
      <a:dk1>
        <a:srgbClr val="14322B"/>
      </a:dk1>
      <a:lt1>
        <a:sysClr val="window" lastClr="FFFFFF"/>
      </a:lt1>
      <a:dk2>
        <a:srgbClr val="375D3D"/>
      </a:dk2>
      <a:lt2>
        <a:srgbClr val="E8FAF4"/>
      </a:lt2>
      <a:accent1>
        <a:srgbClr val="FF5C5D"/>
      </a:accent1>
      <a:accent2>
        <a:srgbClr val="375D3D"/>
      </a:accent2>
      <a:accent3>
        <a:srgbClr val="00FFFF"/>
      </a:accent3>
      <a:accent4>
        <a:srgbClr val="2FA745"/>
      </a:accent4>
      <a:accent5>
        <a:srgbClr val="E5FFFF"/>
      </a:accent5>
      <a:accent6>
        <a:srgbClr val="375D3D"/>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Freshwave-Sales PowerPoint template.potx" id="{BB9B90F1-F984-4D7B-A9B7-63A0E12F4793}" vid="{E5FCC7CF-BAAF-4E76-A455-BFF51F058059}"/>
    </a:ext>
  </a:extLst>
</a:theme>
</file>

<file path=ppt/theme/theme9.xml><?xml version="1.0" encoding="utf-8"?>
<a:theme xmlns:a="http://schemas.openxmlformats.org/drawingml/2006/main" name="1_Freshwave">
  <a:themeElements>
    <a:clrScheme name="FreshWave">
      <a:dk1>
        <a:srgbClr val="14322B"/>
      </a:dk1>
      <a:lt1>
        <a:sysClr val="window" lastClr="FFFFFF"/>
      </a:lt1>
      <a:dk2>
        <a:srgbClr val="375D3D"/>
      </a:dk2>
      <a:lt2>
        <a:srgbClr val="E8FAF4"/>
      </a:lt2>
      <a:accent1>
        <a:srgbClr val="FF5C5D"/>
      </a:accent1>
      <a:accent2>
        <a:srgbClr val="375D3D"/>
      </a:accent2>
      <a:accent3>
        <a:srgbClr val="00FFFF"/>
      </a:accent3>
      <a:accent4>
        <a:srgbClr val="2FA745"/>
      </a:accent4>
      <a:accent5>
        <a:srgbClr val="E5FFFF"/>
      </a:accent5>
      <a:accent6>
        <a:srgbClr val="375D3D"/>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Freshwave- Simple PowerPoint template" id="{589FCABD-057D-456F-A8B1-96C04036F7F2}" vid="{4427494D-4FA3-416E-96BF-B5E96F68128B}"/>
    </a:ext>
  </a:extLst>
</a:theme>
</file>

<file path=docProps/app.xml><?xml version="1.0" encoding="utf-8"?>
<Properties xmlns="http://schemas.openxmlformats.org/officeDocument/2006/extended-properties" xmlns:vt="http://schemas.openxmlformats.org/officeDocument/2006/docPropsVTypes">
  <TotalTime>0</TotalTime>
  <Words>2706</Words>
  <Application>Microsoft Office PowerPoint</Application>
  <PresentationFormat>Widescreen</PresentationFormat>
  <Paragraphs>557</Paragraphs>
  <Slides>67</Slides>
  <Notes>32</Notes>
  <HiddenSlides>1</HiddenSlides>
  <MMClips>0</MMClips>
  <ScaleCrop>false</ScaleCrop>
  <HeadingPairs>
    <vt:vector size="6" baseType="variant">
      <vt:variant>
        <vt:lpstr>Fonts Used</vt:lpstr>
      </vt:variant>
      <vt:variant>
        <vt:i4>17</vt:i4>
      </vt:variant>
      <vt:variant>
        <vt:lpstr>Theme</vt:lpstr>
      </vt:variant>
      <vt:variant>
        <vt:i4>11</vt:i4>
      </vt:variant>
      <vt:variant>
        <vt:lpstr>Slide Titles</vt:lpstr>
      </vt:variant>
      <vt:variant>
        <vt:i4>67</vt:i4>
      </vt:variant>
    </vt:vector>
  </HeadingPairs>
  <TitlesOfParts>
    <vt:vector size="95" baseType="lpstr">
      <vt:lpstr>Arial</vt:lpstr>
      <vt:lpstr>Arial Black</vt:lpstr>
      <vt:lpstr>BT Curve</vt:lpstr>
      <vt:lpstr>Calibri</vt:lpstr>
      <vt:lpstr>Calibri Light</vt:lpstr>
      <vt:lpstr>Century Gothic</vt:lpstr>
      <vt:lpstr>Century Schoolbook</vt:lpstr>
      <vt:lpstr>Courier New</vt:lpstr>
      <vt:lpstr>Gill Sans MT</vt:lpstr>
      <vt:lpstr>Google Sans</vt:lpstr>
      <vt:lpstr>Helvetica Neue</vt:lpstr>
      <vt:lpstr>Inter</vt:lpstr>
      <vt:lpstr>Roboto</vt:lpstr>
      <vt:lpstr>Roboto Light</vt:lpstr>
      <vt:lpstr>Roboto Medium</vt:lpstr>
      <vt:lpstr>Symbol</vt:lpstr>
      <vt:lpstr>Wingdings</vt:lpstr>
      <vt:lpstr>Office Theme</vt:lpstr>
      <vt:lpstr>12_Office Theme</vt:lpstr>
      <vt:lpstr>SCWS</vt:lpstr>
      <vt:lpstr>1_Office Theme</vt:lpstr>
      <vt:lpstr>Custom Design</vt:lpstr>
      <vt:lpstr>Freshwave</vt:lpstr>
      <vt:lpstr>7_Office Theme</vt:lpstr>
      <vt:lpstr>1_Freshwave Sales</vt:lpstr>
      <vt:lpstr>1_Freshwave</vt:lpstr>
      <vt:lpstr>8_Office Theme</vt:lpstr>
      <vt:lpstr>9_Office Theme</vt:lpstr>
      <vt:lpstr>PowerPoint Presentation</vt:lpstr>
      <vt:lpstr>PowerPoint Presentation</vt:lpstr>
      <vt:lpstr>PowerPoint Presentation</vt:lpstr>
      <vt:lpstr>Why did we do 5G?</vt:lpstr>
      <vt:lpstr>5G – Designed for Business</vt:lpstr>
      <vt:lpstr>PowerPoint Presentation</vt:lpstr>
      <vt:lpstr>PowerPoint Presentation</vt:lpstr>
      <vt:lpstr>PowerPoint Presentation</vt:lpstr>
      <vt:lpstr>The Cellular Core  is the  Heart  of  Digital  Transformation</vt:lpstr>
      <vt:lpstr>PowerPoint Presentation</vt:lpstr>
      <vt:lpstr>PowerPoint Presentation</vt:lpstr>
      <vt:lpstr>Available NOW in Private 5G</vt:lpstr>
      <vt:lpstr>5G Industry 4.0 Institute in the US</vt:lpstr>
      <vt:lpstr>Private 5G Network for Warehouse Automation</vt:lpstr>
      <vt:lpstr>5G OpenRAN for Automation</vt:lpstr>
      <vt:lpstr>5G Campus and Vehicle-to-bike communication</vt:lpstr>
      <vt:lpstr>5G Industrial applications </vt:lpstr>
      <vt:lpstr>5G Private Network combining mobile and satellite comms</vt:lpstr>
      <vt:lpstr>5G Smart Mining and Tunneling</vt:lpstr>
      <vt:lpstr>5G networks for Hospitality</vt:lpstr>
      <vt:lpstr>Q&amp;A</vt:lpstr>
      <vt:lpstr>PowerPoint Presentation</vt:lpstr>
      <vt:lpstr>The Future of the RAN  Can we make intelligent choices?</vt:lpstr>
      <vt:lpstr>PowerPoint Presentation</vt:lpstr>
      <vt:lpstr>The way forward: do we have to choose?</vt:lpstr>
      <vt:lpstr>It’s all about learning…</vt:lpstr>
      <vt:lpstr>The usual drivers for next generation RAN</vt:lpstr>
      <vt:lpstr>AI for information:  Shannon’s other communications problems</vt:lpstr>
      <vt:lpstr>Semantic Communications: further gains</vt:lpstr>
      <vt:lpstr>AI everywhere in the network</vt:lpstr>
      <vt:lpstr>Geographic distribution of network functionality</vt:lpstr>
      <vt:lpstr>Physical Constants</vt:lpstr>
      <vt:lpstr>The advantageous use of antennas</vt:lpstr>
      <vt:lpstr>To sum up</vt:lpstr>
      <vt:lpstr>PowerPoint Presentation</vt:lpstr>
      <vt:lpstr>PowerPoint Presentation</vt:lpstr>
      <vt:lpstr>#111  Ian Newbury  BT Wholesale</vt:lpstr>
      <vt:lpstr>The role of small network models for sustainability</vt:lpstr>
      <vt:lpstr>Working with mobile network operators (MNOs)</vt:lpstr>
      <vt:lpstr>What is a small network?</vt:lpstr>
      <vt:lpstr>How do they help sustainability?</vt:lpstr>
      <vt:lpstr>But…</vt:lpstr>
      <vt:lpstr>Looking beyond architecture sustainability…</vt:lpstr>
      <vt:lpstr>We can be even better</vt:lpstr>
      <vt:lpstr>Small networks do have a part to play in sustainability</vt:lpstr>
      <vt:lpstr>PowerPoint Presentation</vt:lpstr>
      <vt:lpstr>PowerPoint Presentation</vt:lpstr>
      <vt:lpstr>Monetizing an iterative roadmap to next generation connectivity </vt:lpstr>
      <vt:lpstr>PowerPoint Presentation</vt:lpstr>
      <vt:lpstr>Lunch and  networking break</vt:lpstr>
      <vt:lpstr>PowerPoint Presentation</vt:lpstr>
      <vt:lpstr>Sharing models for digital transformation of enterprise and cities</vt:lpstr>
      <vt:lpstr>How neutral host  &amp; MNO partnerships  enable digital transformation</vt:lpstr>
      <vt:lpstr>We’re a DigitalBridge company</vt:lpstr>
      <vt:lpstr>We assure connectivity</vt:lpstr>
      <vt:lpstr>For a broad range of customers</vt:lpstr>
      <vt:lpstr>An adaptable connectivity partner </vt:lpstr>
      <vt:lpstr>UK leading globally in neutral host  deployments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Alex Elwart</dc:creator>
  <cp:lastModifiedBy>Alex Elwart</cp:lastModifiedBy>
  <cp:revision>1</cp:revision>
  <dcterms:created xsi:type="dcterms:W3CDTF">2023-05-25T10:37:52Z</dcterms:created>
  <dcterms:modified xsi:type="dcterms:W3CDTF">2023-05-25T10:38:20Z</dcterms:modified>
</cp:coreProperties>
</file>