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1056" r:id="rId3"/>
    <p:sldId id="1061" r:id="rId4"/>
    <p:sldId id="1070" r:id="rId5"/>
    <p:sldId id="1067" r:id="rId6"/>
    <p:sldId id="1071" r:id="rId7"/>
    <p:sldId id="1072" r:id="rId8"/>
    <p:sldId id="1065" r:id="rId9"/>
    <p:sldId id="1066" r:id="rId10"/>
    <p:sldId id="1073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1110" y="7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ableStyles" Target="tableStyle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4.pn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9.png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9F9C4F-C5A9-7711-3303-91A456F6F9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912A120-85E9-F297-0B9C-9E7338D02F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ED8EC2-F0E0-04D9-E087-F4A247B527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E5D1A8-E3A3-E6EE-A575-B44AA09ED5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99760D3-5FDB-F2ED-F1BD-8C8303F43C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336394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DAF1F3-2627-4E68-BEF3-8F58DD61C2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226456-529E-D211-A472-BC8A560D39C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F0372E6-D966-F962-66C4-639B5B187E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4B28DB-CC2E-2D81-2075-25A9D5C1C7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CB628BC-CCAA-A36F-09B8-FCAF097714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404821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B06EB223-8C2F-B2D9-195D-030D202344D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C942A6B-5150-0158-0938-AE1AC757AD8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D3C57E-E23B-D41E-2994-638DAAEC1D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6E9EDD-CD95-529E-5F2D-87B666BE7E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9A9948-2B76-6158-C781-A555D5CD5E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8478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E7B34B-7E36-482B-A643-9495E05CA7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D78F47D-BD18-48B1-A470-4E8AC8BD4FA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729DD3-1C11-490B-9821-732B92B3A7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54122-E7B3-4179-A189-3940A52C21A7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756349C-98EE-42AB-9340-0426B3FD792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1C3990-D97C-44E1-9510-97A538509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0810-DCF7-4424-8036-EF16B5D766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549840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F26AC2-D571-41B0-951D-4E83FF9064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96977" y="1875358"/>
            <a:ext cx="6170601" cy="711200"/>
          </a:xfrm>
        </p:spPr>
        <p:txBody>
          <a:bodyPr>
            <a:noAutofit/>
          </a:bodyPr>
          <a:lstStyle>
            <a:lvl1pPr marL="0" indent="0">
              <a:buNone/>
              <a:defRPr sz="4500" b="1">
                <a:solidFill>
                  <a:srgbClr val="13133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AE552F-1F73-4251-8AE2-18E1BD537C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96977" y="2638066"/>
            <a:ext cx="3226214" cy="28098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13133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header/person presenting</a:t>
            </a:r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D74E5D-C733-C36F-66AF-E7DF9ABA6F09}"/>
              </a:ext>
            </a:extLst>
          </p:cNvPr>
          <p:cNvSpPr/>
          <p:nvPr userDrawn="1"/>
        </p:nvSpPr>
        <p:spPr>
          <a:xfrm>
            <a:off x="0" y="5786846"/>
            <a:ext cx="12192000" cy="1071155"/>
          </a:xfrm>
          <a:prstGeom prst="rect">
            <a:avLst/>
          </a:prstGeom>
          <a:solidFill>
            <a:srgbClr val="131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 descr="A picture containing text, outdoor, day&#10;&#10;Description automatically generated">
            <a:extLst>
              <a:ext uri="{FF2B5EF4-FFF2-40B4-BE49-F238E27FC236}">
                <a16:creationId xmlns:a16="http://schemas.microsoft.com/office/drawing/2014/main" id="{80C55E39-DC42-8507-3C5D-943F6AF549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1407" y="3696789"/>
            <a:ext cx="5620593" cy="3161211"/>
          </a:xfrm>
          <a:prstGeom prst="rect">
            <a:avLst/>
          </a:prstGeom>
        </p:spPr>
      </p:pic>
      <p:pic>
        <p:nvPicPr>
          <p:cNvPr id="4" name="Picture 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C6BAEE87-7CB4-1EC7-37C7-AB989A21AAC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9524" y="198734"/>
            <a:ext cx="846345" cy="59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8075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F26AC2-D571-41B0-951D-4E83FF9064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7890" y="1926866"/>
            <a:ext cx="6170601" cy="711200"/>
          </a:xfrm>
        </p:spPr>
        <p:txBody>
          <a:bodyPr>
            <a:noAutofit/>
          </a:bodyPr>
          <a:lstStyle>
            <a:lvl1pPr marL="0" indent="0">
              <a:buNone/>
              <a:defRPr sz="4500" b="1">
                <a:solidFill>
                  <a:srgbClr val="13133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AE552F-1F73-4251-8AE2-18E1BD537C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7890" y="2785903"/>
            <a:ext cx="3226214" cy="28098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rgbClr val="13133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header/person presenting</a:t>
            </a:r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CD74E5D-C733-C36F-66AF-E7DF9ABA6F09}"/>
              </a:ext>
            </a:extLst>
          </p:cNvPr>
          <p:cNvSpPr/>
          <p:nvPr userDrawn="1"/>
        </p:nvSpPr>
        <p:spPr>
          <a:xfrm>
            <a:off x="0" y="6012873"/>
            <a:ext cx="12192000" cy="845128"/>
          </a:xfrm>
          <a:prstGeom prst="rect">
            <a:avLst/>
          </a:prstGeom>
          <a:solidFill>
            <a:srgbClr val="131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1F6A005B-5F0F-4980-15BA-9C520EA8139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1467" y="6141690"/>
            <a:ext cx="864414" cy="605090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2FFD502A-F048-7447-761E-A353E4C90FA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69" y="6178682"/>
            <a:ext cx="2322024" cy="56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85207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EA15A635-A708-4E2C-890A-487BC5585B5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4883" y="5975290"/>
            <a:ext cx="1082128" cy="757490"/>
          </a:xfrm>
          <a:prstGeom prst="rect">
            <a:avLst/>
          </a:prstGeom>
        </p:spPr>
      </p:pic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C56CEE0-1654-059B-D334-4EE557366C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9354" y="649952"/>
            <a:ext cx="7213600" cy="648789"/>
          </a:xfrm>
        </p:spPr>
        <p:txBody>
          <a:bodyPr>
            <a:no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 HERE</a:t>
            </a:r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D74ABF-9ADE-4CAF-623B-37E661214BB2}"/>
              </a:ext>
            </a:extLst>
          </p:cNvPr>
          <p:cNvSpPr/>
          <p:nvPr userDrawn="1"/>
        </p:nvSpPr>
        <p:spPr>
          <a:xfrm>
            <a:off x="0" y="6012873"/>
            <a:ext cx="12192000" cy="845128"/>
          </a:xfrm>
          <a:prstGeom prst="rect">
            <a:avLst/>
          </a:prstGeom>
          <a:solidFill>
            <a:srgbClr val="131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5E9DBC1B-6075-DB8B-E5D6-776CAE38A4C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1467" y="6141690"/>
            <a:ext cx="864414" cy="605090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48D6D7B4-CA07-6856-ECB8-7180F79302A4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69" y="6178682"/>
            <a:ext cx="2322024" cy="56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91513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06">
          <p15:clr>
            <a:srgbClr val="FBAE40"/>
          </p15:clr>
        </p15:guide>
        <p15:guide id="2" pos="676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Logo, company name&#10;&#10;Description automatically generated">
            <a:extLst>
              <a:ext uri="{FF2B5EF4-FFF2-40B4-BE49-F238E27FC236}">
                <a16:creationId xmlns:a16="http://schemas.microsoft.com/office/drawing/2014/main" id="{DAF033A8-734A-AD5D-897A-D82751B5295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9581" y="175936"/>
            <a:ext cx="1082128" cy="757490"/>
          </a:xfrm>
          <a:prstGeom prst="rect">
            <a:avLst/>
          </a:prstGeom>
        </p:spPr>
      </p:pic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A9E41553-D73F-FA02-B26C-E1E0B422A7B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8815"/>
          <a:stretch/>
        </p:blipFill>
        <p:spPr>
          <a:xfrm>
            <a:off x="6052894" y="0"/>
            <a:ext cx="6681653" cy="584259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BA15D52-889F-DF55-143A-D4928A723A39}"/>
              </a:ext>
            </a:extLst>
          </p:cNvPr>
          <p:cNvSpPr/>
          <p:nvPr userDrawn="1"/>
        </p:nvSpPr>
        <p:spPr>
          <a:xfrm>
            <a:off x="0" y="0"/>
            <a:ext cx="6052894" cy="6100510"/>
          </a:xfrm>
          <a:prstGeom prst="rect">
            <a:avLst/>
          </a:prstGeom>
          <a:solidFill>
            <a:srgbClr val="13133B"/>
          </a:solidFill>
          <a:ln>
            <a:solidFill>
              <a:srgbClr val="131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id="{9C56CEE0-1654-059B-D334-4EE557366CD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409354" y="649952"/>
            <a:ext cx="5070222" cy="648789"/>
          </a:xfrm>
        </p:spPr>
        <p:txBody>
          <a:bodyPr>
            <a:no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404B8B9-D068-918F-4BF5-BC2283C5FCB1}"/>
              </a:ext>
            </a:extLst>
          </p:cNvPr>
          <p:cNvSpPr/>
          <p:nvPr userDrawn="1"/>
        </p:nvSpPr>
        <p:spPr>
          <a:xfrm>
            <a:off x="0" y="5842597"/>
            <a:ext cx="12192000" cy="1015403"/>
          </a:xfrm>
          <a:prstGeom prst="rect">
            <a:avLst/>
          </a:prstGeom>
          <a:solidFill>
            <a:srgbClr val="131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EF3BB994-F2EF-69BC-D20A-82DBF95B993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1467" y="6141690"/>
            <a:ext cx="864414" cy="605090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D5AADA11-2FE8-9B3D-1C0D-0BF799564BCE}"/>
              </a:ext>
            </a:extLst>
          </p:cNvPr>
          <p:cNvPicPr>
            <a:picLocks noChangeAspect="1"/>
          </p:cNvPicPr>
          <p:nvPr userDrawn="1"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69" y="6178682"/>
            <a:ext cx="2322024" cy="56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44281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06">
          <p15:clr>
            <a:srgbClr val="FBAE40"/>
          </p15:clr>
        </p15:guide>
        <p15:guide id="2" pos="676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bg>
      <p:bgPr>
        <a:solidFill>
          <a:srgbClr val="13133B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CF26AC2-D571-41B0-951D-4E83FF9064E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37890" y="2288976"/>
            <a:ext cx="6170601" cy="711200"/>
          </a:xfrm>
        </p:spPr>
        <p:txBody>
          <a:bodyPr>
            <a:no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PRESENTATION TITLE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CAE552F-1F73-4251-8AE2-18E1BD537C9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37890" y="3148013"/>
            <a:ext cx="3226214" cy="280987"/>
          </a:xfrm>
        </p:spPr>
        <p:txBody>
          <a:bodyPr>
            <a:no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Sub header/person presenting</a:t>
            </a:r>
            <a:endParaRPr lang="en-GB"/>
          </a:p>
        </p:txBody>
      </p:sp>
      <p:pic>
        <p:nvPicPr>
          <p:cNvPr id="8" name="Picture 7" descr="A picture containing text, outdoor, day&#10;&#10;Description automatically generated">
            <a:extLst>
              <a:ext uri="{FF2B5EF4-FFF2-40B4-BE49-F238E27FC236}">
                <a16:creationId xmlns:a16="http://schemas.microsoft.com/office/drawing/2014/main" id="{57E89EE1-8068-8EE0-32D6-31E94001EB5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1407" y="3696789"/>
            <a:ext cx="5620593" cy="3161211"/>
          </a:xfrm>
          <a:prstGeom prst="rect">
            <a:avLst/>
          </a:prstGeom>
        </p:spPr>
      </p:pic>
      <p:pic>
        <p:nvPicPr>
          <p:cNvPr id="6" name="Picture 5" descr="Logo, company name&#10;&#10;Description automatically generated">
            <a:extLst>
              <a:ext uri="{FF2B5EF4-FFF2-40B4-BE49-F238E27FC236}">
                <a16:creationId xmlns:a16="http://schemas.microsoft.com/office/drawing/2014/main" id="{7794B994-41C4-913F-D21B-F48FA9CA1A3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11679" y="86768"/>
            <a:ext cx="864414" cy="605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2432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B75A23-E8CE-F633-3412-6A618B32FF3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D54B9A3-9DB3-9C45-5407-5B8DED34F0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54122-E7B3-4179-A189-3940A52C21A7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CBE162-1EEF-81D3-6154-A74DDB788D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AADB98B-7B13-C97A-F7AC-9E93D7EF4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0810-DCF7-4424-8036-EF16B5D766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620645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ky, outdoor, ground, plane&#10;&#10;Description automatically generated">
            <a:extLst>
              <a:ext uri="{FF2B5EF4-FFF2-40B4-BE49-F238E27FC236}">
                <a16:creationId xmlns:a16="http://schemas.microsoft.com/office/drawing/2014/main" id="{7F58897C-1A96-6E6F-D68D-904EF6C369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3F1A2F2-9132-4BEF-A6E0-7BBB4CF406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526" y="1044457"/>
            <a:ext cx="7213600" cy="648789"/>
          </a:xfrm>
        </p:spPr>
        <p:txBody>
          <a:bodyPr>
            <a:noAutofit/>
          </a:bodyPr>
          <a:lstStyle>
            <a:lvl1pPr marL="0" indent="0">
              <a:buNone/>
              <a:defRPr sz="45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SLIDE DIVIDER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5C41939-75DB-4132-B748-BE9F3B3A23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1165" y="1779690"/>
            <a:ext cx="7213600" cy="26352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header or presenter name here</a:t>
            </a:r>
            <a:endParaRPr lang="en-GB" dirty="0"/>
          </a:p>
        </p:txBody>
      </p:sp>
      <p:pic>
        <p:nvPicPr>
          <p:cNvPr id="3" name="Picture 2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EC520292-530E-C2E5-344A-D5628E37F41F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23983" y="6237288"/>
            <a:ext cx="846345" cy="5924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270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29">
          <p15:clr>
            <a:srgbClr val="FBAE40"/>
          </p15:clr>
        </p15:guide>
        <p15:guide id="2" pos="6743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D8CB178-37A6-438D-2019-D026D3D201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C7B08F7-81F3-1A69-733A-1CB1D659BFB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184C02-8A52-5767-9CEE-4E90113C51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2349F6A-9CC4-7FCB-66A8-A2AE86A14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67E994-73B6-7EEB-969C-7380AA2001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5046498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83A1D9C0-3848-4A70-A0FC-299D6DC59DFE}"/>
              </a:ext>
            </a:extLst>
          </p:cNvPr>
          <p:cNvGrpSpPr/>
          <p:nvPr userDrawn="1"/>
        </p:nvGrpSpPr>
        <p:grpSpPr>
          <a:xfrm>
            <a:off x="-3778" y="0"/>
            <a:ext cx="12204612" cy="6869691"/>
            <a:chOff x="-3778" y="30156"/>
            <a:chExt cx="12204612" cy="6869691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0D2A2A-CA89-4D7C-B4E9-0043F421BEAB}"/>
                </a:ext>
              </a:extLst>
            </p:cNvPr>
            <p:cNvSpPr/>
            <p:nvPr/>
          </p:nvSpPr>
          <p:spPr>
            <a:xfrm>
              <a:off x="0" y="3015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2BAA76A-C249-4022-A6A9-BF2DEC23F5BE}"/>
                </a:ext>
              </a:extLst>
            </p:cNvPr>
            <p:cNvSpPr/>
            <p:nvPr/>
          </p:nvSpPr>
          <p:spPr>
            <a:xfrm rot="16200000" flipV="1">
              <a:off x="8697766" y="3385774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4CFF103-9373-4980-AD37-0B7A2D7C87A5}"/>
                </a:ext>
              </a:extLst>
            </p:cNvPr>
            <p:cNvSpPr/>
            <p:nvPr/>
          </p:nvSpPr>
          <p:spPr>
            <a:xfrm rot="16200000" flipV="1">
              <a:off x="-3358710" y="3385088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CA4DE95-54BE-4528-B74C-EADF50E54217}"/>
                </a:ext>
              </a:extLst>
            </p:cNvPr>
            <p:cNvSpPr/>
            <p:nvPr/>
          </p:nvSpPr>
          <p:spPr>
            <a:xfrm>
              <a:off x="8834" y="6757730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09BF5-C3AF-4747-955B-253B5E9954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163" y="877469"/>
            <a:ext cx="4622800" cy="500063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13133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SLIDE TITLE</a:t>
            </a:r>
            <a:endParaRPr lang="en-GB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4DB04AA-2D56-4C11-AD30-6D7A71794AA2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5163" y="1616489"/>
            <a:ext cx="5163356" cy="725307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E98300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Copy goes here</a:t>
            </a:r>
            <a:endParaRPr lang="en-GB" dirty="0"/>
          </a:p>
        </p:txBody>
      </p:sp>
      <p:sp>
        <p:nvSpPr>
          <p:cNvPr id="24" name="Text Placeholder 4">
            <a:extLst>
              <a:ext uri="{FF2B5EF4-FFF2-40B4-BE49-F238E27FC236}">
                <a16:creationId xmlns:a16="http://schemas.microsoft.com/office/drawing/2014/main" id="{BFA12A58-C186-4250-8AAC-1306D53DEB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406342" y="1616489"/>
            <a:ext cx="5163357" cy="725307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E98300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Copy goes here</a:t>
            </a:r>
            <a:endParaRPr lang="en-GB" dirty="0"/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7549254F-14F7-4CC3-978E-3062AC1C01B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5163" y="2953786"/>
            <a:ext cx="10904536" cy="200614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13133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copy goes here</a:t>
            </a:r>
            <a:endParaRPr lang="en-GB" dirty="0"/>
          </a:p>
        </p:txBody>
      </p:sp>
      <p:pic>
        <p:nvPicPr>
          <p:cNvPr id="4" name="Picture 3" descr="A picture containing text, person, dark&#10;&#10;Description automatically generated">
            <a:extLst>
              <a:ext uri="{FF2B5EF4-FFF2-40B4-BE49-F238E27FC236}">
                <a16:creationId xmlns:a16="http://schemas.microsoft.com/office/drawing/2014/main" id="{6B742FE9-905E-2735-40F5-195E03CB1D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4271" y="5128461"/>
            <a:ext cx="2842883" cy="1598934"/>
          </a:xfrm>
          <a:prstGeom prst="rect">
            <a:avLst/>
          </a:prstGeom>
        </p:spPr>
      </p:pic>
      <p:pic>
        <p:nvPicPr>
          <p:cNvPr id="2" name="Picture 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598E5FA-4C21-DCE8-2F8E-494F7A189508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2310" y="6100560"/>
            <a:ext cx="846345" cy="592441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181157BE-1730-6709-1DC2-45B3A6102BEF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113" y="6179381"/>
            <a:ext cx="2099352" cy="51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893434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743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83A1D9C0-3848-4A70-A0FC-299D6DC59DFE}"/>
              </a:ext>
            </a:extLst>
          </p:cNvPr>
          <p:cNvGrpSpPr/>
          <p:nvPr userDrawn="1"/>
        </p:nvGrpSpPr>
        <p:grpSpPr>
          <a:xfrm>
            <a:off x="-3778" y="0"/>
            <a:ext cx="12204612" cy="6869691"/>
            <a:chOff x="-3778" y="30156"/>
            <a:chExt cx="12204612" cy="6869691"/>
          </a:xfrm>
        </p:grpSpPr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2A0D2A2A-CA89-4D7C-B4E9-0043F421BEAB}"/>
                </a:ext>
              </a:extLst>
            </p:cNvPr>
            <p:cNvSpPr/>
            <p:nvPr/>
          </p:nvSpPr>
          <p:spPr>
            <a:xfrm>
              <a:off x="0" y="3015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C2BAA76A-C249-4022-A6A9-BF2DEC23F5BE}"/>
                </a:ext>
              </a:extLst>
            </p:cNvPr>
            <p:cNvSpPr/>
            <p:nvPr/>
          </p:nvSpPr>
          <p:spPr>
            <a:xfrm rot="16200000" flipV="1">
              <a:off x="8697766" y="3385774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84CFF103-9373-4980-AD37-0B7A2D7C87A5}"/>
                </a:ext>
              </a:extLst>
            </p:cNvPr>
            <p:cNvSpPr/>
            <p:nvPr/>
          </p:nvSpPr>
          <p:spPr>
            <a:xfrm rot="16200000" flipV="1">
              <a:off x="-3358710" y="3385088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BCA4DE95-54BE-4528-B74C-EADF50E54217}"/>
                </a:ext>
              </a:extLst>
            </p:cNvPr>
            <p:cNvSpPr/>
            <p:nvPr/>
          </p:nvSpPr>
          <p:spPr>
            <a:xfrm>
              <a:off x="8834" y="6757730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509BF5-C3AF-4747-955B-253B5E99540A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163" y="911860"/>
            <a:ext cx="4622800" cy="500063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13133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SLIDE TITLE</a:t>
            </a:r>
            <a:endParaRPr lang="en-GB" dirty="0"/>
          </a:p>
        </p:txBody>
      </p:sp>
      <p:sp>
        <p:nvSpPr>
          <p:cNvPr id="25" name="Text Placeholder 4">
            <a:extLst>
              <a:ext uri="{FF2B5EF4-FFF2-40B4-BE49-F238E27FC236}">
                <a16:creationId xmlns:a16="http://schemas.microsoft.com/office/drawing/2014/main" id="{7549254F-14F7-4CC3-978E-3062AC1C01B5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5163" y="2092357"/>
            <a:ext cx="10904536" cy="2839861"/>
          </a:xfrm>
        </p:spPr>
        <p:txBody>
          <a:bodyPr>
            <a:noAutofit/>
          </a:bodyPr>
          <a:lstStyle>
            <a:lvl1pPr marL="0" indent="0">
              <a:buNone/>
              <a:defRPr sz="1400">
                <a:solidFill>
                  <a:srgbClr val="13133B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Main body copy goes here</a:t>
            </a:r>
            <a:endParaRPr lang="en-GB" dirty="0"/>
          </a:p>
        </p:txBody>
      </p:sp>
      <p:pic>
        <p:nvPicPr>
          <p:cNvPr id="4" name="Picture 3" descr="A picture containing text, person, dark&#10;&#10;Description automatically generated">
            <a:extLst>
              <a:ext uri="{FF2B5EF4-FFF2-40B4-BE49-F238E27FC236}">
                <a16:creationId xmlns:a16="http://schemas.microsoft.com/office/drawing/2014/main" id="{6B742FE9-905E-2735-40F5-195E03CB1DD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4271" y="5128461"/>
            <a:ext cx="2842883" cy="1598934"/>
          </a:xfrm>
          <a:prstGeom prst="rect">
            <a:avLst/>
          </a:prstGeom>
        </p:spPr>
      </p:pic>
      <p:sp>
        <p:nvSpPr>
          <p:cNvPr id="2" name="Content Placeholder 15">
            <a:extLst>
              <a:ext uri="{FF2B5EF4-FFF2-40B4-BE49-F238E27FC236}">
                <a16:creationId xmlns:a16="http://schemas.microsoft.com/office/drawing/2014/main" id="{1215C9F8-65BA-9976-17CA-C3ED65AF7D46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5324" y="1443312"/>
            <a:ext cx="5214937" cy="33337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5D87A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  <a:endParaRPr lang="en-GB" dirty="0"/>
          </a:p>
        </p:txBody>
      </p:sp>
      <p:pic>
        <p:nvPicPr>
          <p:cNvPr id="9" name="Picture 8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5E150A79-5DE7-FC9F-8CEC-E525CFF12A67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322310" y="6100560"/>
            <a:ext cx="846345" cy="592441"/>
          </a:xfrm>
          <a:prstGeom prst="rect">
            <a:avLst/>
          </a:prstGeom>
        </p:spPr>
      </p:pic>
      <p:pic>
        <p:nvPicPr>
          <p:cNvPr id="10" name="Picture 9" descr="Logo&#10;&#10;Description automatically generated">
            <a:extLst>
              <a:ext uri="{FF2B5EF4-FFF2-40B4-BE49-F238E27FC236}">
                <a16:creationId xmlns:a16="http://schemas.microsoft.com/office/drawing/2014/main" id="{CD533602-254E-7D6F-73DB-264632DEFB0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113" y="6179381"/>
            <a:ext cx="2099352" cy="51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721275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743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>
            <a:extLst>
              <a:ext uri="{FF2B5EF4-FFF2-40B4-BE49-F238E27FC236}">
                <a16:creationId xmlns:a16="http://schemas.microsoft.com/office/drawing/2014/main" id="{0383C82F-535B-4994-BAF4-0ED28208A703}"/>
              </a:ext>
            </a:extLst>
          </p:cNvPr>
          <p:cNvGrpSpPr/>
          <p:nvPr userDrawn="1"/>
        </p:nvGrpSpPr>
        <p:grpSpPr>
          <a:xfrm>
            <a:off x="-12613" y="0"/>
            <a:ext cx="12204613" cy="6858685"/>
            <a:chOff x="-3779" y="30156"/>
            <a:chExt cx="12204613" cy="6858685"/>
          </a:xfrm>
        </p:grpSpPr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2EEA29DF-AA34-4BCA-823B-0D89D2A21C01}"/>
                </a:ext>
              </a:extLst>
            </p:cNvPr>
            <p:cNvSpPr/>
            <p:nvPr/>
          </p:nvSpPr>
          <p:spPr>
            <a:xfrm>
              <a:off x="0" y="3015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76EB4EB8-B38D-4092-B7BB-C49DB805A6D3}"/>
                </a:ext>
              </a:extLst>
            </p:cNvPr>
            <p:cNvSpPr/>
            <p:nvPr/>
          </p:nvSpPr>
          <p:spPr>
            <a:xfrm rot="16200000" flipV="1">
              <a:off x="8697766" y="3385774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331BA31-75EA-49C9-B9AC-56AEF555BFA5}"/>
                </a:ext>
              </a:extLst>
            </p:cNvPr>
            <p:cNvSpPr/>
            <p:nvPr/>
          </p:nvSpPr>
          <p:spPr>
            <a:xfrm rot="16200000" flipV="1">
              <a:off x="-3358710" y="3385088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5E8B6254-0E10-4412-8375-093C33BCB2FF}"/>
                </a:ext>
              </a:extLst>
            </p:cNvPr>
            <p:cNvSpPr/>
            <p:nvPr/>
          </p:nvSpPr>
          <p:spPr>
            <a:xfrm>
              <a:off x="-3779" y="6746039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F2C357-64DF-4605-AB1C-9F36E0D010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5675" y="1972849"/>
            <a:ext cx="10018712" cy="3706812"/>
          </a:xfrm>
        </p:spPr>
        <p:txBody>
          <a:bodyPr/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dirty="0"/>
              <a:t>Your body text goes here…………………….</a:t>
            </a:r>
          </a:p>
          <a:p>
            <a:pPr lvl="0"/>
            <a:endParaRPr lang="en-GB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FE1CDCA-FFC7-413B-9481-F11E26F7E05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5675" y="1234884"/>
            <a:ext cx="5214937" cy="33337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5D87A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E4CD73-3A20-4A56-B798-5A34FEB48A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8771" y="774721"/>
            <a:ext cx="5214937" cy="350838"/>
          </a:xfrm>
        </p:spPr>
        <p:txBody>
          <a:bodyPr>
            <a:noAutofit/>
          </a:bodyPr>
          <a:lstStyle>
            <a:lvl1pPr marL="0" indent="0">
              <a:buNone/>
              <a:defRPr sz="2500" cap="all" baseline="0">
                <a:solidFill>
                  <a:srgbClr val="13133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SLIDE TITLE</a:t>
            </a:r>
            <a:endParaRPr lang="en-GB" dirty="0"/>
          </a:p>
        </p:txBody>
      </p:sp>
      <p:pic>
        <p:nvPicPr>
          <p:cNvPr id="2" name="Picture 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D3DAE777-F6CE-A1BB-9A6A-2C0550BD58C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0953" y="6100560"/>
            <a:ext cx="846345" cy="592441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27DDD7F7-17EE-1600-C0A3-F4CBA1C8D5F9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113" y="6179381"/>
            <a:ext cx="2099352" cy="51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103142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pos="574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 14">
            <a:extLst>
              <a:ext uri="{FF2B5EF4-FFF2-40B4-BE49-F238E27FC236}">
                <a16:creationId xmlns:a16="http://schemas.microsoft.com/office/drawing/2014/main" id="{AD3B00D7-5532-2098-75D3-BF725950696B}"/>
              </a:ext>
            </a:extLst>
          </p:cNvPr>
          <p:cNvSpPr/>
          <p:nvPr userDrawn="1"/>
        </p:nvSpPr>
        <p:spPr>
          <a:xfrm>
            <a:off x="7447458" y="1783178"/>
            <a:ext cx="760152" cy="80904"/>
          </a:xfrm>
          <a:prstGeom prst="rect">
            <a:avLst/>
          </a:prstGeom>
          <a:solidFill>
            <a:srgbClr val="13133B"/>
          </a:solidFill>
          <a:ln>
            <a:solidFill>
              <a:srgbClr val="A3D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9706797-2A35-4B05-ADA9-496A532A8537}"/>
              </a:ext>
            </a:extLst>
          </p:cNvPr>
          <p:cNvSpPr/>
          <p:nvPr userDrawn="1"/>
        </p:nvSpPr>
        <p:spPr>
          <a:xfrm>
            <a:off x="3742907" y="1783717"/>
            <a:ext cx="760152" cy="80904"/>
          </a:xfrm>
          <a:prstGeom prst="rect">
            <a:avLst/>
          </a:prstGeom>
          <a:solidFill>
            <a:srgbClr val="13133B"/>
          </a:solidFill>
          <a:ln>
            <a:solidFill>
              <a:srgbClr val="A3D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71B1043-22EC-4756-AB4B-C08421EAD291}"/>
              </a:ext>
            </a:extLst>
          </p:cNvPr>
          <p:cNvSpPr/>
          <p:nvPr userDrawn="1"/>
        </p:nvSpPr>
        <p:spPr>
          <a:xfrm>
            <a:off x="8142368" y="1604753"/>
            <a:ext cx="3107154" cy="422671"/>
          </a:xfrm>
          <a:prstGeom prst="rect">
            <a:avLst/>
          </a:prstGeom>
          <a:solidFill>
            <a:srgbClr val="D60F8C"/>
          </a:solidFill>
          <a:ln>
            <a:solidFill>
              <a:srgbClr val="D60F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59DEAB-92B2-4E16-BF3F-CFDA844F1870}"/>
              </a:ext>
            </a:extLst>
          </p:cNvPr>
          <p:cNvSpPr/>
          <p:nvPr userDrawn="1"/>
        </p:nvSpPr>
        <p:spPr>
          <a:xfrm>
            <a:off x="4390681" y="1602946"/>
            <a:ext cx="3107154" cy="422671"/>
          </a:xfrm>
          <a:prstGeom prst="rect">
            <a:avLst/>
          </a:prstGeom>
          <a:solidFill>
            <a:srgbClr val="D60F8C"/>
          </a:solidFill>
          <a:ln>
            <a:solidFill>
              <a:srgbClr val="D60F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CC12274-6CBC-4337-9981-41C729E71F91}"/>
              </a:ext>
            </a:extLst>
          </p:cNvPr>
          <p:cNvSpPr/>
          <p:nvPr userDrawn="1"/>
        </p:nvSpPr>
        <p:spPr>
          <a:xfrm>
            <a:off x="636437" y="1602946"/>
            <a:ext cx="3107154" cy="422671"/>
          </a:xfrm>
          <a:prstGeom prst="rect">
            <a:avLst/>
          </a:prstGeom>
          <a:solidFill>
            <a:srgbClr val="D60F8C"/>
          </a:solidFill>
          <a:ln>
            <a:solidFill>
              <a:srgbClr val="D60F8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446CBB-3E47-409B-8D39-0181ACC77059}"/>
              </a:ext>
            </a:extLst>
          </p:cNvPr>
          <p:cNvSpPr/>
          <p:nvPr userDrawn="1"/>
        </p:nvSpPr>
        <p:spPr>
          <a:xfrm>
            <a:off x="636437" y="2284688"/>
            <a:ext cx="3107154" cy="3399799"/>
          </a:xfrm>
          <a:prstGeom prst="rect">
            <a:avLst/>
          </a:prstGeom>
          <a:solidFill>
            <a:srgbClr val="A3D8F6"/>
          </a:solidFill>
          <a:ln>
            <a:solidFill>
              <a:srgbClr val="A3D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E86A99D-515B-4B89-8101-D73209DB0455}"/>
              </a:ext>
            </a:extLst>
          </p:cNvPr>
          <p:cNvSpPr/>
          <p:nvPr userDrawn="1"/>
        </p:nvSpPr>
        <p:spPr>
          <a:xfrm>
            <a:off x="4394039" y="2299612"/>
            <a:ext cx="3107154" cy="3399799"/>
          </a:xfrm>
          <a:prstGeom prst="rect">
            <a:avLst/>
          </a:prstGeom>
          <a:solidFill>
            <a:srgbClr val="A3D8F6"/>
          </a:solidFill>
          <a:ln>
            <a:solidFill>
              <a:srgbClr val="A3D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n-lt"/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4C0BCD75-5308-4251-B50E-54065789E91A}"/>
              </a:ext>
            </a:extLst>
          </p:cNvPr>
          <p:cNvSpPr/>
          <p:nvPr userDrawn="1"/>
        </p:nvSpPr>
        <p:spPr>
          <a:xfrm>
            <a:off x="8142368" y="2200636"/>
            <a:ext cx="3107154" cy="3499824"/>
          </a:xfrm>
          <a:prstGeom prst="rect">
            <a:avLst/>
          </a:prstGeom>
          <a:solidFill>
            <a:srgbClr val="A3D8F6"/>
          </a:solidFill>
          <a:ln>
            <a:solidFill>
              <a:srgbClr val="A3D8F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41" name="Group 40">
            <a:extLst>
              <a:ext uri="{FF2B5EF4-FFF2-40B4-BE49-F238E27FC236}">
                <a16:creationId xmlns:a16="http://schemas.microsoft.com/office/drawing/2014/main" id="{06405B02-BC8D-4878-A3B8-08271D2EA2F6}"/>
              </a:ext>
            </a:extLst>
          </p:cNvPr>
          <p:cNvGrpSpPr/>
          <p:nvPr userDrawn="1"/>
        </p:nvGrpSpPr>
        <p:grpSpPr>
          <a:xfrm>
            <a:off x="-8374" y="723"/>
            <a:ext cx="12204612" cy="6861448"/>
            <a:chOff x="-3778" y="30156"/>
            <a:chExt cx="12204612" cy="6861448"/>
          </a:xfrm>
        </p:grpSpPr>
        <p:sp>
          <p:nvSpPr>
            <p:cNvPr id="42" name="Rectangle 41">
              <a:extLst>
                <a:ext uri="{FF2B5EF4-FFF2-40B4-BE49-F238E27FC236}">
                  <a16:creationId xmlns:a16="http://schemas.microsoft.com/office/drawing/2014/main" id="{98E397E3-B653-4FB9-9C2B-760FAE7A2612}"/>
                </a:ext>
              </a:extLst>
            </p:cNvPr>
            <p:cNvSpPr/>
            <p:nvPr/>
          </p:nvSpPr>
          <p:spPr>
            <a:xfrm>
              <a:off x="0" y="3015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3E25153-88A5-4F98-A71F-A2F21A6880A6}"/>
                </a:ext>
              </a:extLst>
            </p:cNvPr>
            <p:cNvSpPr/>
            <p:nvPr/>
          </p:nvSpPr>
          <p:spPr>
            <a:xfrm rot="16200000" flipV="1">
              <a:off x="8697766" y="3385774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D453694-E2E7-4640-8316-5B93B0F7E587}"/>
                </a:ext>
              </a:extLst>
            </p:cNvPr>
            <p:cNvSpPr/>
            <p:nvPr/>
          </p:nvSpPr>
          <p:spPr>
            <a:xfrm rot="16200000" flipV="1">
              <a:off x="-3358710" y="3385088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08C9A74F-09EF-4306-BAB3-51668A89B1D5}"/>
                </a:ext>
              </a:extLst>
            </p:cNvPr>
            <p:cNvSpPr/>
            <p:nvPr/>
          </p:nvSpPr>
          <p:spPr>
            <a:xfrm>
              <a:off x="8834" y="674948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51" name="Text Placeholder 50">
            <a:extLst>
              <a:ext uri="{FF2B5EF4-FFF2-40B4-BE49-F238E27FC236}">
                <a16:creationId xmlns:a16="http://schemas.microsoft.com/office/drawing/2014/main" id="{7B037B66-05BF-4575-9D3E-228FF517CDD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1164922" y="1628423"/>
            <a:ext cx="2081846" cy="341445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Our Customers</a:t>
            </a:r>
            <a:endParaRPr lang="en-GB" dirty="0"/>
          </a:p>
        </p:txBody>
      </p:sp>
      <p:sp>
        <p:nvSpPr>
          <p:cNvPr id="52" name="Text Placeholder 50">
            <a:extLst>
              <a:ext uri="{FF2B5EF4-FFF2-40B4-BE49-F238E27FC236}">
                <a16:creationId xmlns:a16="http://schemas.microsoft.com/office/drawing/2014/main" id="{AA1F37D8-2305-46DE-ABE7-522584D1617F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4825181" y="1660611"/>
            <a:ext cx="2236842" cy="28677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Our Colleagues</a:t>
            </a:r>
            <a:endParaRPr lang="en-GB" dirty="0"/>
          </a:p>
        </p:txBody>
      </p:sp>
      <p:sp>
        <p:nvSpPr>
          <p:cNvPr id="54" name="Text Placeholder 50">
            <a:extLst>
              <a:ext uri="{FF2B5EF4-FFF2-40B4-BE49-F238E27FC236}">
                <a16:creationId xmlns:a16="http://schemas.microsoft.com/office/drawing/2014/main" id="{E6E111F3-1865-434A-8104-04CC3B47208E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10145" y="1676032"/>
            <a:ext cx="2236842" cy="286779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Our Technology</a:t>
            </a:r>
            <a:endParaRPr lang="en-GB" dirty="0"/>
          </a:p>
        </p:txBody>
      </p:sp>
      <p:sp>
        <p:nvSpPr>
          <p:cNvPr id="56" name="Text Placeholder 55">
            <a:extLst>
              <a:ext uri="{FF2B5EF4-FFF2-40B4-BE49-F238E27FC236}">
                <a16:creationId xmlns:a16="http://schemas.microsoft.com/office/drawing/2014/main" id="{2659E324-1E34-496A-BDE0-2B076265700A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1402399" y="2438148"/>
            <a:ext cx="2232317" cy="33615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62m Guest Journeys</a:t>
            </a:r>
            <a:endParaRPr lang="en-GB" dirty="0"/>
          </a:p>
        </p:txBody>
      </p:sp>
      <p:sp>
        <p:nvSpPr>
          <p:cNvPr id="57" name="Text Placeholder 55">
            <a:extLst>
              <a:ext uri="{FF2B5EF4-FFF2-40B4-BE49-F238E27FC236}">
                <a16:creationId xmlns:a16="http://schemas.microsoft.com/office/drawing/2014/main" id="{92DEEE92-C821-4C5D-84A4-F2F0A5C727E0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1406542" y="3332841"/>
            <a:ext cx="2232317" cy="33615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500k Aircraft Moves</a:t>
            </a:r>
            <a:endParaRPr lang="en-GB" dirty="0"/>
          </a:p>
        </p:txBody>
      </p:sp>
      <p:sp>
        <p:nvSpPr>
          <p:cNvPr id="58" name="Text Placeholder 55">
            <a:extLst>
              <a:ext uri="{FF2B5EF4-FFF2-40B4-BE49-F238E27FC236}">
                <a16:creationId xmlns:a16="http://schemas.microsoft.com/office/drawing/2014/main" id="{475BD191-CDA2-4072-A56D-8A4492853F8E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1420055" y="4252934"/>
            <a:ext cx="2232317" cy="33615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 dirty="0"/>
              <a:t>37m Checked Bags</a:t>
            </a:r>
            <a:endParaRPr lang="en-GB" dirty="0"/>
          </a:p>
        </p:txBody>
      </p:sp>
      <p:sp>
        <p:nvSpPr>
          <p:cNvPr id="59" name="Text Placeholder 55">
            <a:extLst>
              <a:ext uri="{FF2B5EF4-FFF2-40B4-BE49-F238E27FC236}">
                <a16:creationId xmlns:a16="http://schemas.microsoft.com/office/drawing/2014/main" id="{171C9418-4050-46CE-8139-CDE42111F0F0}"/>
              </a:ext>
            </a:extLst>
          </p:cNvPr>
          <p:cNvSpPr>
            <a:spLocks noGrp="1"/>
          </p:cNvSpPr>
          <p:nvPr>
            <p:ph type="body" sz="quarter" idx="18" hasCustomPrompt="1"/>
          </p:nvPr>
        </p:nvSpPr>
        <p:spPr>
          <a:xfrm>
            <a:off x="1383816" y="5122227"/>
            <a:ext cx="2401509" cy="26653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11.5m Checked Bags</a:t>
            </a:r>
            <a:endParaRPr lang="en-GB"/>
          </a:p>
        </p:txBody>
      </p:sp>
      <p:sp>
        <p:nvSpPr>
          <p:cNvPr id="63" name="Picture Placeholder 62">
            <a:extLst>
              <a:ext uri="{FF2B5EF4-FFF2-40B4-BE49-F238E27FC236}">
                <a16:creationId xmlns:a16="http://schemas.microsoft.com/office/drawing/2014/main" id="{3E6FB382-9E2E-48DA-A7B7-3A1E2DBBE4D8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741802" y="2407878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64" name="Picture Placeholder 62">
            <a:extLst>
              <a:ext uri="{FF2B5EF4-FFF2-40B4-BE49-F238E27FC236}">
                <a16:creationId xmlns:a16="http://schemas.microsoft.com/office/drawing/2014/main" id="{EB22BBBC-11DB-4FA2-A5C7-93A85B6A6EBA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741802" y="3272799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65" name="Picture Placeholder 62">
            <a:extLst>
              <a:ext uri="{FF2B5EF4-FFF2-40B4-BE49-F238E27FC236}">
                <a16:creationId xmlns:a16="http://schemas.microsoft.com/office/drawing/2014/main" id="{BDBCDF56-9BDE-48D9-982B-53CDEEFC3F45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741802" y="4179708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66" name="Picture Placeholder 62">
            <a:extLst>
              <a:ext uri="{FF2B5EF4-FFF2-40B4-BE49-F238E27FC236}">
                <a16:creationId xmlns:a16="http://schemas.microsoft.com/office/drawing/2014/main" id="{E368229E-6359-4023-8C0F-DBD6981966AC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731006" y="5031203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67" name="Text Placeholder 55">
            <a:extLst>
              <a:ext uri="{FF2B5EF4-FFF2-40B4-BE49-F238E27FC236}">
                <a16:creationId xmlns:a16="http://schemas.microsoft.com/office/drawing/2014/main" id="{6A403AF6-08A5-46FD-A513-7917E220B01A}"/>
              </a:ext>
            </a:extLst>
          </p:cNvPr>
          <p:cNvSpPr>
            <a:spLocks noGrp="1"/>
          </p:cNvSpPr>
          <p:nvPr>
            <p:ph type="body" sz="quarter" idx="23" hasCustomPrompt="1"/>
          </p:nvPr>
        </p:nvSpPr>
        <p:spPr>
          <a:xfrm>
            <a:off x="5074405" y="2420922"/>
            <a:ext cx="2232317" cy="33615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&gt;40K Users</a:t>
            </a:r>
            <a:endParaRPr lang="en-GB"/>
          </a:p>
        </p:txBody>
      </p:sp>
      <p:sp>
        <p:nvSpPr>
          <p:cNvPr id="68" name="Text Placeholder 55">
            <a:extLst>
              <a:ext uri="{FF2B5EF4-FFF2-40B4-BE49-F238E27FC236}">
                <a16:creationId xmlns:a16="http://schemas.microsoft.com/office/drawing/2014/main" id="{C9629AF2-F656-4A84-BC69-70836B8A0C53}"/>
              </a:ext>
            </a:extLst>
          </p:cNvPr>
          <p:cNvSpPr>
            <a:spLocks noGrp="1"/>
          </p:cNvSpPr>
          <p:nvPr>
            <p:ph type="body" sz="quarter" idx="24" hasCustomPrompt="1"/>
          </p:nvPr>
        </p:nvSpPr>
        <p:spPr>
          <a:xfrm>
            <a:off x="5089335" y="3346404"/>
            <a:ext cx="2232317" cy="33615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150 Partners</a:t>
            </a:r>
            <a:endParaRPr lang="en-GB"/>
          </a:p>
        </p:txBody>
      </p:sp>
      <p:sp>
        <p:nvSpPr>
          <p:cNvPr id="69" name="Text Placeholder 55">
            <a:extLst>
              <a:ext uri="{FF2B5EF4-FFF2-40B4-BE49-F238E27FC236}">
                <a16:creationId xmlns:a16="http://schemas.microsoft.com/office/drawing/2014/main" id="{FB6E4142-6E69-43BC-905B-3184DCDF2113}"/>
              </a:ext>
            </a:extLst>
          </p:cNvPr>
          <p:cNvSpPr>
            <a:spLocks noGrp="1"/>
          </p:cNvSpPr>
          <p:nvPr>
            <p:ph type="body" sz="quarter" idx="25" hasCustomPrompt="1"/>
          </p:nvPr>
        </p:nvSpPr>
        <p:spPr>
          <a:xfrm>
            <a:off x="5075432" y="4290875"/>
            <a:ext cx="2232317" cy="33615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5 Terminals</a:t>
            </a:r>
            <a:endParaRPr lang="en-GB"/>
          </a:p>
        </p:txBody>
      </p:sp>
      <p:sp>
        <p:nvSpPr>
          <p:cNvPr id="70" name="Text Placeholder 55">
            <a:extLst>
              <a:ext uri="{FF2B5EF4-FFF2-40B4-BE49-F238E27FC236}">
                <a16:creationId xmlns:a16="http://schemas.microsoft.com/office/drawing/2014/main" id="{F1FC5959-77F3-4C55-B933-EDC6CB4310FE}"/>
              </a:ext>
            </a:extLst>
          </p:cNvPr>
          <p:cNvSpPr>
            <a:spLocks noGrp="1"/>
          </p:cNvSpPr>
          <p:nvPr>
            <p:ph type="body" sz="quarter" idx="26" hasCustomPrompt="1"/>
          </p:nvPr>
        </p:nvSpPr>
        <p:spPr>
          <a:xfrm>
            <a:off x="5043491" y="5184416"/>
            <a:ext cx="2401509" cy="26653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£2.5m revenue</a:t>
            </a:r>
            <a:endParaRPr lang="en-GB"/>
          </a:p>
        </p:txBody>
      </p:sp>
      <p:sp>
        <p:nvSpPr>
          <p:cNvPr id="71" name="Picture Placeholder 62">
            <a:extLst>
              <a:ext uri="{FF2B5EF4-FFF2-40B4-BE49-F238E27FC236}">
                <a16:creationId xmlns:a16="http://schemas.microsoft.com/office/drawing/2014/main" id="{BA1F0F86-9F5A-4181-9A7E-9B0AAE0A7508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4413808" y="2390652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2" name="Picture Placeholder 62">
            <a:extLst>
              <a:ext uri="{FF2B5EF4-FFF2-40B4-BE49-F238E27FC236}">
                <a16:creationId xmlns:a16="http://schemas.microsoft.com/office/drawing/2014/main" id="{7F805F28-C37B-461B-8766-1D12F9844A63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4424595" y="3286362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3" name="Picture Placeholder 62">
            <a:extLst>
              <a:ext uri="{FF2B5EF4-FFF2-40B4-BE49-F238E27FC236}">
                <a16:creationId xmlns:a16="http://schemas.microsoft.com/office/drawing/2014/main" id="{5ACF5153-270E-4204-B67B-2B18F29D6B02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4397179" y="4243049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4" name="Picture Placeholder 62">
            <a:extLst>
              <a:ext uri="{FF2B5EF4-FFF2-40B4-BE49-F238E27FC236}">
                <a16:creationId xmlns:a16="http://schemas.microsoft.com/office/drawing/2014/main" id="{0DEC305F-E5BE-45F2-B0BF-6103D14A50E3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4390681" y="5093392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75" name="Text Placeholder 55">
            <a:extLst>
              <a:ext uri="{FF2B5EF4-FFF2-40B4-BE49-F238E27FC236}">
                <a16:creationId xmlns:a16="http://schemas.microsoft.com/office/drawing/2014/main" id="{4C9B072E-C545-4049-AE91-43F795D66F00}"/>
              </a:ext>
            </a:extLst>
          </p:cNvPr>
          <p:cNvSpPr>
            <a:spLocks noGrp="1"/>
          </p:cNvSpPr>
          <p:nvPr>
            <p:ph type="body" sz="quarter" idx="31" hasCustomPrompt="1"/>
          </p:nvPr>
        </p:nvSpPr>
        <p:spPr>
          <a:xfrm>
            <a:off x="8846244" y="2439023"/>
            <a:ext cx="2232317" cy="33615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CNI (Critical National Infrastructure)</a:t>
            </a:r>
            <a:endParaRPr lang="en-GB"/>
          </a:p>
        </p:txBody>
      </p:sp>
      <p:sp>
        <p:nvSpPr>
          <p:cNvPr id="76" name="Text Placeholder 55">
            <a:extLst>
              <a:ext uri="{FF2B5EF4-FFF2-40B4-BE49-F238E27FC236}">
                <a16:creationId xmlns:a16="http://schemas.microsoft.com/office/drawing/2014/main" id="{09B0235E-AB07-4FDC-BD90-FEFD092D97B8}"/>
              </a:ext>
            </a:extLst>
          </p:cNvPr>
          <p:cNvSpPr>
            <a:spLocks noGrp="1"/>
          </p:cNvSpPr>
          <p:nvPr>
            <p:ph type="body" sz="quarter" idx="32" hasCustomPrompt="1"/>
          </p:nvPr>
        </p:nvSpPr>
        <p:spPr>
          <a:xfrm>
            <a:off x="8861174" y="3313705"/>
            <a:ext cx="2232317" cy="33615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24/7/365 Operation</a:t>
            </a:r>
            <a:endParaRPr lang="en-GB"/>
          </a:p>
        </p:txBody>
      </p:sp>
      <p:sp>
        <p:nvSpPr>
          <p:cNvPr id="77" name="Text Placeholder 55">
            <a:extLst>
              <a:ext uri="{FF2B5EF4-FFF2-40B4-BE49-F238E27FC236}">
                <a16:creationId xmlns:a16="http://schemas.microsoft.com/office/drawing/2014/main" id="{39D8007E-5ACC-4BDB-AEC6-06248F5733F3}"/>
              </a:ext>
            </a:extLst>
          </p:cNvPr>
          <p:cNvSpPr>
            <a:spLocks noGrp="1"/>
          </p:cNvSpPr>
          <p:nvPr>
            <p:ph type="body" sz="quarter" idx="33" hasCustomPrompt="1"/>
          </p:nvPr>
        </p:nvSpPr>
        <p:spPr>
          <a:xfrm>
            <a:off x="8847271" y="4258176"/>
            <a:ext cx="2232317" cy="33615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&gt;600 Comms Rooms</a:t>
            </a:r>
            <a:endParaRPr lang="en-GB"/>
          </a:p>
        </p:txBody>
      </p:sp>
      <p:sp>
        <p:nvSpPr>
          <p:cNvPr id="78" name="Text Placeholder 55">
            <a:extLst>
              <a:ext uri="{FF2B5EF4-FFF2-40B4-BE49-F238E27FC236}">
                <a16:creationId xmlns:a16="http://schemas.microsoft.com/office/drawing/2014/main" id="{C26F4A71-6CB5-4777-9B4A-2CCD9DE115CF}"/>
              </a:ext>
            </a:extLst>
          </p:cNvPr>
          <p:cNvSpPr>
            <a:spLocks noGrp="1"/>
          </p:cNvSpPr>
          <p:nvPr>
            <p:ph type="body" sz="quarter" idx="34" hasCustomPrompt="1"/>
          </p:nvPr>
        </p:nvSpPr>
        <p:spPr>
          <a:xfrm>
            <a:off x="8815330" y="5151717"/>
            <a:ext cx="2401509" cy="266537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US"/>
              <a:t>&gt;200K End Points</a:t>
            </a:r>
            <a:endParaRPr lang="en-GB"/>
          </a:p>
        </p:txBody>
      </p:sp>
      <p:sp>
        <p:nvSpPr>
          <p:cNvPr id="79" name="Picture Placeholder 62">
            <a:extLst>
              <a:ext uri="{FF2B5EF4-FFF2-40B4-BE49-F238E27FC236}">
                <a16:creationId xmlns:a16="http://schemas.microsoft.com/office/drawing/2014/main" id="{1EC5716D-9ACF-4189-A356-0B6441C3F4FD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8185647" y="2357953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0" name="Picture Placeholder 62">
            <a:extLst>
              <a:ext uri="{FF2B5EF4-FFF2-40B4-BE49-F238E27FC236}">
                <a16:creationId xmlns:a16="http://schemas.microsoft.com/office/drawing/2014/main" id="{38BFF76A-9013-43DD-96A9-4752351ECD88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8196434" y="3253663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1" name="Picture Placeholder 62">
            <a:extLst>
              <a:ext uri="{FF2B5EF4-FFF2-40B4-BE49-F238E27FC236}">
                <a16:creationId xmlns:a16="http://schemas.microsoft.com/office/drawing/2014/main" id="{13463B5A-C092-4F31-97ED-692A517A2C69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8169018" y="4210350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82" name="Picture Placeholder 62">
            <a:extLst>
              <a:ext uri="{FF2B5EF4-FFF2-40B4-BE49-F238E27FC236}">
                <a16:creationId xmlns:a16="http://schemas.microsoft.com/office/drawing/2014/main" id="{896905A9-F043-4023-A2E7-9BFC21EC08A3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8162520" y="5060693"/>
            <a:ext cx="619516" cy="440792"/>
          </a:xfrm>
        </p:spPr>
        <p:txBody>
          <a:bodyPr>
            <a:normAutofit/>
          </a:bodyPr>
          <a:lstStyle>
            <a:lvl1pPr marL="0" indent="0">
              <a:buNone/>
              <a:defRPr sz="800">
                <a:latin typeface="Futura Book"/>
              </a:defRPr>
            </a:lvl1pPr>
          </a:lstStyle>
          <a:p>
            <a:r>
              <a:rPr lang="en-US"/>
              <a:t>Click icon to add picture</a:t>
            </a:r>
            <a:endParaRPr lang="en-GB"/>
          </a:p>
        </p:txBody>
      </p:sp>
      <p:sp>
        <p:nvSpPr>
          <p:cNvPr id="2" name="Text Placeholder 2">
            <a:extLst>
              <a:ext uri="{FF2B5EF4-FFF2-40B4-BE49-F238E27FC236}">
                <a16:creationId xmlns:a16="http://schemas.microsoft.com/office/drawing/2014/main" id="{A4CF4104-E747-3BCB-702D-581DBC06A2DF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37454" y="662370"/>
            <a:ext cx="4622800" cy="500063"/>
          </a:xfrm>
        </p:spPr>
        <p:txBody>
          <a:bodyPr>
            <a:noAutofit/>
          </a:bodyPr>
          <a:lstStyle>
            <a:lvl1pPr marL="0" indent="0">
              <a:buNone/>
              <a:defRPr sz="2800">
                <a:solidFill>
                  <a:srgbClr val="13133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3" name="Content Placeholder 15">
            <a:extLst>
              <a:ext uri="{FF2B5EF4-FFF2-40B4-BE49-F238E27FC236}">
                <a16:creationId xmlns:a16="http://schemas.microsoft.com/office/drawing/2014/main" id="{8EBA37BF-2FE6-D31B-34FE-D4B0108B2419}"/>
              </a:ext>
            </a:extLst>
          </p:cNvPr>
          <p:cNvSpPr>
            <a:spLocks noGrp="1"/>
          </p:cNvSpPr>
          <p:nvPr>
            <p:ph sz="quarter" idx="40" hasCustomPrompt="1"/>
          </p:nvPr>
        </p:nvSpPr>
        <p:spPr>
          <a:xfrm>
            <a:off x="647615" y="1193822"/>
            <a:ext cx="5214937" cy="33337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5D87A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Body copy/narrative</a:t>
            </a:r>
            <a:endParaRPr lang="en-GB" dirty="0"/>
          </a:p>
        </p:txBody>
      </p:sp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72DB313-1381-B2AE-D285-BBD804E0998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0953" y="6100560"/>
            <a:ext cx="846345" cy="592441"/>
          </a:xfrm>
          <a:prstGeom prst="rect">
            <a:avLst/>
          </a:prstGeom>
        </p:spPr>
      </p:pic>
      <p:pic>
        <p:nvPicPr>
          <p:cNvPr id="11" name="Picture 10" descr="Logo&#10;&#10;Description automatically generated">
            <a:extLst>
              <a:ext uri="{FF2B5EF4-FFF2-40B4-BE49-F238E27FC236}">
                <a16:creationId xmlns:a16="http://schemas.microsoft.com/office/drawing/2014/main" id="{59275E82-5424-0C02-9ACB-608239230AE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113" y="6179381"/>
            <a:ext cx="2099352" cy="51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35554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911">
          <p15:clr>
            <a:srgbClr val="FBAE40"/>
          </p15:clr>
        </p15:guide>
        <p15:guide id="2" pos="960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>
            <a:extLst>
              <a:ext uri="{FF2B5EF4-FFF2-40B4-BE49-F238E27FC236}">
                <a16:creationId xmlns:a16="http://schemas.microsoft.com/office/drawing/2014/main" id="{6E5A8319-F55C-4265-A879-CBC345776F6E}"/>
              </a:ext>
            </a:extLst>
          </p:cNvPr>
          <p:cNvGrpSpPr/>
          <p:nvPr userDrawn="1"/>
        </p:nvGrpSpPr>
        <p:grpSpPr>
          <a:xfrm>
            <a:off x="-8374" y="723"/>
            <a:ext cx="12204612" cy="6868958"/>
            <a:chOff x="-3778" y="30156"/>
            <a:chExt cx="12204612" cy="6868958"/>
          </a:xfrm>
        </p:grpSpPr>
        <p:sp>
          <p:nvSpPr>
            <p:cNvPr id="37" name="Rectangle 36">
              <a:extLst>
                <a:ext uri="{FF2B5EF4-FFF2-40B4-BE49-F238E27FC236}">
                  <a16:creationId xmlns:a16="http://schemas.microsoft.com/office/drawing/2014/main" id="{1C39BD1B-4193-4552-959C-21EFDA14BF42}"/>
                </a:ext>
              </a:extLst>
            </p:cNvPr>
            <p:cNvSpPr/>
            <p:nvPr/>
          </p:nvSpPr>
          <p:spPr>
            <a:xfrm>
              <a:off x="0" y="3015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83BC8823-B134-4637-9C06-A6070559C0FB}"/>
                </a:ext>
              </a:extLst>
            </p:cNvPr>
            <p:cNvSpPr/>
            <p:nvPr/>
          </p:nvSpPr>
          <p:spPr>
            <a:xfrm rot="16200000" flipV="1">
              <a:off x="8697766" y="3385774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1B13AC88-DEC2-4947-A9E6-0ED470549C13}"/>
                </a:ext>
              </a:extLst>
            </p:cNvPr>
            <p:cNvSpPr/>
            <p:nvPr/>
          </p:nvSpPr>
          <p:spPr>
            <a:xfrm rot="16200000" flipV="1">
              <a:off x="-3358710" y="3385088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B1081251-24A7-4BFE-A09B-61CEB3A16C87}"/>
                </a:ext>
              </a:extLst>
            </p:cNvPr>
            <p:cNvSpPr/>
            <p:nvPr/>
          </p:nvSpPr>
          <p:spPr>
            <a:xfrm>
              <a:off x="8834" y="675699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61" name="Text Placeholder 60">
            <a:extLst>
              <a:ext uri="{FF2B5EF4-FFF2-40B4-BE49-F238E27FC236}">
                <a16:creationId xmlns:a16="http://schemas.microsoft.com/office/drawing/2014/main" id="{4B0B622E-C7DA-48E7-8694-D3A059A8B1F4}"/>
              </a:ext>
            </a:extLst>
          </p:cNvPr>
          <p:cNvSpPr>
            <a:spLocks noGrp="1"/>
          </p:cNvSpPr>
          <p:nvPr>
            <p:ph type="body" sz="quarter" idx="27" hasCustomPrompt="1"/>
          </p:nvPr>
        </p:nvSpPr>
        <p:spPr>
          <a:xfrm>
            <a:off x="646658" y="504132"/>
            <a:ext cx="3336925" cy="512762"/>
          </a:xfrm>
        </p:spPr>
        <p:txBody>
          <a:bodyPr>
            <a:normAutofit/>
          </a:bodyPr>
          <a:lstStyle>
            <a:lvl1pPr marL="0" indent="0">
              <a:buNone/>
              <a:defRPr sz="2500">
                <a:solidFill>
                  <a:srgbClr val="13133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SLIDE TITLE</a:t>
            </a:r>
            <a:endParaRPr lang="en-GB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FB720A93-51B3-E8EB-CD81-C084414A5EE8}"/>
              </a:ext>
            </a:extLst>
          </p:cNvPr>
          <p:cNvGrpSpPr/>
          <p:nvPr userDrawn="1"/>
        </p:nvGrpSpPr>
        <p:grpSpPr>
          <a:xfrm>
            <a:off x="-12613" y="0"/>
            <a:ext cx="12204613" cy="6858685"/>
            <a:chOff x="-3779" y="30156"/>
            <a:chExt cx="12204613" cy="6858685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5F5042F-9C25-9B17-A8EB-D67307E3E7A7}"/>
                </a:ext>
              </a:extLst>
            </p:cNvPr>
            <p:cNvSpPr/>
            <p:nvPr/>
          </p:nvSpPr>
          <p:spPr>
            <a:xfrm>
              <a:off x="0" y="3015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8DC2A7D-FE8D-14FF-E9CA-63B89D4B9477}"/>
                </a:ext>
              </a:extLst>
            </p:cNvPr>
            <p:cNvSpPr/>
            <p:nvPr/>
          </p:nvSpPr>
          <p:spPr>
            <a:xfrm rot="16200000" flipV="1">
              <a:off x="8697766" y="3385774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93F20D3E-24C0-DBD9-F28A-4DF855940A03}"/>
                </a:ext>
              </a:extLst>
            </p:cNvPr>
            <p:cNvSpPr/>
            <p:nvPr/>
          </p:nvSpPr>
          <p:spPr>
            <a:xfrm rot="16200000" flipV="1">
              <a:off x="-3358710" y="3385088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781EC69-9C90-8601-8DF5-09E6A8E8ED9D}"/>
                </a:ext>
              </a:extLst>
            </p:cNvPr>
            <p:cNvSpPr/>
            <p:nvPr/>
          </p:nvSpPr>
          <p:spPr>
            <a:xfrm>
              <a:off x="-3779" y="6746039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A3E4B721-0357-36C6-B007-B92FA1BB5A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/>
          <a:stretch/>
        </p:blipFill>
        <p:spPr>
          <a:xfrm>
            <a:off x="144000" y="1050596"/>
            <a:ext cx="11937084" cy="5000168"/>
          </a:xfrm>
          <a:prstGeom prst="rect">
            <a:avLst/>
          </a:prstGeom>
        </p:spPr>
      </p:pic>
      <p:pic>
        <p:nvPicPr>
          <p:cNvPr id="5" name="Picture 4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231EA675-D70D-DD33-4E03-6332B61F3540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0953" y="6100560"/>
            <a:ext cx="846345" cy="592441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9B3C75EC-B88A-A153-17EF-9CDEB0352EE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585" y="6179381"/>
            <a:ext cx="2099352" cy="51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6112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2">
            <a:extLst>
              <a:ext uri="{FF2B5EF4-FFF2-40B4-BE49-F238E27FC236}">
                <a16:creationId xmlns:a16="http://schemas.microsoft.com/office/drawing/2014/main" id="{98CA63F4-EA9A-F7A2-9E43-10E51A149538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58494" y="663645"/>
            <a:ext cx="4622800" cy="500063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rgbClr val="13133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SLIDE TITLE</a:t>
            </a:r>
            <a:endParaRPr lang="en-GB" dirty="0"/>
          </a:p>
        </p:txBody>
      </p:sp>
      <p:sp>
        <p:nvSpPr>
          <p:cNvPr id="9" name="Content Placeholder 15">
            <a:extLst>
              <a:ext uri="{FF2B5EF4-FFF2-40B4-BE49-F238E27FC236}">
                <a16:creationId xmlns:a16="http://schemas.microsoft.com/office/drawing/2014/main" id="{2160E459-36E5-4107-D9B2-BAE3400AAC64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672690" y="1078183"/>
            <a:ext cx="5214937" cy="33337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E9830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Sub title</a:t>
            </a:r>
            <a:endParaRPr lang="en-GB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74B4FEF-69C5-CE99-9DF9-39D3DAF7AE9E}"/>
              </a:ext>
            </a:extLst>
          </p:cNvPr>
          <p:cNvSpPr/>
          <p:nvPr userDrawn="1"/>
        </p:nvSpPr>
        <p:spPr>
          <a:xfrm>
            <a:off x="0" y="6012873"/>
            <a:ext cx="12192000" cy="845128"/>
          </a:xfrm>
          <a:prstGeom prst="rect">
            <a:avLst/>
          </a:prstGeom>
          <a:solidFill>
            <a:srgbClr val="131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5" name="Picture 4" descr="Logo, company name&#10;&#10;Description automatically generated">
            <a:extLst>
              <a:ext uri="{FF2B5EF4-FFF2-40B4-BE49-F238E27FC236}">
                <a16:creationId xmlns:a16="http://schemas.microsoft.com/office/drawing/2014/main" id="{86A21ED0-084B-85CD-659A-76BC687850E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1467" y="6141690"/>
            <a:ext cx="864414" cy="605090"/>
          </a:xfrm>
          <a:prstGeom prst="rect">
            <a:avLst/>
          </a:prstGeom>
        </p:spPr>
      </p:pic>
      <p:pic>
        <p:nvPicPr>
          <p:cNvPr id="6" name="Picture 5" descr="Logo&#10;&#10;Description automatically generated">
            <a:extLst>
              <a:ext uri="{FF2B5EF4-FFF2-40B4-BE49-F238E27FC236}">
                <a16:creationId xmlns:a16="http://schemas.microsoft.com/office/drawing/2014/main" id="{96935CFB-BC6C-C620-3685-BB5E944C4B3A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69" y="6178682"/>
            <a:ext cx="2322024" cy="56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441213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40">
          <p15:clr>
            <a:srgbClr val="FBAE40"/>
          </p15:clr>
        </p15:guide>
        <p15:guide id="2" pos="483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A picture containing purple, pink&#10;&#10;Description automatically generated">
            <a:extLst>
              <a:ext uri="{FF2B5EF4-FFF2-40B4-BE49-F238E27FC236}">
                <a16:creationId xmlns:a16="http://schemas.microsoft.com/office/drawing/2014/main" id="{4175A05A-E359-0DC5-8FD1-0D2EE7DA382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1829" y="71059"/>
            <a:ext cx="11981791" cy="6656515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F4CC1D70-C913-CDB7-522E-C30FD822D910}"/>
              </a:ext>
            </a:extLst>
          </p:cNvPr>
          <p:cNvGrpSpPr/>
          <p:nvPr userDrawn="1"/>
        </p:nvGrpSpPr>
        <p:grpSpPr>
          <a:xfrm>
            <a:off x="-6306" y="0"/>
            <a:ext cx="12204612" cy="6869691"/>
            <a:chOff x="-3778" y="30156"/>
            <a:chExt cx="12204612" cy="6869691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615B9AC1-4D4B-D77D-ED4F-7F6C99F96EF6}"/>
                </a:ext>
              </a:extLst>
            </p:cNvPr>
            <p:cNvSpPr/>
            <p:nvPr/>
          </p:nvSpPr>
          <p:spPr>
            <a:xfrm>
              <a:off x="0" y="3015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68281B0-3AF4-EC0C-4088-7B3696D58022}"/>
                </a:ext>
              </a:extLst>
            </p:cNvPr>
            <p:cNvSpPr/>
            <p:nvPr/>
          </p:nvSpPr>
          <p:spPr>
            <a:xfrm rot="16200000" flipV="1">
              <a:off x="8697766" y="3385774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FEE12E32-2DCC-FDD7-BD5A-331BB01B69E4}"/>
                </a:ext>
              </a:extLst>
            </p:cNvPr>
            <p:cNvSpPr/>
            <p:nvPr/>
          </p:nvSpPr>
          <p:spPr>
            <a:xfrm rot="16200000" flipV="1">
              <a:off x="-3358710" y="3385088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3FA23A78-4588-811F-B0F4-1D5B902CE668}"/>
                </a:ext>
              </a:extLst>
            </p:cNvPr>
            <p:cNvSpPr/>
            <p:nvPr/>
          </p:nvSpPr>
          <p:spPr>
            <a:xfrm>
              <a:off x="8834" y="6757730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pic>
        <p:nvPicPr>
          <p:cNvPr id="16" name="Picture 15" descr="Logo, company name&#10;&#10;Description automatically generated">
            <a:extLst>
              <a:ext uri="{FF2B5EF4-FFF2-40B4-BE49-F238E27FC236}">
                <a16:creationId xmlns:a16="http://schemas.microsoft.com/office/drawing/2014/main" id="{10467B46-17B2-46AD-CA3A-FB45C2372AB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81292" y="212491"/>
            <a:ext cx="907724" cy="6354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25437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on a beach&#10;&#10;Description automatically generated">
            <a:extLst>
              <a:ext uri="{FF2B5EF4-FFF2-40B4-BE49-F238E27FC236}">
                <a16:creationId xmlns:a16="http://schemas.microsoft.com/office/drawing/2014/main" id="{1622914B-28B9-4494-8AEE-825DE8183A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-395"/>
          <a:stretch/>
        </p:blipFill>
        <p:spPr>
          <a:xfrm>
            <a:off x="-4726" y="0"/>
            <a:ext cx="12137291" cy="3190612"/>
          </a:xfrm>
          <a:prstGeom prst="rect">
            <a:avLst/>
          </a:prstGeom>
        </p:spPr>
      </p:pic>
      <p:grpSp>
        <p:nvGrpSpPr>
          <p:cNvPr id="2" name="Group 1">
            <a:extLst>
              <a:ext uri="{FF2B5EF4-FFF2-40B4-BE49-F238E27FC236}">
                <a16:creationId xmlns:a16="http://schemas.microsoft.com/office/drawing/2014/main" id="{44FCDA3A-6DD9-F011-FA23-839480DB6B63}"/>
              </a:ext>
            </a:extLst>
          </p:cNvPr>
          <p:cNvGrpSpPr/>
          <p:nvPr userDrawn="1"/>
        </p:nvGrpSpPr>
        <p:grpSpPr>
          <a:xfrm>
            <a:off x="-6306" y="0"/>
            <a:ext cx="12204612" cy="6869691"/>
            <a:chOff x="-3778" y="30156"/>
            <a:chExt cx="12204612" cy="6869691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417DFDA-9063-4C46-A1A9-7E6316031842}"/>
                </a:ext>
              </a:extLst>
            </p:cNvPr>
            <p:cNvSpPr/>
            <p:nvPr/>
          </p:nvSpPr>
          <p:spPr>
            <a:xfrm>
              <a:off x="0" y="3015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E7EEAA9-6F77-956E-BF5E-F887EABB846C}"/>
                </a:ext>
              </a:extLst>
            </p:cNvPr>
            <p:cNvSpPr/>
            <p:nvPr/>
          </p:nvSpPr>
          <p:spPr>
            <a:xfrm rot="16200000" flipV="1">
              <a:off x="8697766" y="3385774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36FF576-0C07-7FE9-A74D-1EB54712472C}"/>
                </a:ext>
              </a:extLst>
            </p:cNvPr>
            <p:cNvSpPr/>
            <p:nvPr/>
          </p:nvSpPr>
          <p:spPr>
            <a:xfrm rot="16200000" flipV="1">
              <a:off x="-3358710" y="3385088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5A86D2E8-CF61-2254-0B41-37FBEC2AC029}"/>
                </a:ext>
              </a:extLst>
            </p:cNvPr>
            <p:cNvSpPr/>
            <p:nvPr/>
          </p:nvSpPr>
          <p:spPr>
            <a:xfrm>
              <a:off x="8834" y="6757730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F857FD91-4D22-86E3-83D3-888913A086D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665163" y="3417357"/>
            <a:ext cx="4622800" cy="500063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rgbClr val="00206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SLIDE TITLE</a:t>
            </a:r>
            <a:endParaRPr lang="en-GB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01E4C9A5-245A-F2D6-BEE9-C96C414FC41E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65163" y="4011228"/>
            <a:ext cx="10688126" cy="1668433"/>
          </a:xfrm>
        </p:spPr>
        <p:txBody>
          <a:bodyPr/>
          <a:lstStyle>
            <a:lvl1pPr marL="0" indent="0">
              <a:buNone/>
              <a:defRPr sz="1600">
                <a:solidFill>
                  <a:srgbClr val="13133B"/>
                </a:solidFill>
                <a:latin typeface="+mn-lt"/>
              </a:defRPr>
            </a:lvl1pPr>
          </a:lstStyle>
          <a:p>
            <a:pPr lvl="0"/>
            <a:r>
              <a:rPr lang="en-GB" dirty="0"/>
              <a:t>Your body text goes here…………………….</a:t>
            </a:r>
          </a:p>
          <a:p>
            <a:pPr lvl="0"/>
            <a:endParaRPr lang="en-GB" dirty="0"/>
          </a:p>
        </p:txBody>
      </p:sp>
      <p:pic>
        <p:nvPicPr>
          <p:cNvPr id="4" name="Picture 3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DCAEF32E-64F3-C2BB-4901-C3356FC5C8F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00953" y="6100560"/>
            <a:ext cx="846345" cy="592441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B4A867F2-EE57-C146-2F6E-0421D1BAE03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9585" y="6179381"/>
            <a:ext cx="2099352" cy="51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9595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people that are standing in the rain&#10;&#10;Description automatically generated">
            <a:extLst>
              <a:ext uri="{FF2B5EF4-FFF2-40B4-BE49-F238E27FC236}">
                <a16:creationId xmlns:a16="http://schemas.microsoft.com/office/drawing/2014/main" id="{0221808A-BDBA-4944-B0DC-0D4284863D5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8136" y="142116"/>
            <a:ext cx="12003710" cy="6715883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05DDECCB-37C5-3508-B8C4-15061D55F13B}"/>
              </a:ext>
            </a:extLst>
          </p:cNvPr>
          <p:cNvSpPr/>
          <p:nvPr userDrawn="1"/>
        </p:nvSpPr>
        <p:spPr>
          <a:xfrm>
            <a:off x="73643" y="6030259"/>
            <a:ext cx="12118356" cy="827055"/>
          </a:xfrm>
          <a:prstGeom prst="rect">
            <a:avLst/>
          </a:prstGeom>
          <a:solidFill>
            <a:srgbClr val="13133B"/>
          </a:solidFill>
          <a:ln>
            <a:solidFill>
              <a:srgbClr val="131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0470E6B-6669-7CDF-2976-1C12CE0D63F4}"/>
              </a:ext>
            </a:extLst>
          </p:cNvPr>
          <p:cNvGrpSpPr/>
          <p:nvPr userDrawn="1"/>
        </p:nvGrpSpPr>
        <p:grpSpPr>
          <a:xfrm>
            <a:off x="0" y="0"/>
            <a:ext cx="12204612" cy="6869691"/>
            <a:chOff x="-3778" y="30156"/>
            <a:chExt cx="12204612" cy="6869691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41E663E-9626-18F7-4BF9-C8E2FC74E3D6}"/>
                </a:ext>
              </a:extLst>
            </p:cNvPr>
            <p:cNvSpPr/>
            <p:nvPr/>
          </p:nvSpPr>
          <p:spPr>
            <a:xfrm>
              <a:off x="0" y="3015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64A654BE-C7D1-F631-546A-ECDA5250B06D}"/>
                </a:ext>
              </a:extLst>
            </p:cNvPr>
            <p:cNvSpPr/>
            <p:nvPr/>
          </p:nvSpPr>
          <p:spPr>
            <a:xfrm rot="16200000" flipV="1">
              <a:off x="8697766" y="3385774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8D2BFD3-32EF-8765-9FCD-43F646D56CDB}"/>
                </a:ext>
              </a:extLst>
            </p:cNvPr>
            <p:cNvSpPr/>
            <p:nvPr/>
          </p:nvSpPr>
          <p:spPr>
            <a:xfrm rot="16200000" flipV="1">
              <a:off x="-3358710" y="3385088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C6865724-FA97-E7EC-3394-5A57B0BF9B02}"/>
                </a:ext>
              </a:extLst>
            </p:cNvPr>
            <p:cNvSpPr/>
            <p:nvPr/>
          </p:nvSpPr>
          <p:spPr>
            <a:xfrm>
              <a:off x="8834" y="6757730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01313A46-3BFC-51EF-6325-2CD07167E94A}"/>
              </a:ext>
            </a:extLst>
          </p:cNvPr>
          <p:cNvSpPr/>
          <p:nvPr userDrawn="1"/>
        </p:nvSpPr>
        <p:spPr>
          <a:xfrm>
            <a:off x="0" y="6012873"/>
            <a:ext cx="12192000" cy="845128"/>
          </a:xfrm>
          <a:prstGeom prst="rect">
            <a:avLst/>
          </a:prstGeom>
          <a:solidFill>
            <a:srgbClr val="13133B"/>
          </a:solidFill>
          <a:ln>
            <a:solidFill>
              <a:srgbClr val="131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9" name="Picture 8" descr="Logo, company name&#10;&#10;Description automatically generated">
            <a:extLst>
              <a:ext uri="{FF2B5EF4-FFF2-40B4-BE49-F238E27FC236}">
                <a16:creationId xmlns:a16="http://schemas.microsoft.com/office/drawing/2014/main" id="{1DC859BC-C873-6C55-5627-4A62DCFB10B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1467" y="6141690"/>
            <a:ext cx="864414" cy="605090"/>
          </a:xfrm>
          <a:prstGeom prst="rect">
            <a:avLst/>
          </a:prstGeom>
        </p:spPr>
      </p:pic>
      <p:pic>
        <p:nvPicPr>
          <p:cNvPr id="12" name="Picture 11" descr="Logo&#10;&#10;Description automatically generated">
            <a:extLst>
              <a:ext uri="{FF2B5EF4-FFF2-40B4-BE49-F238E27FC236}">
                <a16:creationId xmlns:a16="http://schemas.microsoft.com/office/drawing/2014/main" id="{34354755-7BDD-6C8F-7126-B0B06DECF039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69" y="6178682"/>
            <a:ext cx="2322024" cy="56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068427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1C1122F5-D403-437D-A85A-A1FD4CEC4896}"/>
              </a:ext>
            </a:extLst>
          </p:cNvPr>
          <p:cNvSpPr/>
          <p:nvPr userDrawn="1"/>
        </p:nvSpPr>
        <p:spPr>
          <a:xfrm>
            <a:off x="688141" y="1691085"/>
            <a:ext cx="5841534" cy="737455"/>
          </a:xfrm>
          <a:prstGeom prst="rect">
            <a:avLst/>
          </a:prstGeom>
          <a:solidFill>
            <a:srgbClr val="13133B"/>
          </a:solidFill>
          <a:ln>
            <a:solidFill>
              <a:srgbClr val="131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DEDEDB6-D7F9-449F-8451-0634FCD49D69}"/>
              </a:ext>
            </a:extLst>
          </p:cNvPr>
          <p:cNvSpPr/>
          <p:nvPr userDrawn="1"/>
        </p:nvSpPr>
        <p:spPr>
          <a:xfrm>
            <a:off x="688141" y="2665231"/>
            <a:ext cx="5841534" cy="737455"/>
          </a:xfrm>
          <a:prstGeom prst="rect">
            <a:avLst/>
          </a:prstGeom>
          <a:solidFill>
            <a:srgbClr val="13133B"/>
          </a:solidFill>
          <a:ln>
            <a:solidFill>
              <a:srgbClr val="131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0517387-AE74-4292-A55E-1C9A648E84B2}"/>
              </a:ext>
            </a:extLst>
          </p:cNvPr>
          <p:cNvSpPr/>
          <p:nvPr userDrawn="1"/>
        </p:nvSpPr>
        <p:spPr>
          <a:xfrm>
            <a:off x="691295" y="3656281"/>
            <a:ext cx="5838380" cy="737455"/>
          </a:xfrm>
          <a:prstGeom prst="rect">
            <a:avLst/>
          </a:prstGeom>
          <a:solidFill>
            <a:srgbClr val="13133B"/>
          </a:solidFill>
          <a:ln>
            <a:solidFill>
              <a:srgbClr val="131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116D9FF2-5BAD-4549-8342-A8E565D22545}"/>
              </a:ext>
            </a:extLst>
          </p:cNvPr>
          <p:cNvSpPr/>
          <p:nvPr userDrawn="1"/>
        </p:nvSpPr>
        <p:spPr>
          <a:xfrm>
            <a:off x="676743" y="4606047"/>
            <a:ext cx="5864512" cy="737455"/>
          </a:xfrm>
          <a:prstGeom prst="rect">
            <a:avLst/>
          </a:prstGeom>
          <a:solidFill>
            <a:srgbClr val="13133B"/>
          </a:solidFill>
          <a:ln>
            <a:solidFill>
              <a:srgbClr val="13133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latin typeface="+mn-lt"/>
            </a:endParaRP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2AF899-9ECE-495A-9678-04A20B1AA869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816338" y="1866900"/>
            <a:ext cx="3575050" cy="37465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Point one</a:t>
            </a:r>
            <a:endParaRPr lang="en-GB" dirty="0"/>
          </a:p>
        </p:txBody>
      </p:sp>
      <p:sp>
        <p:nvSpPr>
          <p:cNvPr id="23" name="Text Placeholder 2">
            <a:extLst>
              <a:ext uri="{FF2B5EF4-FFF2-40B4-BE49-F238E27FC236}">
                <a16:creationId xmlns:a16="http://schemas.microsoft.com/office/drawing/2014/main" id="{9AEF6177-07C0-4266-85F1-6CA8D12A531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60057" y="2867830"/>
            <a:ext cx="3575050" cy="37465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Point two</a:t>
            </a:r>
            <a:endParaRPr lang="en-GB"/>
          </a:p>
        </p:txBody>
      </p:sp>
      <p:sp>
        <p:nvSpPr>
          <p:cNvPr id="24" name="Text Placeholder 2">
            <a:extLst>
              <a:ext uri="{FF2B5EF4-FFF2-40B4-BE49-F238E27FC236}">
                <a16:creationId xmlns:a16="http://schemas.microsoft.com/office/drawing/2014/main" id="{A609E0F3-EBDE-4162-A929-1CB244E2E55C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860057" y="3820779"/>
            <a:ext cx="3575050" cy="37465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Point three</a:t>
            </a:r>
            <a:endParaRPr lang="en-GB"/>
          </a:p>
        </p:txBody>
      </p:sp>
      <p:sp>
        <p:nvSpPr>
          <p:cNvPr id="25" name="Text Placeholder 2">
            <a:extLst>
              <a:ext uri="{FF2B5EF4-FFF2-40B4-BE49-F238E27FC236}">
                <a16:creationId xmlns:a16="http://schemas.microsoft.com/office/drawing/2014/main" id="{9E9EC0E8-CDC6-45CD-82EA-94AA3D5EBB9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0057" y="4796073"/>
            <a:ext cx="3575050" cy="37465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Point four</a:t>
            </a:r>
            <a:endParaRPr lang="en-GB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0ECDD3BF-B9D8-AC31-C4E1-593F2A1BEBDB}"/>
              </a:ext>
            </a:extLst>
          </p:cNvPr>
          <p:cNvGrpSpPr/>
          <p:nvPr userDrawn="1"/>
        </p:nvGrpSpPr>
        <p:grpSpPr>
          <a:xfrm>
            <a:off x="-8374" y="723"/>
            <a:ext cx="12204612" cy="6861448"/>
            <a:chOff x="-3778" y="30156"/>
            <a:chExt cx="12204612" cy="6861448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762D32E4-2B72-09F9-A68F-E07BEF5910B4}"/>
                </a:ext>
              </a:extLst>
            </p:cNvPr>
            <p:cNvSpPr/>
            <p:nvPr/>
          </p:nvSpPr>
          <p:spPr>
            <a:xfrm>
              <a:off x="0" y="3015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21C6D09-8D95-5E50-C093-AF6529E847E2}"/>
                </a:ext>
              </a:extLst>
            </p:cNvPr>
            <p:cNvSpPr/>
            <p:nvPr/>
          </p:nvSpPr>
          <p:spPr>
            <a:xfrm rot="16200000" flipV="1">
              <a:off x="8697766" y="3385774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D02D095-CCBA-C7CB-6837-54D39C7B4222}"/>
                </a:ext>
              </a:extLst>
            </p:cNvPr>
            <p:cNvSpPr/>
            <p:nvPr/>
          </p:nvSpPr>
          <p:spPr>
            <a:xfrm rot="16200000" flipV="1">
              <a:off x="-3358710" y="3385088"/>
              <a:ext cx="6857999" cy="148136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F1AB8DA8-A5EE-105E-0FF0-341EB986F5C0}"/>
                </a:ext>
              </a:extLst>
            </p:cNvPr>
            <p:cNvSpPr/>
            <p:nvPr/>
          </p:nvSpPr>
          <p:spPr>
            <a:xfrm>
              <a:off x="8834" y="6749487"/>
              <a:ext cx="12192000" cy="142117"/>
            </a:xfrm>
            <a:prstGeom prst="rect">
              <a:avLst/>
            </a:prstGeom>
            <a:solidFill>
              <a:srgbClr val="13133B"/>
            </a:solidFill>
            <a:ln>
              <a:solidFill>
                <a:srgbClr val="13133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15" name="Text Placeholder 2">
            <a:extLst>
              <a:ext uri="{FF2B5EF4-FFF2-40B4-BE49-F238E27FC236}">
                <a16:creationId xmlns:a16="http://schemas.microsoft.com/office/drawing/2014/main" id="{657D5233-856D-4D61-FA19-2BE32137DD5C}"/>
              </a:ext>
            </a:extLst>
          </p:cNvPr>
          <p:cNvSpPr>
            <a:spLocks noGrp="1"/>
          </p:cNvSpPr>
          <p:nvPr>
            <p:ph type="body" sz="quarter" idx="39" hasCustomPrompt="1"/>
          </p:nvPr>
        </p:nvSpPr>
        <p:spPr>
          <a:xfrm>
            <a:off x="665163" y="911860"/>
            <a:ext cx="4622800" cy="500063"/>
          </a:xfr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rgbClr val="002060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SLIDE TITLE</a:t>
            </a:r>
            <a:endParaRPr lang="en-GB" dirty="0"/>
          </a:p>
        </p:txBody>
      </p:sp>
      <p:pic>
        <p:nvPicPr>
          <p:cNvPr id="27" name="Picture 26" descr="A picture containing text, person, dark&#10;&#10;Description automatically generated">
            <a:extLst>
              <a:ext uri="{FF2B5EF4-FFF2-40B4-BE49-F238E27FC236}">
                <a16:creationId xmlns:a16="http://schemas.microsoft.com/office/drawing/2014/main" id="{DF484211-B320-4F2F-2F6F-D0AF0F48DCE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98207" y="4387088"/>
            <a:ext cx="4147983" cy="2332966"/>
          </a:xfrm>
          <a:prstGeom prst="rect">
            <a:avLst/>
          </a:prstGeom>
        </p:spPr>
      </p:pic>
      <p:pic>
        <p:nvPicPr>
          <p:cNvPr id="8" name="Picture 7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13E81213-AA46-3A0A-8411-3B94887283FC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48536" y="6152929"/>
            <a:ext cx="840352" cy="588246"/>
          </a:xfrm>
          <a:prstGeom prst="rect">
            <a:avLst/>
          </a:prstGeom>
        </p:spPr>
      </p:pic>
      <p:pic>
        <p:nvPicPr>
          <p:cNvPr id="9" name="Picture 8" descr="Logo&#10;&#10;Description automatically generated">
            <a:extLst>
              <a:ext uri="{FF2B5EF4-FFF2-40B4-BE49-F238E27FC236}">
                <a16:creationId xmlns:a16="http://schemas.microsoft.com/office/drawing/2014/main" id="{66E44297-19D5-EBC5-1C71-9551A034FF6E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96" y="6152929"/>
            <a:ext cx="2099352" cy="51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55864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38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073DBC-525B-0608-985B-B87B1C1905A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B0BAA0F-57F6-7E0D-72BD-A5C3D9F914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4EB59D6-50CF-9E57-545B-BB3AB7456C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724F04-3D86-6631-57BF-CB47F7DA4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7C80F43-3A8E-06F1-1C18-6E7D1D89E9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4999240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icture containing sky, outdoor, ground, plane&#10;&#10;Description automatically generated">
            <a:extLst>
              <a:ext uri="{FF2B5EF4-FFF2-40B4-BE49-F238E27FC236}">
                <a16:creationId xmlns:a16="http://schemas.microsoft.com/office/drawing/2014/main" id="{7F58897C-1A96-6E6F-D68D-904EF6C3697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23F1A2F2-9132-4BEF-A6E0-7BBB4CF40625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349526" y="1044457"/>
            <a:ext cx="7213600" cy="648789"/>
          </a:xfrm>
        </p:spPr>
        <p:txBody>
          <a:bodyPr>
            <a:noAutofit/>
          </a:bodyPr>
          <a:lstStyle>
            <a:lvl1pPr marL="0" indent="0">
              <a:buNone/>
              <a:defRPr sz="4500" b="1">
                <a:solidFill>
                  <a:schemeClr val="bg1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SLIDE DIVIDER HERE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95C41939-75DB-4132-B748-BE9F3B3A2318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341165" y="1779690"/>
            <a:ext cx="7213600" cy="263525"/>
          </a:xfrm>
        </p:spPr>
        <p:txBody>
          <a:bodyPr>
            <a:noAutofit/>
          </a:bodyPr>
          <a:lstStyle>
            <a:lvl1pPr marL="0" indent="0">
              <a:buNone/>
              <a:defRPr sz="200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header or presenter name here</a:t>
            </a:r>
            <a:endParaRPr lang="en-GB" dirty="0"/>
          </a:p>
        </p:txBody>
      </p:sp>
      <p:pic>
        <p:nvPicPr>
          <p:cNvPr id="2" name="Picture 1" descr="A picture containing text, sign&#10;&#10;Description automatically generated">
            <a:extLst>
              <a:ext uri="{FF2B5EF4-FFF2-40B4-BE49-F238E27FC236}">
                <a16:creationId xmlns:a16="http://schemas.microsoft.com/office/drawing/2014/main" id="{3F98878C-BC33-9B19-A996-0BC48BF3563E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157952" y="6269754"/>
            <a:ext cx="840352" cy="588246"/>
          </a:xfrm>
          <a:prstGeom prst="rect">
            <a:avLst/>
          </a:prstGeom>
        </p:spPr>
      </p:pic>
      <p:pic>
        <p:nvPicPr>
          <p:cNvPr id="5" name="Picture 4" descr="Logo&#10;&#10;Description automatically generated">
            <a:extLst>
              <a:ext uri="{FF2B5EF4-FFF2-40B4-BE49-F238E27FC236}">
                <a16:creationId xmlns:a16="http://schemas.microsoft.com/office/drawing/2014/main" id="{3639511A-0AB5-0B83-04E9-13819BF00133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3696" y="6152929"/>
            <a:ext cx="2099352" cy="513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27705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3929">
          <p15:clr>
            <a:srgbClr val="FBAE40"/>
          </p15:clr>
        </p15:guide>
        <p15:guide id="2" pos="6743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F2C357-64DF-4605-AB1C-9F36E0D010DB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785675" y="1972849"/>
            <a:ext cx="10018712" cy="3706812"/>
          </a:xfrm>
        </p:spPr>
        <p:txBody>
          <a:bodyPr/>
          <a:lstStyle>
            <a:lvl1pPr marL="0" indent="0">
              <a:buNone/>
              <a:defRPr sz="1600">
                <a:latin typeface="+mn-lt"/>
              </a:defRPr>
            </a:lvl1pPr>
          </a:lstStyle>
          <a:p>
            <a:pPr lvl="0"/>
            <a:r>
              <a:rPr lang="en-GB" dirty="0"/>
              <a:t>Your body text goes here…………………….</a:t>
            </a:r>
          </a:p>
          <a:p>
            <a:pPr lvl="0"/>
            <a:endParaRPr lang="en-GB" dirty="0"/>
          </a:p>
        </p:txBody>
      </p:sp>
      <p:sp>
        <p:nvSpPr>
          <p:cNvPr id="16" name="Content Placeholder 15">
            <a:extLst>
              <a:ext uri="{FF2B5EF4-FFF2-40B4-BE49-F238E27FC236}">
                <a16:creationId xmlns:a16="http://schemas.microsoft.com/office/drawing/2014/main" id="{6FE1CDCA-FFC7-413B-9481-F11E26F7E053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785675" y="1234884"/>
            <a:ext cx="5214937" cy="333375"/>
          </a:xfrm>
        </p:spPr>
        <p:txBody>
          <a:bodyPr>
            <a:normAutofit/>
          </a:bodyPr>
          <a:lstStyle>
            <a:lvl1pPr marL="0" indent="0">
              <a:buNone/>
              <a:defRPr sz="1400">
                <a:solidFill>
                  <a:srgbClr val="5D87A1"/>
                </a:solidFill>
                <a:latin typeface="+mn-lt"/>
              </a:defRPr>
            </a:lvl1pPr>
          </a:lstStyle>
          <a:p>
            <a:pPr lvl="0"/>
            <a:r>
              <a:rPr lang="en-US" dirty="0"/>
              <a:t>Sub title</a:t>
            </a:r>
            <a:endParaRPr lang="en-GB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AE4CD73-3A20-4A56-B798-5A34FEB48A41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778771" y="774721"/>
            <a:ext cx="5214937" cy="350838"/>
          </a:xfrm>
        </p:spPr>
        <p:txBody>
          <a:bodyPr>
            <a:noAutofit/>
          </a:bodyPr>
          <a:lstStyle>
            <a:lvl1pPr marL="0" indent="0">
              <a:buNone/>
              <a:defRPr sz="2500" b="1" cap="all" baseline="0">
                <a:solidFill>
                  <a:srgbClr val="13133B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SLIDE TITLE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DC81D9E-F115-EFEB-4873-F4BD09BF5AB0}"/>
              </a:ext>
            </a:extLst>
          </p:cNvPr>
          <p:cNvSpPr/>
          <p:nvPr userDrawn="1"/>
        </p:nvSpPr>
        <p:spPr>
          <a:xfrm>
            <a:off x="0" y="6024282"/>
            <a:ext cx="12192000" cy="833719"/>
          </a:xfrm>
          <a:prstGeom prst="rect">
            <a:avLst/>
          </a:prstGeom>
          <a:solidFill>
            <a:srgbClr val="13133B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7" name="Picture 6" descr="Logo, company name&#10;&#10;Description automatically generated">
            <a:extLst>
              <a:ext uri="{FF2B5EF4-FFF2-40B4-BE49-F238E27FC236}">
                <a16:creationId xmlns:a16="http://schemas.microsoft.com/office/drawing/2014/main" id="{DBBED1D7-4C46-578D-9FAE-B9A3A59454D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061467" y="6141690"/>
            <a:ext cx="864414" cy="605090"/>
          </a:xfrm>
          <a:prstGeom prst="rect">
            <a:avLst/>
          </a:prstGeom>
        </p:spPr>
      </p:pic>
      <p:pic>
        <p:nvPicPr>
          <p:cNvPr id="8" name="Picture 7" descr="Logo&#10;&#10;Description automatically generated">
            <a:extLst>
              <a:ext uri="{FF2B5EF4-FFF2-40B4-BE49-F238E27FC236}">
                <a16:creationId xmlns:a16="http://schemas.microsoft.com/office/drawing/2014/main" id="{75D896B8-47CF-877C-0D04-4B34891F57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8669" y="6178682"/>
            <a:ext cx="2322024" cy="5680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06453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709">
          <p15:clr>
            <a:srgbClr val="FBAE40"/>
          </p15:clr>
        </p15:guide>
        <p15:guide id="2" pos="574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DB18FAA-72FB-4CD7-A9E9-5ACEA793FE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A10A60C-F56C-4B67-AB85-FF29445E0EB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EC4060C-1988-442E-80FD-498F6A9E88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554122-E7B3-4179-A189-3940A52C21A7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223CC0-0D6E-4564-BC6A-AF1098C7AB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BC31A6-BE7C-4A1F-9C12-4C5F029470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10810-DCF7-4424-8036-EF16B5D766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74396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3BF57-DC04-4DE2-D871-DCE4FFD2C6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E8D8FF-749E-386E-F2EB-9A3EC4BABD5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C94625F-7B9B-E077-01F1-889780294CD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449788-4C4E-A1BF-4487-2CC25B32F4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6DD7D57-FCC4-AA0A-0DCD-5993B283B1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1787AE3-C60C-1BA9-5AC9-04D498257E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48878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50FDB8-A61C-2832-BB22-992DF0993C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1A29D98-8B4A-E74E-6BA3-5302D74B169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1D93105-AC88-4D14-95A9-FEF7948F7A5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477CC8C-EFEA-68EB-681B-526B7C85EAA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51E5E05E-7656-9EDF-C1EB-273BDC84CA0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6F0F0F3-B897-74AF-810A-DD022D16A5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8355F8F-7E71-13F5-372E-72E0BF878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CAD66D-E8DE-891D-1657-B07F547B0E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33157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5DE06AB-BF77-6EA7-0305-F79AD7C9D3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86B9557-D774-4ACB-4CF2-0B7815B2D3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1A30D0D-72B6-F2B1-0B77-DC4DB5684B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95FF8F6-3D5D-ADA6-D4FA-EF20807C1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16737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36FC9E1-2F17-D4E9-D5D4-A034A2BFE9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C32C943-53B4-D084-971D-0C45A0A4ED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C0F1FB4-5067-A039-6104-B5BBF59DA0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2606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44F861-2918-55D6-AE43-052A1DC91B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8D44936-5353-071D-A0E7-ACA0C4B4948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3B43BC1-A10F-4881-2386-F9D5189BA8F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C2BD908-08C3-5C41-3617-19A7C5576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4328341-D14E-6BAC-9C98-6C295AB16D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8EDBE2-C1C3-96EA-21B5-06A2DDFB8E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15262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1F6ADF-A30B-70AE-730C-4E245265E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871299-C65A-D76D-43EA-A9808F4205C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569A501-2FDD-62BA-0608-4BA80A83091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9050E9C-7A2F-F8A4-8293-57B1A2A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3371026-0EFD-9B52-097D-96A057C68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5B9D3C0-C0E8-4C93-6182-43F4B38F99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0445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18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4.xml"/><Relationship Id="rId21" Type="http://schemas.openxmlformats.org/officeDocument/2006/relationships/slideLayout" Target="../slideLayouts/slideLayout32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slideLayout" Target="../slideLayouts/slideLayout28.xml"/><Relationship Id="rId2" Type="http://schemas.openxmlformats.org/officeDocument/2006/relationships/slideLayout" Target="../slideLayouts/slideLayout13.xml"/><Relationship Id="rId16" Type="http://schemas.openxmlformats.org/officeDocument/2006/relationships/slideLayout" Target="../slideLayouts/slideLayout27.xml"/><Relationship Id="rId20" Type="http://schemas.openxmlformats.org/officeDocument/2006/relationships/slideLayout" Target="../slideLayouts/slideLayout31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26.xml"/><Relationship Id="rId10" Type="http://schemas.openxmlformats.org/officeDocument/2006/relationships/slideLayout" Target="../slideLayouts/slideLayout21.xml"/><Relationship Id="rId19" Type="http://schemas.openxmlformats.org/officeDocument/2006/relationships/slideLayout" Target="../slideLayouts/slideLayout30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slideLayout" Target="../slideLayouts/slideLayout25.xml"/><Relationship Id="rId2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274D7F4-2833-FDC6-85E1-867C30D4D7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EA9E9B9-3E79-1EC1-F924-B1D7E8649C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92DA4EA-427E-2A43-E027-5036496C94D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21E59-F825-486C-AD36-C17DE7A8A1D1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3BB046-A41E-C830-5546-ED4B9854574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357057D-F001-CBA9-BC2C-C3B041710CB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9DCA03-172E-42FA-A2A0-376EB7318DA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90802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38E3BD7D-88A7-4F5B-9300-84B8B48118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C05B03-33A7-4AD2-B27B-3918B26135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4783685-1F3A-4926-A73D-23C679B4E07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554122-E7B3-4179-A189-3940A52C21A7}" type="datetimeFigureOut">
              <a:rPr lang="en-GB" smtClean="0"/>
              <a:t>25/05/2023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D909F71-5DF6-4569-8678-5CBB72214A5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2A1B3F-2444-4415-82FD-D351BAC90F1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10810-DCF7-4424-8036-EF16B5D7665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8767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>
          <p15:clr>
            <a:srgbClr val="F26B43"/>
          </p15:clr>
        </p15:guide>
        <p15:guide id="2" pos="38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1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3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43C6FB-AC5F-7CDD-DD5A-A48DECFF828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425979" y="3991669"/>
            <a:ext cx="5238411" cy="648789"/>
          </a:xfrm>
        </p:spPr>
        <p:txBody>
          <a:bodyPr/>
          <a:lstStyle/>
          <a:p>
            <a:r>
              <a:rPr lang="en-GB" dirty="0"/>
              <a:t>MAG Airports</a:t>
            </a:r>
          </a:p>
          <a:p>
            <a:r>
              <a:rPr lang="en-GB" sz="2400" dirty="0"/>
              <a:t>Graham Pollitt</a:t>
            </a:r>
          </a:p>
          <a:p>
            <a:r>
              <a:rPr lang="en-GB" sz="2400" dirty="0"/>
              <a:t>Technology Infrastructure Director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AB979F8-F826-DA70-5C7D-B3B1B4283211}"/>
              </a:ext>
            </a:extLst>
          </p:cNvPr>
          <p:cNvSpPr txBox="1"/>
          <p:nvPr/>
        </p:nvSpPr>
        <p:spPr>
          <a:xfrm>
            <a:off x="425979" y="494606"/>
            <a:ext cx="5600749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3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GillSansMT"/>
                <a:ea typeface="+mn-ea"/>
                <a:cs typeface="+mn-cs"/>
              </a:rPr>
              <a:t>Future-proofing mission-critical connectivity infrastructure </a:t>
            </a:r>
            <a:endParaRPr kumimoji="0" lang="en-GB" sz="3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59325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1C2348C-C973-920F-6C32-419BE97EF759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349526" y="963772"/>
            <a:ext cx="11304592" cy="648789"/>
          </a:xfrm>
        </p:spPr>
        <p:txBody>
          <a:bodyPr/>
          <a:lstStyle/>
          <a:p>
            <a:r>
              <a:rPr lang="en-GB" sz="6000" dirty="0"/>
              <a:t>London Stansted - #3</a:t>
            </a:r>
            <a:endParaRPr lang="en-GB" sz="4400" dirty="0"/>
          </a:p>
          <a:p>
            <a:r>
              <a:rPr lang="en-GB" sz="6000" dirty="0"/>
              <a:t>Manchester - #4</a:t>
            </a:r>
          </a:p>
          <a:p>
            <a:r>
              <a:rPr lang="en-GB" sz="6000" dirty="0"/>
              <a:t>East Midlands </a:t>
            </a:r>
            <a:r>
              <a:rPr lang="en-GB" sz="4400" dirty="0"/>
              <a:t>– largest dedicated cargo</a:t>
            </a:r>
            <a:endParaRPr lang="en-GB" sz="6000" dirty="0"/>
          </a:p>
        </p:txBody>
      </p:sp>
    </p:spTree>
    <p:extLst>
      <p:ext uri="{BB962C8B-B14F-4D97-AF65-F5344CB8AC3E}">
        <p14:creationId xmlns:p14="http://schemas.microsoft.com/office/powerpoint/2010/main" val="27008711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No alternative text description for this image">
            <a:extLst>
              <a:ext uri="{FF2B5EF4-FFF2-40B4-BE49-F238E27FC236}">
                <a16:creationId xmlns:a16="http://schemas.microsoft.com/office/drawing/2014/main" id="{DA538A08-82AE-8163-7561-4533C414D9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163897" y="372862"/>
            <a:ext cx="7077757" cy="5235017"/>
          </a:xfrm>
          <a:prstGeom prst="rect">
            <a:avLst/>
          </a:prstGeom>
          <a:solidFill>
            <a:srgbClr val="FFFFFF"/>
          </a:solidFill>
        </p:spPr>
      </p:pic>
    </p:spTree>
    <p:extLst>
      <p:ext uri="{BB962C8B-B14F-4D97-AF65-F5344CB8AC3E}">
        <p14:creationId xmlns:p14="http://schemas.microsoft.com/office/powerpoint/2010/main" val="36413713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4" descr="Image result for baggage airports scanners">
            <a:extLst>
              <a:ext uri="{FF2B5EF4-FFF2-40B4-BE49-F238E27FC236}">
                <a16:creationId xmlns:a16="http://schemas.microsoft.com/office/drawing/2014/main" id="{C42CA354-E202-91C1-45A1-B669B271074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331632" y="268759"/>
            <a:ext cx="5067300" cy="3384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8" descr="Image result for security body scanners">
            <a:extLst>
              <a:ext uri="{FF2B5EF4-FFF2-40B4-BE49-F238E27FC236}">
                <a16:creationId xmlns:a16="http://schemas.microsoft.com/office/drawing/2014/main" id="{365AFF6B-67FA-BE61-3FFE-3277AB6F132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93068" y="344959"/>
            <a:ext cx="3444349" cy="51269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0" descr="Image result for security body scanners">
            <a:extLst>
              <a:ext uri="{FF2B5EF4-FFF2-40B4-BE49-F238E27FC236}">
                <a16:creationId xmlns:a16="http://schemas.microsoft.com/office/drawing/2014/main" id="{C1D93447-B376-351E-FC9A-23FEBDE3CEF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373825" y="3956188"/>
            <a:ext cx="3444350" cy="19302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7427377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9091910C-D12A-E726-D5B9-87DE64327E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983365" y="426128"/>
            <a:ext cx="3898407" cy="5197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B16AEBCD-0A81-8199-9F7E-3742731124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511237" y="426128"/>
            <a:ext cx="3898408" cy="51978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7550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553BC13D-401F-9065-DF56-B0239BF7DBBE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75204" y="346229"/>
            <a:ext cx="2978736" cy="5295530"/>
          </a:xfrm>
          <a:prstGeom prst="rect">
            <a:avLst/>
          </a:prstGeom>
        </p:spPr>
      </p:pic>
      <p:pic>
        <p:nvPicPr>
          <p:cNvPr id="5" name="Picture 4" descr="A picture containing indoor, electronics, electronic engineering, machine&#10;&#10;Description automatically generated">
            <a:extLst>
              <a:ext uri="{FF2B5EF4-FFF2-40B4-BE49-F238E27FC236}">
                <a16:creationId xmlns:a16="http://schemas.microsoft.com/office/drawing/2014/main" id="{7051C5D1-F8FE-702A-CE40-D997DEAD25A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5532" y="346229"/>
            <a:ext cx="7060707" cy="52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6883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val 4">
            <a:extLst>
              <a:ext uri="{FF2B5EF4-FFF2-40B4-BE49-F238E27FC236}">
                <a16:creationId xmlns:a16="http://schemas.microsoft.com/office/drawing/2014/main" id="{92B0ADE7-33FA-F546-37CB-CA9719129656}"/>
              </a:ext>
            </a:extLst>
          </p:cNvPr>
          <p:cNvSpPr/>
          <p:nvPr/>
        </p:nvSpPr>
        <p:spPr>
          <a:xfrm>
            <a:off x="396746" y="4561868"/>
            <a:ext cx="1852863" cy="1852863"/>
          </a:xfrm>
          <a:prstGeom prst="ellipse">
            <a:avLst/>
          </a:prstGeom>
          <a:solidFill>
            <a:srgbClr val="E98300"/>
          </a:solidFill>
          <a:ln w="38100">
            <a:solidFill>
              <a:srgbClr val="E9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24x7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CNI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66EB80B7-13B1-3DDC-D385-78A3E78A2366}"/>
              </a:ext>
            </a:extLst>
          </p:cNvPr>
          <p:cNvSpPr/>
          <p:nvPr/>
        </p:nvSpPr>
        <p:spPr>
          <a:xfrm>
            <a:off x="2634636" y="4578221"/>
            <a:ext cx="1852863" cy="1852863"/>
          </a:xfrm>
          <a:prstGeom prst="ellipse">
            <a:avLst/>
          </a:prstGeom>
          <a:solidFill>
            <a:srgbClr val="E98300"/>
          </a:solidFill>
          <a:ln w="38100">
            <a:solidFill>
              <a:srgbClr val="E9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BoH</a:t>
            </a:r>
            <a:endParaRPr kumimoji="0" lang="en-GB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8DEC9ED-BBD6-5760-1156-2C696B47DF74}"/>
              </a:ext>
            </a:extLst>
          </p:cNvPr>
          <p:cNvSpPr/>
          <p:nvPr/>
        </p:nvSpPr>
        <p:spPr>
          <a:xfrm>
            <a:off x="4853119" y="4578221"/>
            <a:ext cx="1852863" cy="1852863"/>
          </a:xfrm>
          <a:prstGeom prst="ellipse">
            <a:avLst/>
          </a:prstGeom>
          <a:solidFill>
            <a:srgbClr val="E98300"/>
          </a:solidFill>
          <a:ln w="38100">
            <a:solidFill>
              <a:srgbClr val="E9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Scalability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Futureproof</a:t>
            </a:r>
          </a:p>
        </p:txBody>
      </p:sp>
      <p:sp>
        <p:nvSpPr>
          <p:cNvPr id="2" name="Oval 1">
            <a:extLst>
              <a:ext uri="{FF2B5EF4-FFF2-40B4-BE49-F238E27FC236}">
                <a16:creationId xmlns:a16="http://schemas.microsoft.com/office/drawing/2014/main" id="{DF644D9B-C3ED-7095-0EF9-2ECEC0B8283B}"/>
              </a:ext>
            </a:extLst>
          </p:cNvPr>
          <p:cNvSpPr/>
          <p:nvPr/>
        </p:nvSpPr>
        <p:spPr>
          <a:xfrm>
            <a:off x="7071602" y="4561867"/>
            <a:ext cx="1852863" cy="1852863"/>
          </a:xfrm>
          <a:prstGeom prst="ellipse">
            <a:avLst/>
          </a:prstGeom>
          <a:solidFill>
            <a:srgbClr val="E98300"/>
          </a:solidFill>
          <a:ln w="38100">
            <a:solidFill>
              <a:srgbClr val="E98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r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Reputation</a:t>
            </a:r>
          </a:p>
        </p:txBody>
      </p:sp>
    </p:spTree>
    <p:extLst>
      <p:ext uri="{BB962C8B-B14F-4D97-AF65-F5344CB8AC3E}">
        <p14:creationId xmlns:p14="http://schemas.microsoft.com/office/powerpoint/2010/main" val="3628036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5442245-A010-7E16-9B53-941852700CC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4155" y="174346"/>
            <a:ext cx="6431868" cy="5715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30192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DF8BE27-BD4B-9C31-760D-53F25069892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3559284" y="4278491"/>
            <a:ext cx="4622800" cy="906068"/>
          </a:xfrm>
        </p:spPr>
        <p:txBody>
          <a:bodyPr/>
          <a:lstStyle/>
          <a:p>
            <a:pPr algn="ctr"/>
            <a:r>
              <a:rPr lang="en-GB" sz="6600" dirty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242844498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EA9436BF-54DC-4D51-80E0-699DF624E422}" vid="{87F659D2-9214-4197-AD35-7E8A9C3ACE3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Office PowerPoint</Application>
  <PresentationFormat>Widescreen</PresentationFormat>
  <Paragraphs>15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6" baseType="lpstr">
      <vt:lpstr>Arial</vt:lpstr>
      <vt:lpstr>Calibri</vt:lpstr>
      <vt:lpstr>Calibri Light</vt:lpstr>
      <vt:lpstr>Futura Book</vt:lpstr>
      <vt:lpstr>GillSansMT</vt:lpstr>
      <vt:lpstr>Office Theme</vt:lpstr>
      <vt:lpstr>6_Office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Alex Elwart</dc:creator>
  <cp:lastModifiedBy>Alex Elwart</cp:lastModifiedBy>
  <cp:revision>1</cp:revision>
  <dcterms:created xsi:type="dcterms:W3CDTF">2023-05-25T10:32:35Z</dcterms:created>
  <dcterms:modified xsi:type="dcterms:W3CDTF">2023-05-25T10:33:15Z</dcterms:modified>
</cp:coreProperties>
</file>