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1" r:id="rId1"/>
  </p:sldMasterIdLst>
  <p:notesMasterIdLst>
    <p:notesMasterId r:id="rId17"/>
  </p:notesMasterIdLst>
  <p:sldIdLst>
    <p:sldId id="256" r:id="rId2"/>
    <p:sldId id="271" r:id="rId3"/>
    <p:sldId id="257" r:id="rId4"/>
    <p:sldId id="259" r:id="rId5"/>
    <p:sldId id="262" r:id="rId6"/>
    <p:sldId id="263" r:id="rId7"/>
    <p:sldId id="2100" r:id="rId8"/>
    <p:sldId id="2101" r:id="rId9"/>
    <p:sldId id="264" r:id="rId10"/>
    <p:sldId id="267" r:id="rId11"/>
    <p:sldId id="272" r:id="rId12"/>
    <p:sldId id="269" r:id="rId13"/>
    <p:sldId id="266" r:id="rId14"/>
    <p:sldId id="2099" r:id="rId15"/>
    <p:sldId id="2102" r:id="rId16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8">
          <p15:clr>
            <a:srgbClr val="A4A3A4"/>
          </p15:clr>
        </p15:guide>
        <p15:guide id="2" pos="7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1D15FE1-6028-484F-A9D2-7E0E91DF2F0D}" v="218" dt="2023-05-18T10:47:40.26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6" autoAdjust="0"/>
    <p:restoredTop sz="83564" autoAdjust="0"/>
  </p:normalViewPr>
  <p:slideViewPr>
    <p:cSldViewPr snapToGrid="0">
      <p:cViewPr varScale="1">
        <p:scale>
          <a:sx n="69" d="100"/>
          <a:sy n="69" d="100"/>
        </p:scale>
        <p:origin x="1144" y="52"/>
      </p:cViewPr>
      <p:guideLst>
        <p:guide orient="horz" pos="348"/>
        <p:guide pos="7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bel Mayal" userId="8f38e003-f098-4afc-8f9b-e29134336556" providerId="ADAL" clId="{B1D15FE1-6028-484F-A9D2-7E0E91DF2F0D}"/>
    <pc:docChg chg="undo custSel addSld delSld modSld sldOrd modMainMaster">
      <pc:chgData name="Abel Mayal" userId="8f38e003-f098-4afc-8f9b-e29134336556" providerId="ADAL" clId="{B1D15FE1-6028-484F-A9D2-7E0E91DF2F0D}" dt="2023-05-18T10:47:37.508" v="1616" actId="123"/>
      <pc:docMkLst>
        <pc:docMk/>
      </pc:docMkLst>
      <pc:sldChg chg="addSp delSp modSp mod modClrScheme chgLayout">
        <pc:chgData name="Abel Mayal" userId="8f38e003-f098-4afc-8f9b-e29134336556" providerId="ADAL" clId="{B1D15FE1-6028-484F-A9D2-7E0E91DF2F0D}" dt="2023-05-17T21:37:14.698" v="908" actId="1076"/>
        <pc:sldMkLst>
          <pc:docMk/>
          <pc:sldMk cId="35515889" sldId="256"/>
        </pc:sldMkLst>
        <pc:spChg chg="del mod ord">
          <ac:chgData name="Abel Mayal" userId="8f38e003-f098-4afc-8f9b-e29134336556" providerId="ADAL" clId="{B1D15FE1-6028-484F-A9D2-7E0E91DF2F0D}" dt="2023-05-17T21:35:56.540" v="855" actId="700"/>
          <ac:spMkLst>
            <pc:docMk/>
            <pc:sldMk cId="35515889" sldId="256"/>
            <ac:spMk id="2" creationId="{A17BA35A-4D3D-33CF-D87B-BCE02DC8A0DD}"/>
          </ac:spMkLst>
        </pc:spChg>
        <pc:spChg chg="mod ord">
          <ac:chgData name="Abel Mayal" userId="8f38e003-f098-4afc-8f9b-e29134336556" providerId="ADAL" clId="{B1D15FE1-6028-484F-A9D2-7E0E91DF2F0D}" dt="2023-05-17T21:36:27.517" v="862" actId="1076"/>
          <ac:spMkLst>
            <pc:docMk/>
            <pc:sldMk cId="35515889" sldId="256"/>
            <ac:spMk id="3" creationId="{EB5730AE-CCEE-9B9C-B140-F443059A8562}"/>
          </ac:spMkLst>
        </pc:spChg>
        <pc:spChg chg="add mod ord">
          <ac:chgData name="Abel Mayal" userId="8f38e003-f098-4afc-8f9b-e29134336556" providerId="ADAL" clId="{B1D15FE1-6028-484F-A9D2-7E0E91DF2F0D}" dt="2023-05-17T21:36:50.011" v="875" actId="20577"/>
          <ac:spMkLst>
            <pc:docMk/>
            <pc:sldMk cId="35515889" sldId="256"/>
            <ac:spMk id="4" creationId="{E42F8B76-2893-3B36-410F-F56A234088B2}"/>
          </ac:spMkLst>
        </pc:spChg>
        <pc:spChg chg="add mod">
          <ac:chgData name="Abel Mayal" userId="8f38e003-f098-4afc-8f9b-e29134336556" providerId="ADAL" clId="{B1D15FE1-6028-484F-A9D2-7E0E91DF2F0D}" dt="2023-05-17T21:37:14.698" v="908" actId="1076"/>
          <ac:spMkLst>
            <pc:docMk/>
            <pc:sldMk cId="35515889" sldId="256"/>
            <ac:spMk id="5" creationId="{BD9B6969-EAD0-6814-55C2-D195F9B33A1C}"/>
          </ac:spMkLst>
        </pc:spChg>
      </pc:sldChg>
      <pc:sldChg chg="addSp modSp mod">
        <pc:chgData name="Abel Mayal" userId="8f38e003-f098-4afc-8f9b-e29134336556" providerId="ADAL" clId="{B1D15FE1-6028-484F-A9D2-7E0E91DF2F0D}" dt="2023-05-17T21:10:39.619" v="587" actId="1076"/>
        <pc:sldMkLst>
          <pc:docMk/>
          <pc:sldMk cId="2390531323" sldId="257"/>
        </pc:sldMkLst>
        <pc:spChg chg="add mod">
          <ac:chgData name="Abel Mayal" userId="8f38e003-f098-4afc-8f9b-e29134336556" providerId="ADAL" clId="{B1D15FE1-6028-484F-A9D2-7E0E91DF2F0D}" dt="2023-05-17T21:10:39.619" v="587" actId="1076"/>
          <ac:spMkLst>
            <pc:docMk/>
            <pc:sldMk cId="2390531323" sldId="257"/>
            <ac:spMk id="24" creationId="{D0A3D429-6619-2599-BA4E-2D98A4389B6A}"/>
          </ac:spMkLst>
        </pc:spChg>
      </pc:sldChg>
      <pc:sldChg chg="del">
        <pc:chgData name="Abel Mayal" userId="8f38e003-f098-4afc-8f9b-e29134336556" providerId="ADAL" clId="{B1D15FE1-6028-484F-A9D2-7E0E91DF2F0D}" dt="2023-05-17T21:38:18.761" v="911" actId="47"/>
        <pc:sldMkLst>
          <pc:docMk/>
          <pc:sldMk cId="1459232403" sldId="260"/>
        </pc:sldMkLst>
      </pc:sldChg>
      <pc:sldChg chg="del ord">
        <pc:chgData name="Abel Mayal" userId="8f38e003-f098-4afc-8f9b-e29134336556" providerId="ADAL" clId="{B1D15FE1-6028-484F-A9D2-7E0E91DF2F0D}" dt="2023-05-17T21:51:22.866" v="918" actId="47"/>
        <pc:sldMkLst>
          <pc:docMk/>
          <pc:sldMk cId="1577190590" sldId="261"/>
        </pc:sldMkLst>
      </pc:sldChg>
      <pc:sldChg chg="modNotesTx">
        <pc:chgData name="Abel Mayal" userId="8f38e003-f098-4afc-8f9b-e29134336556" providerId="ADAL" clId="{B1D15FE1-6028-484F-A9D2-7E0E91DF2F0D}" dt="2023-05-17T21:52:53.908" v="1200" actId="20577"/>
        <pc:sldMkLst>
          <pc:docMk/>
          <pc:sldMk cId="2894162946" sldId="262"/>
        </pc:sldMkLst>
      </pc:sldChg>
      <pc:sldChg chg="modSp modNotesTx">
        <pc:chgData name="Abel Mayal" userId="8f38e003-f098-4afc-8f9b-e29134336556" providerId="ADAL" clId="{B1D15FE1-6028-484F-A9D2-7E0E91DF2F0D}" dt="2023-05-18T10:39:01.405" v="1570" actId="20577"/>
        <pc:sldMkLst>
          <pc:docMk/>
          <pc:sldMk cId="4038540008" sldId="263"/>
        </pc:sldMkLst>
        <pc:spChg chg="mod">
          <ac:chgData name="Abel Mayal" userId="8f38e003-f098-4afc-8f9b-e29134336556" providerId="ADAL" clId="{B1D15FE1-6028-484F-A9D2-7E0E91DF2F0D}" dt="2023-05-18T10:39:01.405" v="1570" actId="20577"/>
          <ac:spMkLst>
            <pc:docMk/>
            <pc:sldMk cId="4038540008" sldId="263"/>
            <ac:spMk id="9" creationId="{6B4BCAA7-EEBE-13C0-88FE-CF9E514039F3}"/>
          </ac:spMkLst>
        </pc:spChg>
      </pc:sldChg>
      <pc:sldChg chg="addSp delSp modSp del mod modClrScheme chgLayout">
        <pc:chgData name="Abel Mayal" userId="8f38e003-f098-4afc-8f9b-e29134336556" providerId="ADAL" clId="{B1D15FE1-6028-484F-A9D2-7E0E91DF2F0D}" dt="2023-05-18T10:37:55.262" v="1548" actId="47"/>
        <pc:sldMkLst>
          <pc:docMk/>
          <pc:sldMk cId="2768797902" sldId="265"/>
        </pc:sldMkLst>
        <pc:spChg chg="del">
          <ac:chgData name="Abel Mayal" userId="8f38e003-f098-4afc-8f9b-e29134336556" providerId="ADAL" clId="{B1D15FE1-6028-484F-A9D2-7E0E91DF2F0D}" dt="2023-05-17T21:38:13.595" v="910" actId="700"/>
          <ac:spMkLst>
            <pc:docMk/>
            <pc:sldMk cId="2768797902" sldId="265"/>
            <ac:spMk id="2" creationId="{41D5D22E-2D7E-18C9-1334-FE10381017EE}"/>
          </ac:spMkLst>
        </pc:spChg>
        <pc:spChg chg="del mod ord">
          <ac:chgData name="Abel Mayal" userId="8f38e003-f098-4afc-8f9b-e29134336556" providerId="ADAL" clId="{B1D15FE1-6028-484F-A9D2-7E0E91DF2F0D}" dt="2023-05-17T21:38:13.595" v="910" actId="700"/>
          <ac:spMkLst>
            <pc:docMk/>
            <pc:sldMk cId="2768797902" sldId="265"/>
            <ac:spMk id="3" creationId="{651E1CFB-4AFF-A41C-22A8-6E4A9200794D}"/>
          </ac:spMkLst>
        </pc:spChg>
        <pc:spChg chg="add mod ord">
          <ac:chgData name="Abel Mayal" userId="8f38e003-f098-4afc-8f9b-e29134336556" providerId="ADAL" clId="{B1D15FE1-6028-484F-A9D2-7E0E91DF2F0D}" dt="2023-05-18T10:35:41.149" v="1502" actId="403"/>
          <ac:spMkLst>
            <pc:docMk/>
            <pc:sldMk cId="2768797902" sldId="265"/>
            <ac:spMk id="4" creationId="{6E8B6E69-24A6-5322-DB1F-6D99A1D7D413}"/>
          </ac:spMkLst>
        </pc:spChg>
      </pc:sldChg>
      <pc:sldChg chg="addSp modSp mod">
        <pc:chgData name="Abel Mayal" userId="8f38e003-f098-4afc-8f9b-e29134336556" providerId="ADAL" clId="{B1D15FE1-6028-484F-A9D2-7E0E91DF2F0D}" dt="2023-05-18T10:40:50.184" v="1613" actId="20577"/>
        <pc:sldMkLst>
          <pc:docMk/>
          <pc:sldMk cId="2579648645" sldId="266"/>
        </pc:sldMkLst>
        <pc:spChg chg="add mod">
          <ac:chgData name="Abel Mayal" userId="8f38e003-f098-4afc-8f9b-e29134336556" providerId="ADAL" clId="{B1D15FE1-6028-484F-A9D2-7E0E91DF2F0D}" dt="2023-05-18T10:40:50.184" v="1613" actId="20577"/>
          <ac:spMkLst>
            <pc:docMk/>
            <pc:sldMk cId="2579648645" sldId="266"/>
            <ac:spMk id="4" creationId="{C08AAF25-D5CD-8FF6-AA7C-9C7CCB12E8BF}"/>
          </ac:spMkLst>
        </pc:spChg>
        <pc:spChg chg="mod">
          <ac:chgData name="Abel Mayal" userId="8f38e003-f098-4afc-8f9b-e29134336556" providerId="ADAL" clId="{B1D15FE1-6028-484F-A9D2-7E0E91DF2F0D}" dt="2023-05-17T21:27:32.137" v="806" actId="6549"/>
          <ac:spMkLst>
            <pc:docMk/>
            <pc:sldMk cId="2579648645" sldId="266"/>
            <ac:spMk id="9" creationId="{66577F43-6AA0-296D-F596-EA871AB571CB}"/>
          </ac:spMkLst>
        </pc:spChg>
      </pc:sldChg>
      <pc:sldChg chg="modSp mod">
        <pc:chgData name="Abel Mayal" userId="8f38e003-f098-4afc-8f9b-e29134336556" providerId="ADAL" clId="{B1D15FE1-6028-484F-A9D2-7E0E91DF2F0D}" dt="2023-05-18T10:47:37.508" v="1616" actId="123"/>
        <pc:sldMkLst>
          <pc:docMk/>
          <pc:sldMk cId="2535835774" sldId="267"/>
        </pc:sldMkLst>
        <pc:graphicFrameChg chg="mod modGraphic">
          <ac:chgData name="Abel Mayal" userId="8f38e003-f098-4afc-8f9b-e29134336556" providerId="ADAL" clId="{B1D15FE1-6028-484F-A9D2-7E0E91DF2F0D}" dt="2023-05-18T10:47:37.508" v="1616" actId="123"/>
          <ac:graphicFrameMkLst>
            <pc:docMk/>
            <pc:sldMk cId="2535835774" sldId="267"/>
            <ac:graphicFrameMk id="48" creationId="{8B12FD0E-A512-881B-A86C-3497BE2329AE}"/>
          </ac:graphicFrameMkLst>
        </pc:graphicFrameChg>
      </pc:sldChg>
      <pc:sldChg chg="addSp delSp modSp del mod modClrScheme delAnim modAnim chgLayout">
        <pc:chgData name="Abel Mayal" userId="8f38e003-f098-4afc-8f9b-e29134336556" providerId="ADAL" clId="{B1D15FE1-6028-484F-A9D2-7E0E91DF2F0D}" dt="2023-05-17T21:08:45.830" v="534" actId="47"/>
        <pc:sldMkLst>
          <pc:docMk/>
          <pc:sldMk cId="1222306104" sldId="268"/>
        </pc:sldMkLst>
        <pc:spChg chg="del">
          <ac:chgData name="Abel Mayal" userId="8f38e003-f098-4afc-8f9b-e29134336556" providerId="ADAL" clId="{B1D15FE1-6028-484F-A9D2-7E0E91DF2F0D}" dt="2023-05-17T20:12:54.583" v="1" actId="700"/>
          <ac:spMkLst>
            <pc:docMk/>
            <pc:sldMk cId="1222306104" sldId="268"/>
            <ac:spMk id="2" creationId="{686734DC-736F-565A-E6C0-EC0A6066FC7C}"/>
          </ac:spMkLst>
        </pc:spChg>
        <pc:spChg chg="del mod ord">
          <ac:chgData name="Abel Mayal" userId="8f38e003-f098-4afc-8f9b-e29134336556" providerId="ADAL" clId="{B1D15FE1-6028-484F-A9D2-7E0E91DF2F0D}" dt="2023-05-17T20:12:54.583" v="1" actId="700"/>
          <ac:spMkLst>
            <pc:docMk/>
            <pc:sldMk cId="1222306104" sldId="268"/>
            <ac:spMk id="3" creationId="{69424AF8-72B0-177C-F84D-F372CFB4436F}"/>
          </ac:spMkLst>
        </pc:spChg>
        <pc:spChg chg="add del mod">
          <ac:chgData name="Abel Mayal" userId="8f38e003-f098-4afc-8f9b-e29134336556" providerId="ADAL" clId="{B1D15FE1-6028-484F-A9D2-7E0E91DF2F0D}" dt="2023-05-17T20:18:15.017" v="8" actId="478"/>
          <ac:spMkLst>
            <pc:docMk/>
            <pc:sldMk cId="1222306104" sldId="268"/>
            <ac:spMk id="6" creationId="{CF397202-4715-296F-66E6-1F6F411184AF}"/>
          </ac:spMkLst>
        </pc:spChg>
        <pc:spChg chg="add del mod ord">
          <ac:chgData name="Abel Mayal" userId="8f38e003-f098-4afc-8f9b-e29134336556" providerId="ADAL" clId="{B1D15FE1-6028-484F-A9D2-7E0E91DF2F0D}" dt="2023-05-17T20:43:25.619" v="372" actId="700"/>
          <ac:spMkLst>
            <pc:docMk/>
            <pc:sldMk cId="1222306104" sldId="268"/>
            <ac:spMk id="8" creationId="{C54A60E5-39BD-5B6C-0859-FAD72BA3AB08}"/>
          </ac:spMkLst>
        </pc:spChg>
        <pc:spChg chg="add del mod ord">
          <ac:chgData name="Abel Mayal" userId="8f38e003-f098-4afc-8f9b-e29134336556" providerId="ADAL" clId="{B1D15FE1-6028-484F-A9D2-7E0E91DF2F0D}" dt="2023-05-17T20:18:17.473" v="9" actId="478"/>
          <ac:spMkLst>
            <pc:docMk/>
            <pc:sldMk cId="1222306104" sldId="268"/>
            <ac:spMk id="9" creationId="{85260C4C-1F80-41D6-106F-A2DADFDCBA96}"/>
          </ac:spMkLst>
        </pc:spChg>
        <pc:spChg chg="add del mod">
          <ac:chgData name="Abel Mayal" userId="8f38e003-f098-4afc-8f9b-e29134336556" providerId="ADAL" clId="{B1D15FE1-6028-484F-A9D2-7E0E91DF2F0D}" dt="2023-05-17T20:41:24.934" v="256" actId="478"/>
          <ac:spMkLst>
            <pc:docMk/>
            <pc:sldMk cId="1222306104" sldId="268"/>
            <ac:spMk id="10" creationId="{ECDBE5C7-0609-6E37-B745-8D67BDBBEDAF}"/>
          </ac:spMkLst>
        </pc:spChg>
        <pc:spChg chg="add mod">
          <ac:chgData name="Abel Mayal" userId="8f38e003-f098-4afc-8f9b-e29134336556" providerId="ADAL" clId="{B1D15FE1-6028-484F-A9D2-7E0E91DF2F0D}" dt="2023-05-17T20:43:43.392" v="373" actId="1076"/>
          <ac:spMkLst>
            <pc:docMk/>
            <pc:sldMk cId="1222306104" sldId="268"/>
            <ac:spMk id="12" creationId="{2448E075-EC51-1052-8D35-48D861EE0B63}"/>
          </ac:spMkLst>
        </pc:spChg>
        <pc:spChg chg="mod">
          <ac:chgData name="Abel Mayal" userId="8f38e003-f098-4afc-8f9b-e29134336556" providerId="ADAL" clId="{B1D15FE1-6028-484F-A9D2-7E0E91DF2F0D}" dt="2023-05-17T20:18:17.844" v="10"/>
          <ac:spMkLst>
            <pc:docMk/>
            <pc:sldMk cId="1222306104" sldId="268"/>
            <ac:spMk id="15" creationId="{77C0A819-8537-FA53-2E6F-D1E0999498C6}"/>
          </ac:spMkLst>
        </pc:spChg>
        <pc:spChg chg="mod">
          <ac:chgData name="Abel Mayal" userId="8f38e003-f098-4afc-8f9b-e29134336556" providerId="ADAL" clId="{B1D15FE1-6028-484F-A9D2-7E0E91DF2F0D}" dt="2023-05-17T20:18:17.844" v="10"/>
          <ac:spMkLst>
            <pc:docMk/>
            <pc:sldMk cId="1222306104" sldId="268"/>
            <ac:spMk id="16" creationId="{E3BFF9F6-A646-EAC9-2387-48F471BAB1F6}"/>
          </ac:spMkLst>
        </pc:spChg>
        <pc:spChg chg="add mod">
          <ac:chgData name="Abel Mayal" userId="8f38e003-f098-4afc-8f9b-e29134336556" providerId="ADAL" clId="{B1D15FE1-6028-484F-A9D2-7E0E91DF2F0D}" dt="2023-05-17T20:43:43.392" v="373" actId="1076"/>
          <ac:spMkLst>
            <pc:docMk/>
            <pc:sldMk cId="1222306104" sldId="268"/>
            <ac:spMk id="18" creationId="{D2637EBD-FD92-7DBD-9C7E-FB41C2B124C1}"/>
          </ac:spMkLst>
        </pc:spChg>
        <pc:spChg chg="add del mod">
          <ac:chgData name="Abel Mayal" userId="8f38e003-f098-4afc-8f9b-e29134336556" providerId="ADAL" clId="{B1D15FE1-6028-484F-A9D2-7E0E91DF2F0D}" dt="2023-05-17T20:41:24.934" v="256" actId="478"/>
          <ac:spMkLst>
            <pc:docMk/>
            <pc:sldMk cId="1222306104" sldId="268"/>
            <ac:spMk id="20" creationId="{878C6146-E129-5BF0-704A-A5E9DF8F7403}"/>
          </ac:spMkLst>
        </pc:spChg>
        <pc:spChg chg="add del mod">
          <ac:chgData name="Abel Mayal" userId="8f38e003-f098-4afc-8f9b-e29134336556" providerId="ADAL" clId="{B1D15FE1-6028-484F-A9D2-7E0E91DF2F0D}" dt="2023-05-17T20:41:24.934" v="256" actId="478"/>
          <ac:spMkLst>
            <pc:docMk/>
            <pc:sldMk cId="1222306104" sldId="268"/>
            <ac:spMk id="25" creationId="{63B221ED-797A-0E64-5FCA-12CF20710030}"/>
          </ac:spMkLst>
        </pc:spChg>
        <pc:spChg chg="add del mod">
          <ac:chgData name="Abel Mayal" userId="8f38e003-f098-4afc-8f9b-e29134336556" providerId="ADAL" clId="{B1D15FE1-6028-484F-A9D2-7E0E91DF2F0D}" dt="2023-05-17T20:41:24.934" v="256" actId="478"/>
          <ac:spMkLst>
            <pc:docMk/>
            <pc:sldMk cId="1222306104" sldId="268"/>
            <ac:spMk id="27" creationId="{0CE218AC-FA3C-260F-2F96-974E19B8684D}"/>
          </ac:spMkLst>
        </pc:spChg>
        <pc:spChg chg="add del mod">
          <ac:chgData name="Abel Mayal" userId="8f38e003-f098-4afc-8f9b-e29134336556" providerId="ADAL" clId="{B1D15FE1-6028-484F-A9D2-7E0E91DF2F0D}" dt="2023-05-17T20:41:27.558" v="257" actId="478"/>
          <ac:spMkLst>
            <pc:docMk/>
            <pc:sldMk cId="1222306104" sldId="268"/>
            <ac:spMk id="29" creationId="{57F4CD74-8DC8-27F0-7A73-99B66A1185CE}"/>
          </ac:spMkLst>
        </pc:spChg>
        <pc:spChg chg="add mod">
          <ac:chgData name="Abel Mayal" userId="8f38e003-f098-4afc-8f9b-e29134336556" providerId="ADAL" clId="{B1D15FE1-6028-484F-A9D2-7E0E91DF2F0D}" dt="2023-05-17T20:43:43.392" v="373" actId="1076"/>
          <ac:spMkLst>
            <pc:docMk/>
            <pc:sldMk cId="1222306104" sldId="268"/>
            <ac:spMk id="34" creationId="{44744A38-7669-E2F7-3FBA-3FB69A094EB2}"/>
          </ac:spMkLst>
        </pc:spChg>
        <pc:spChg chg="add mod">
          <ac:chgData name="Abel Mayal" userId="8f38e003-f098-4afc-8f9b-e29134336556" providerId="ADAL" clId="{B1D15FE1-6028-484F-A9D2-7E0E91DF2F0D}" dt="2023-05-17T20:43:43.392" v="373" actId="1076"/>
          <ac:spMkLst>
            <pc:docMk/>
            <pc:sldMk cId="1222306104" sldId="268"/>
            <ac:spMk id="36" creationId="{943460E5-9279-CC82-F305-0D9D4DE7CF57}"/>
          </ac:spMkLst>
        </pc:spChg>
        <pc:spChg chg="add mod">
          <ac:chgData name="Abel Mayal" userId="8f38e003-f098-4afc-8f9b-e29134336556" providerId="ADAL" clId="{B1D15FE1-6028-484F-A9D2-7E0E91DF2F0D}" dt="2023-05-17T20:43:43.392" v="373" actId="1076"/>
          <ac:spMkLst>
            <pc:docMk/>
            <pc:sldMk cId="1222306104" sldId="268"/>
            <ac:spMk id="37" creationId="{7936C65F-7EF9-462B-E260-09D1D7C7666E}"/>
          </ac:spMkLst>
        </pc:spChg>
        <pc:spChg chg="add mod">
          <ac:chgData name="Abel Mayal" userId="8f38e003-f098-4afc-8f9b-e29134336556" providerId="ADAL" clId="{B1D15FE1-6028-484F-A9D2-7E0E91DF2F0D}" dt="2023-05-17T20:43:43.392" v="373" actId="1076"/>
          <ac:spMkLst>
            <pc:docMk/>
            <pc:sldMk cId="1222306104" sldId="268"/>
            <ac:spMk id="45" creationId="{801B663B-3C39-F8C6-2D6D-4207C87986AE}"/>
          </ac:spMkLst>
        </pc:spChg>
        <pc:spChg chg="add mod">
          <ac:chgData name="Abel Mayal" userId="8f38e003-f098-4afc-8f9b-e29134336556" providerId="ADAL" clId="{B1D15FE1-6028-484F-A9D2-7E0E91DF2F0D}" dt="2023-05-17T20:43:43.392" v="373" actId="1076"/>
          <ac:spMkLst>
            <pc:docMk/>
            <pc:sldMk cId="1222306104" sldId="268"/>
            <ac:spMk id="46" creationId="{279B7B86-C876-924D-FC90-C92A166CCB2E}"/>
          </ac:spMkLst>
        </pc:spChg>
        <pc:spChg chg="add del mod">
          <ac:chgData name="Abel Mayal" userId="8f38e003-f098-4afc-8f9b-e29134336556" providerId="ADAL" clId="{B1D15FE1-6028-484F-A9D2-7E0E91DF2F0D}" dt="2023-05-17T20:25:08.819" v="121" actId="478"/>
          <ac:spMkLst>
            <pc:docMk/>
            <pc:sldMk cId="1222306104" sldId="268"/>
            <ac:spMk id="56" creationId="{EA728881-C6DB-E481-F736-BBD198136463}"/>
          </ac:spMkLst>
        </pc:spChg>
        <pc:spChg chg="add mod">
          <ac:chgData name="Abel Mayal" userId="8f38e003-f098-4afc-8f9b-e29134336556" providerId="ADAL" clId="{B1D15FE1-6028-484F-A9D2-7E0E91DF2F0D}" dt="2023-05-17T20:43:43.392" v="373" actId="1076"/>
          <ac:spMkLst>
            <pc:docMk/>
            <pc:sldMk cId="1222306104" sldId="268"/>
            <ac:spMk id="57" creationId="{D47423F4-3036-257F-868F-BC22BE165E4F}"/>
          </ac:spMkLst>
        </pc:spChg>
        <pc:spChg chg="add mod">
          <ac:chgData name="Abel Mayal" userId="8f38e003-f098-4afc-8f9b-e29134336556" providerId="ADAL" clId="{B1D15FE1-6028-484F-A9D2-7E0E91DF2F0D}" dt="2023-05-17T20:43:43.392" v="373" actId="1076"/>
          <ac:spMkLst>
            <pc:docMk/>
            <pc:sldMk cId="1222306104" sldId="268"/>
            <ac:spMk id="58" creationId="{8451E39B-12A5-62BA-5AED-9B70B87A1160}"/>
          </ac:spMkLst>
        </pc:spChg>
        <pc:spChg chg="add mod">
          <ac:chgData name="Abel Mayal" userId="8f38e003-f098-4afc-8f9b-e29134336556" providerId="ADAL" clId="{B1D15FE1-6028-484F-A9D2-7E0E91DF2F0D}" dt="2023-05-17T20:43:43.392" v="373" actId="1076"/>
          <ac:spMkLst>
            <pc:docMk/>
            <pc:sldMk cId="1222306104" sldId="268"/>
            <ac:spMk id="60" creationId="{00F2CF36-3AD9-9E2E-C716-C90FF53C08B6}"/>
          </ac:spMkLst>
        </pc:spChg>
        <pc:spChg chg="add mod">
          <ac:chgData name="Abel Mayal" userId="8f38e003-f098-4afc-8f9b-e29134336556" providerId="ADAL" clId="{B1D15FE1-6028-484F-A9D2-7E0E91DF2F0D}" dt="2023-05-17T20:43:43.392" v="373" actId="1076"/>
          <ac:spMkLst>
            <pc:docMk/>
            <pc:sldMk cId="1222306104" sldId="268"/>
            <ac:spMk id="61" creationId="{F209E4BB-BD83-628D-A123-96DD8C0B7007}"/>
          </ac:spMkLst>
        </pc:spChg>
        <pc:spChg chg="add mod">
          <ac:chgData name="Abel Mayal" userId="8f38e003-f098-4afc-8f9b-e29134336556" providerId="ADAL" clId="{B1D15FE1-6028-484F-A9D2-7E0E91DF2F0D}" dt="2023-05-17T20:43:43.392" v="373" actId="1076"/>
          <ac:spMkLst>
            <pc:docMk/>
            <pc:sldMk cId="1222306104" sldId="268"/>
            <ac:spMk id="62" creationId="{ABEE95C2-4845-448F-66AB-E26D730C3E6D}"/>
          </ac:spMkLst>
        </pc:spChg>
        <pc:spChg chg="mod">
          <ac:chgData name="Abel Mayal" userId="8f38e003-f098-4afc-8f9b-e29134336556" providerId="ADAL" clId="{B1D15FE1-6028-484F-A9D2-7E0E91DF2F0D}" dt="2023-05-17T20:29:11.790" v="191"/>
          <ac:spMkLst>
            <pc:docMk/>
            <pc:sldMk cId="1222306104" sldId="268"/>
            <ac:spMk id="65" creationId="{F26A4E34-6D06-3ECE-7972-206A21F8BE90}"/>
          </ac:spMkLst>
        </pc:spChg>
        <pc:spChg chg="mod">
          <ac:chgData name="Abel Mayal" userId="8f38e003-f098-4afc-8f9b-e29134336556" providerId="ADAL" clId="{B1D15FE1-6028-484F-A9D2-7E0E91DF2F0D}" dt="2023-05-17T20:29:11.790" v="191"/>
          <ac:spMkLst>
            <pc:docMk/>
            <pc:sldMk cId="1222306104" sldId="268"/>
            <ac:spMk id="66" creationId="{F8D982A8-BBD2-DC16-DD51-AD42CFFBD0F8}"/>
          </ac:spMkLst>
        </pc:spChg>
        <pc:spChg chg="add mod">
          <ac:chgData name="Abel Mayal" userId="8f38e003-f098-4afc-8f9b-e29134336556" providerId="ADAL" clId="{B1D15FE1-6028-484F-A9D2-7E0E91DF2F0D}" dt="2023-05-17T20:43:43.392" v="373" actId="1076"/>
          <ac:spMkLst>
            <pc:docMk/>
            <pc:sldMk cId="1222306104" sldId="268"/>
            <ac:spMk id="68" creationId="{1B122F56-5642-FB14-6D19-3D5B84884F50}"/>
          </ac:spMkLst>
        </pc:spChg>
        <pc:spChg chg="add mod">
          <ac:chgData name="Abel Mayal" userId="8f38e003-f098-4afc-8f9b-e29134336556" providerId="ADAL" clId="{B1D15FE1-6028-484F-A9D2-7E0E91DF2F0D}" dt="2023-05-17T20:43:43.392" v="373" actId="1076"/>
          <ac:spMkLst>
            <pc:docMk/>
            <pc:sldMk cId="1222306104" sldId="268"/>
            <ac:spMk id="72" creationId="{CE268EDC-A17A-0B35-D32F-04A85CAA2739}"/>
          </ac:spMkLst>
        </pc:spChg>
        <pc:spChg chg="add mod">
          <ac:chgData name="Abel Mayal" userId="8f38e003-f098-4afc-8f9b-e29134336556" providerId="ADAL" clId="{B1D15FE1-6028-484F-A9D2-7E0E91DF2F0D}" dt="2023-05-17T20:43:43.392" v="373" actId="1076"/>
          <ac:spMkLst>
            <pc:docMk/>
            <pc:sldMk cId="1222306104" sldId="268"/>
            <ac:spMk id="74" creationId="{2B2371E5-6F69-4300-DEE9-DB2B522F1522}"/>
          </ac:spMkLst>
        </pc:spChg>
        <pc:spChg chg="add mod">
          <ac:chgData name="Abel Mayal" userId="8f38e003-f098-4afc-8f9b-e29134336556" providerId="ADAL" clId="{B1D15FE1-6028-484F-A9D2-7E0E91DF2F0D}" dt="2023-05-17T20:43:43.392" v="373" actId="1076"/>
          <ac:spMkLst>
            <pc:docMk/>
            <pc:sldMk cId="1222306104" sldId="268"/>
            <ac:spMk id="75" creationId="{B57FD2A4-7A28-9F1D-5DD0-F7C1DE944C0A}"/>
          </ac:spMkLst>
        </pc:spChg>
        <pc:spChg chg="add mod">
          <ac:chgData name="Abel Mayal" userId="8f38e003-f098-4afc-8f9b-e29134336556" providerId="ADAL" clId="{B1D15FE1-6028-484F-A9D2-7E0E91DF2F0D}" dt="2023-05-17T20:43:43.392" v="373" actId="1076"/>
          <ac:spMkLst>
            <pc:docMk/>
            <pc:sldMk cId="1222306104" sldId="268"/>
            <ac:spMk id="77" creationId="{5171E736-96A3-57EC-7F44-0E3488A843E2}"/>
          </ac:spMkLst>
        </pc:spChg>
        <pc:spChg chg="add mod">
          <ac:chgData name="Abel Mayal" userId="8f38e003-f098-4afc-8f9b-e29134336556" providerId="ADAL" clId="{B1D15FE1-6028-484F-A9D2-7E0E91DF2F0D}" dt="2023-05-17T20:43:43.392" v="373" actId="1076"/>
          <ac:spMkLst>
            <pc:docMk/>
            <pc:sldMk cId="1222306104" sldId="268"/>
            <ac:spMk id="78" creationId="{63DAC443-72AE-157D-A222-D57003F691EC}"/>
          </ac:spMkLst>
        </pc:spChg>
        <pc:spChg chg="add mod">
          <ac:chgData name="Abel Mayal" userId="8f38e003-f098-4afc-8f9b-e29134336556" providerId="ADAL" clId="{B1D15FE1-6028-484F-A9D2-7E0E91DF2F0D}" dt="2023-05-17T20:43:43.392" v="373" actId="1076"/>
          <ac:spMkLst>
            <pc:docMk/>
            <pc:sldMk cId="1222306104" sldId="268"/>
            <ac:spMk id="83" creationId="{4C9D78D0-3056-1E8F-C03F-F5BBB5343C65}"/>
          </ac:spMkLst>
        </pc:spChg>
        <pc:spChg chg="add mod">
          <ac:chgData name="Abel Mayal" userId="8f38e003-f098-4afc-8f9b-e29134336556" providerId="ADAL" clId="{B1D15FE1-6028-484F-A9D2-7E0E91DF2F0D}" dt="2023-05-17T20:43:43.392" v="373" actId="1076"/>
          <ac:spMkLst>
            <pc:docMk/>
            <pc:sldMk cId="1222306104" sldId="268"/>
            <ac:spMk id="84" creationId="{38EC07C2-CD92-210F-A661-4583F9270C57}"/>
          </ac:spMkLst>
        </pc:spChg>
        <pc:spChg chg="add mod">
          <ac:chgData name="Abel Mayal" userId="8f38e003-f098-4afc-8f9b-e29134336556" providerId="ADAL" clId="{B1D15FE1-6028-484F-A9D2-7E0E91DF2F0D}" dt="2023-05-17T20:43:43.392" v="373" actId="1076"/>
          <ac:spMkLst>
            <pc:docMk/>
            <pc:sldMk cId="1222306104" sldId="268"/>
            <ac:spMk id="86" creationId="{12C114E8-F3F0-01E4-E469-329361F4324B}"/>
          </ac:spMkLst>
        </pc:spChg>
        <pc:spChg chg="add mod">
          <ac:chgData name="Abel Mayal" userId="8f38e003-f098-4afc-8f9b-e29134336556" providerId="ADAL" clId="{B1D15FE1-6028-484F-A9D2-7E0E91DF2F0D}" dt="2023-05-17T20:43:43.392" v="373" actId="1076"/>
          <ac:spMkLst>
            <pc:docMk/>
            <pc:sldMk cId="1222306104" sldId="268"/>
            <ac:spMk id="87" creationId="{0C76544E-1351-AEF1-A3D1-558F2B07BAFD}"/>
          </ac:spMkLst>
        </pc:spChg>
        <pc:spChg chg="add mod">
          <ac:chgData name="Abel Mayal" userId="8f38e003-f098-4afc-8f9b-e29134336556" providerId="ADAL" clId="{B1D15FE1-6028-484F-A9D2-7E0E91DF2F0D}" dt="2023-05-17T20:43:43.392" v="373" actId="1076"/>
          <ac:spMkLst>
            <pc:docMk/>
            <pc:sldMk cId="1222306104" sldId="268"/>
            <ac:spMk id="91" creationId="{7AAF14A8-682A-E098-0616-0F1FFD808486}"/>
          </ac:spMkLst>
        </pc:spChg>
        <pc:spChg chg="add mod">
          <ac:chgData name="Abel Mayal" userId="8f38e003-f098-4afc-8f9b-e29134336556" providerId="ADAL" clId="{B1D15FE1-6028-484F-A9D2-7E0E91DF2F0D}" dt="2023-05-17T20:43:43.392" v="373" actId="1076"/>
          <ac:spMkLst>
            <pc:docMk/>
            <pc:sldMk cId="1222306104" sldId="268"/>
            <ac:spMk id="92" creationId="{9B5893F1-BC33-A301-66AA-A0E5DBD1B9CD}"/>
          </ac:spMkLst>
        </pc:spChg>
        <pc:grpChg chg="add mod">
          <ac:chgData name="Abel Mayal" userId="8f38e003-f098-4afc-8f9b-e29134336556" providerId="ADAL" clId="{B1D15FE1-6028-484F-A9D2-7E0E91DF2F0D}" dt="2023-05-17T20:43:43.392" v="373" actId="1076"/>
          <ac:grpSpMkLst>
            <pc:docMk/>
            <pc:sldMk cId="1222306104" sldId="268"/>
            <ac:grpSpMk id="14" creationId="{350A0EA3-353B-923C-8CE2-3C93C79F6243}"/>
          </ac:grpSpMkLst>
        </pc:grpChg>
        <pc:grpChg chg="add mod">
          <ac:chgData name="Abel Mayal" userId="8f38e003-f098-4afc-8f9b-e29134336556" providerId="ADAL" clId="{B1D15FE1-6028-484F-A9D2-7E0E91DF2F0D}" dt="2023-05-17T20:43:43.392" v="373" actId="1076"/>
          <ac:grpSpMkLst>
            <pc:docMk/>
            <pc:sldMk cId="1222306104" sldId="268"/>
            <ac:grpSpMk id="64" creationId="{A7EA947C-9DFC-1A3B-1F00-F4018E9BE0F4}"/>
          </ac:grpSpMkLst>
        </pc:grpChg>
        <pc:picChg chg="add del mod">
          <ac:chgData name="Abel Mayal" userId="8f38e003-f098-4afc-8f9b-e29134336556" providerId="ADAL" clId="{B1D15FE1-6028-484F-A9D2-7E0E91DF2F0D}" dt="2023-05-17T20:18:12.067" v="7" actId="478"/>
          <ac:picMkLst>
            <pc:docMk/>
            <pc:sldMk cId="1222306104" sldId="268"/>
            <ac:picMk id="4" creationId="{1156735A-39F3-6957-1649-0855EF336D3E}"/>
          </ac:picMkLst>
        </pc:picChg>
        <pc:picChg chg="add del mod">
          <ac:chgData name="Abel Mayal" userId="8f38e003-f098-4afc-8f9b-e29134336556" providerId="ADAL" clId="{B1D15FE1-6028-484F-A9D2-7E0E91DF2F0D}" dt="2023-05-17T20:18:12.067" v="7" actId="478"/>
          <ac:picMkLst>
            <pc:docMk/>
            <pc:sldMk cId="1222306104" sldId="268"/>
            <ac:picMk id="5" creationId="{29CA07E5-88CD-2001-5B66-1A48DC348EC1}"/>
          </ac:picMkLst>
        </pc:picChg>
        <pc:picChg chg="add del mod">
          <ac:chgData name="Abel Mayal" userId="8f38e003-f098-4afc-8f9b-e29134336556" providerId="ADAL" clId="{B1D15FE1-6028-484F-A9D2-7E0E91DF2F0D}" dt="2023-05-17T20:18:12.067" v="7" actId="478"/>
          <ac:picMkLst>
            <pc:docMk/>
            <pc:sldMk cId="1222306104" sldId="268"/>
            <ac:picMk id="7" creationId="{2315A6B5-4E6D-2625-4018-162F3027DAD1}"/>
          </ac:picMkLst>
        </pc:picChg>
        <pc:picChg chg="add del mod">
          <ac:chgData name="Abel Mayal" userId="8f38e003-f098-4afc-8f9b-e29134336556" providerId="ADAL" clId="{B1D15FE1-6028-484F-A9D2-7E0E91DF2F0D}" dt="2023-05-17T20:41:24.934" v="256" actId="478"/>
          <ac:picMkLst>
            <pc:docMk/>
            <pc:sldMk cId="1222306104" sldId="268"/>
            <ac:picMk id="11" creationId="{AC996A93-35F7-EF15-6065-24B734928460}"/>
          </ac:picMkLst>
        </pc:picChg>
        <pc:picChg chg="add mod">
          <ac:chgData name="Abel Mayal" userId="8f38e003-f098-4afc-8f9b-e29134336556" providerId="ADAL" clId="{B1D15FE1-6028-484F-A9D2-7E0E91DF2F0D}" dt="2023-05-17T20:43:43.392" v="373" actId="1076"/>
          <ac:picMkLst>
            <pc:docMk/>
            <pc:sldMk cId="1222306104" sldId="268"/>
            <ac:picMk id="13" creationId="{686AA3FE-08A8-4066-182F-6A3A6E8DC5A9}"/>
          </ac:picMkLst>
        </pc:picChg>
        <pc:picChg chg="add del mod">
          <ac:chgData name="Abel Mayal" userId="8f38e003-f098-4afc-8f9b-e29134336556" providerId="ADAL" clId="{B1D15FE1-6028-484F-A9D2-7E0E91DF2F0D}" dt="2023-05-17T20:41:24.934" v="256" actId="478"/>
          <ac:picMkLst>
            <pc:docMk/>
            <pc:sldMk cId="1222306104" sldId="268"/>
            <ac:picMk id="19" creationId="{8499813E-60FD-4799-F024-C427064A4B4A}"/>
          </ac:picMkLst>
        </pc:picChg>
        <pc:picChg chg="add del mod">
          <ac:chgData name="Abel Mayal" userId="8f38e003-f098-4afc-8f9b-e29134336556" providerId="ADAL" clId="{B1D15FE1-6028-484F-A9D2-7E0E91DF2F0D}" dt="2023-05-17T20:41:24.934" v="256" actId="478"/>
          <ac:picMkLst>
            <pc:docMk/>
            <pc:sldMk cId="1222306104" sldId="268"/>
            <ac:picMk id="24" creationId="{74F3AC7A-A4EF-62BC-2DED-C09C00A1D600}"/>
          </ac:picMkLst>
        </pc:picChg>
        <pc:picChg chg="add del mod">
          <ac:chgData name="Abel Mayal" userId="8f38e003-f098-4afc-8f9b-e29134336556" providerId="ADAL" clId="{B1D15FE1-6028-484F-A9D2-7E0E91DF2F0D}" dt="2023-05-17T20:41:24.934" v="256" actId="478"/>
          <ac:picMkLst>
            <pc:docMk/>
            <pc:sldMk cId="1222306104" sldId="268"/>
            <ac:picMk id="26" creationId="{5434BFAD-C04B-0971-C352-33548DB65715}"/>
          </ac:picMkLst>
        </pc:picChg>
        <pc:picChg chg="add del mod">
          <ac:chgData name="Abel Mayal" userId="8f38e003-f098-4afc-8f9b-e29134336556" providerId="ADAL" clId="{B1D15FE1-6028-484F-A9D2-7E0E91DF2F0D}" dt="2023-05-17T20:41:24.934" v="256" actId="478"/>
          <ac:picMkLst>
            <pc:docMk/>
            <pc:sldMk cId="1222306104" sldId="268"/>
            <ac:picMk id="28" creationId="{AE840918-1735-7A85-208D-EFA744463A24}"/>
          </ac:picMkLst>
        </pc:picChg>
        <pc:picChg chg="add mod">
          <ac:chgData name="Abel Mayal" userId="8f38e003-f098-4afc-8f9b-e29134336556" providerId="ADAL" clId="{B1D15FE1-6028-484F-A9D2-7E0E91DF2F0D}" dt="2023-05-17T20:43:43.392" v="373" actId="1076"/>
          <ac:picMkLst>
            <pc:docMk/>
            <pc:sldMk cId="1222306104" sldId="268"/>
            <ac:picMk id="33" creationId="{1393FCE5-F3FF-3E16-34DD-24F6B32EFCF9}"/>
          </ac:picMkLst>
        </pc:picChg>
        <pc:picChg chg="add mod">
          <ac:chgData name="Abel Mayal" userId="8f38e003-f098-4afc-8f9b-e29134336556" providerId="ADAL" clId="{B1D15FE1-6028-484F-A9D2-7E0E91DF2F0D}" dt="2023-05-17T20:43:43.392" v="373" actId="1076"/>
          <ac:picMkLst>
            <pc:docMk/>
            <pc:sldMk cId="1222306104" sldId="268"/>
            <ac:picMk id="35" creationId="{BA95FD58-C3D5-9F27-4227-50E8ED3DC70F}"/>
          </ac:picMkLst>
        </pc:picChg>
        <pc:picChg chg="add mod">
          <ac:chgData name="Abel Mayal" userId="8f38e003-f098-4afc-8f9b-e29134336556" providerId="ADAL" clId="{B1D15FE1-6028-484F-A9D2-7E0E91DF2F0D}" dt="2023-05-17T20:43:43.392" v="373" actId="1076"/>
          <ac:picMkLst>
            <pc:docMk/>
            <pc:sldMk cId="1222306104" sldId="268"/>
            <ac:picMk id="38" creationId="{26183BBB-7F38-969A-EF4C-F4A2AB821DF5}"/>
          </ac:picMkLst>
        </pc:picChg>
        <pc:picChg chg="add mod">
          <ac:chgData name="Abel Mayal" userId="8f38e003-f098-4afc-8f9b-e29134336556" providerId="ADAL" clId="{B1D15FE1-6028-484F-A9D2-7E0E91DF2F0D}" dt="2023-05-17T20:43:43.392" v="373" actId="1076"/>
          <ac:picMkLst>
            <pc:docMk/>
            <pc:sldMk cId="1222306104" sldId="268"/>
            <ac:picMk id="54" creationId="{1562DEFB-E51C-371E-7238-AC5B72F30559}"/>
          </ac:picMkLst>
        </pc:picChg>
        <pc:picChg chg="add mod">
          <ac:chgData name="Abel Mayal" userId="8f38e003-f098-4afc-8f9b-e29134336556" providerId="ADAL" clId="{B1D15FE1-6028-484F-A9D2-7E0E91DF2F0D}" dt="2023-05-17T20:43:43.392" v="373" actId="1076"/>
          <ac:picMkLst>
            <pc:docMk/>
            <pc:sldMk cId="1222306104" sldId="268"/>
            <ac:picMk id="55" creationId="{FD4DE298-E959-B36C-CB5B-9D22B9E2A11A}"/>
          </ac:picMkLst>
        </pc:picChg>
        <pc:picChg chg="add mod">
          <ac:chgData name="Abel Mayal" userId="8f38e003-f098-4afc-8f9b-e29134336556" providerId="ADAL" clId="{B1D15FE1-6028-484F-A9D2-7E0E91DF2F0D}" dt="2023-05-17T20:43:43.392" v="373" actId="1076"/>
          <ac:picMkLst>
            <pc:docMk/>
            <pc:sldMk cId="1222306104" sldId="268"/>
            <ac:picMk id="59" creationId="{D71A7A86-69F5-C55D-D108-E7B6F42D4C47}"/>
          </ac:picMkLst>
        </pc:picChg>
        <pc:picChg chg="add mod">
          <ac:chgData name="Abel Mayal" userId="8f38e003-f098-4afc-8f9b-e29134336556" providerId="ADAL" clId="{B1D15FE1-6028-484F-A9D2-7E0E91DF2F0D}" dt="2023-05-17T20:43:43.392" v="373" actId="1076"/>
          <ac:picMkLst>
            <pc:docMk/>
            <pc:sldMk cId="1222306104" sldId="268"/>
            <ac:picMk id="63" creationId="{C04B2040-13D5-A535-9D4C-44D9051F18C6}"/>
          </ac:picMkLst>
        </pc:picChg>
        <pc:picChg chg="add mod">
          <ac:chgData name="Abel Mayal" userId="8f38e003-f098-4afc-8f9b-e29134336556" providerId="ADAL" clId="{B1D15FE1-6028-484F-A9D2-7E0E91DF2F0D}" dt="2023-05-17T20:43:43.392" v="373" actId="1076"/>
          <ac:picMkLst>
            <pc:docMk/>
            <pc:sldMk cId="1222306104" sldId="268"/>
            <ac:picMk id="71" creationId="{506E7501-8E4B-5223-0FE2-D16D32CC49D9}"/>
          </ac:picMkLst>
        </pc:picChg>
        <pc:picChg chg="add mod">
          <ac:chgData name="Abel Mayal" userId="8f38e003-f098-4afc-8f9b-e29134336556" providerId="ADAL" clId="{B1D15FE1-6028-484F-A9D2-7E0E91DF2F0D}" dt="2023-05-17T20:43:43.392" v="373" actId="1076"/>
          <ac:picMkLst>
            <pc:docMk/>
            <pc:sldMk cId="1222306104" sldId="268"/>
            <ac:picMk id="73" creationId="{5B9863C3-E640-4804-CC51-BCDD8A667BE5}"/>
          </ac:picMkLst>
        </pc:picChg>
        <pc:picChg chg="add mod">
          <ac:chgData name="Abel Mayal" userId="8f38e003-f098-4afc-8f9b-e29134336556" providerId="ADAL" clId="{B1D15FE1-6028-484F-A9D2-7E0E91DF2F0D}" dt="2023-05-17T20:45:30.492" v="375" actId="1362"/>
          <ac:picMkLst>
            <pc:docMk/>
            <pc:sldMk cId="1222306104" sldId="268"/>
            <ac:picMk id="76" creationId="{428816F4-E01F-E989-47EC-1EED7CFD27FB}"/>
          </ac:picMkLst>
        </pc:picChg>
        <pc:picChg chg="add mod">
          <ac:chgData name="Abel Mayal" userId="8f38e003-f098-4afc-8f9b-e29134336556" providerId="ADAL" clId="{B1D15FE1-6028-484F-A9D2-7E0E91DF2F0D}" dt="2023-05-17T20:43:43.392" v="373" actId="1076"/>
          <ac:picMkLst>
            <pc:docMk/>
            <pc:sldMk cId="1222306104" sldId="268"/>
            <ac:picMk id="81" creationId="{84FD34F1-94F4-BA48-0286-5219498E5484}"/>
          </ac:picMkLst>
        </pc:picChg>
        <pc:picChg chg="add mod">
          <ac:chgData name="Abel Mayal" userId="8f38e003-f098-4afc-8f9b-e29134336556" providerId="ADAL" clId="{B1D15FE1-6028-484F-A9D2-7E0E91DF2F0D}" dt="2023-05-17T20:43:43.392" v="373" actId="1076"/>
          <ac:picMkLst>
            <pc:docMk/>
            <pc:sldMk cId="1222306104" sldId="268"/>
            <ac:picMk id="82" creationId="{92CF51E8-3ECC-9044-7BDF-C87F2B8312D4}"/>
          </ac:picMkLst>
        </pc:picChg>
        <pc:picChg chg="add mod">
          <ac:chgData name="Abel Mayal" userId="8f38e003-f098-4afc-8f9b-e29134336556" providerId="ADAL" clId="{B1D15FE1-6028-484F-A9D2-7E0E91DF2F0D}" dt="2023-05-17T20:43:43.392" v="373" actId="1076"/>
          <ac:picMkLst>
            <pc:docMk/>
            <pc:sldMk cId="1222306104" sldId="268"/>
            <ac:picMk id="85" creationId="{0FA72CFA-B97A-C19D-A5C5-EE2EEA577293}"/>
          </ac:picMkLst>
        </pc:picChg>
        <pc:picChg chg="add mod">
          <ac:chgData name="Abel Mayal" userId="8f38e003-f098-4afc-8f9b-e29134336556" providerId="ADAL" clId="{B1D15FE1-6028-484F-A9D2-7E0E91DF2F0D}" dt="2023-05-17T20:45:33.912" v="377"/>
          <ac:picMkLst>
            <pc:docMk/>
            <pc:sldMk cId="1222306104" sldId="268"/>
            <ac:picMk id="93" creationId="{36BCE8B7-325F-722E-8D8B-0E02637E5A2D}"/>
          </ac:picMkLst>
        </pc:picChg>
        <pc:cxnChg chg="mod">
          <ac:chgData name="Abel Mayal" userId="8f38e003-f098-4afc-8f9b-e29134336556" providerId="ADAL" clId="{B1D15FE1-6028-484F-A9D2-7E0E91DF2F0D}" dt="2023-05-17T20:18:17.844" v="10"/>
          <ac:cxnSpMkLst>
            <pc:docMk/>
            <pc:sldMk cId="1222306104" sldId="268"/>
            <ac:cxnSpMk id="17" creationId="{3263A6BD-B630-026E-F79E-4E46B49F4F32}"/>
          </ac:cxnSpMkLst>
        </pc:cxnChg>
        <pc:cxnChg chg="add del mod">
          <ac:chgData name="Abel Mayal" userId="8f38e003-f098-4afc-8f9b-e29134336556" providerId="ADAL" clId="{B1D15FE1-6028-484F-A9D2-7E0E91DF2F0D}" dt="2023-05-17T20:41:24.934" v="256" actId="478"/>
          <ac:cxnSpMkLst>
            <pc:docMk/>
            <pc:sldMk cId="1222306104" sldId="268"/>
            <ac:cxnSpMk id="21" creationId="{FF2BCA40-71AB-7B6E-F4F4-1EEEC69DF70A}"/>
          </ac:cxnSpMkLst>
        </pc:cxnChg>
        <pc:cxnChg chg="add mod">
          <ac:chgData name="Abel Mayal" userId="8f38e003-f098-4afc-8f9b-e29134336556" providerId="ADAL" clId="{B1D15FE1-6028-484F-A9D2-7E0E91DF2F0D}" dt="2023-05-17T20:43:43.392" v="373" actId="1076"/>
          <ac:cxnSpMkLst>
            <pc:docMk/>
            <pc:sldMk cId="1222306104" sldId="268"/>
            <ac:cxnSpMk id="22" creationId="{EEAD9C54-F82E-D379-11F6-3303D2D0A253}"/>
          </ac:cxnSpMkLst>
        </pc:cxnChg>
        <pc:cxnChg chg="add mod">
          <ac:chgData name="Abel Mayal" userId="8f38e003-f098-4afc-8f9b-e29134336556" providerId="ADAL" clId="{B1D15FE1-6028-484F-A9D2-7E0E91DF2F0D}" dt="2023-05-17T20:43:43.392" v="373" actId="1076"/>
          <ac:cxnSpMkLst>
            <pc:docMk/>
            <pc:sldMk cId="1222306104" sldId="268"/>
            <ac:cxnSpMk id="23" creationId="{7CF6DC46-2D71-D6A6-9C0A-91B6BB8A1B75}"/>
          </ac:cxnSpMkLst>
        </pc:cxnChg>
        <pc:cxnChg chg="add del mod">
          <ac:chgData name="Abel Mayal" userId="8f38e003-f098-4afc-8f9b-e29134336556" providerId="ADAL" clId="{B1D15FE1-6028-484F-A9D2-7E0E91DF2F0D}" dt="2023-05-17T20:41:24.934" v="256" actId="478"/>
          <ac:cxnSpMkLst>
            <pc:docMk/>
            <pc:sldMk cId="1222306104" sldId="268"/>
            <ac:cxnSpMk id="30" creationId="{0C01C0A0-CC5E-F818-CE29-FC9D13DB72ED}"/>
          </ac:cxnSpMkLst>
        </pc:cxnChg>
        <pc:cxnChg chg="add del mod">
          <ac:chgData name="Abel Mayal" userId="8f38e003-f098-4afc-8f9b-e29134336556" providerId="ADAL" clId="{B1D15FE1-6028-484F-A9D2-7E0E91DF2F0D}" dt="2023-05-17T20:41:24.934" v="256" actId="478"/>
          <ac:cxnSpMkLst>
            <pc:docMk/>
            <pc:sldMk cId="1222306104" sldId="268"/>
            <ac:cxnSpMk id="31" creationId="{E19B28DF-1875-E4AC-9AA1-C6F2A25421D4}"/>
          </ac:cxnSpMkLst>
        </pc:cxnChg>
        <pc:cxnChg chg="add del mod">
          <ac:chgData name="Abel Mayal" userId="8f38e003-f098-4afc-8f9b-e29134336556" providerId="ADAL" clId="{B1D15FE1-6028-484F-A9D2-7E0E91DF2F0D}" dt="2023-05-17T20:41:24.934" v="256" actId="478"/>
          <ac:cxnSpMkLst>
            <pc:docMk/>
            <pc:sldMk cId="1222306104" sldId="268"/>
            <ac:cxnSpMk id="32" creationId="{F74267A2-40EE-B03F-5FF5-1A1E6003F556}"/>
          </ac:cxnSpMkLst>
        </pc:cxnChg>
        <pc:cxnChg chg="add mod">
          <ac:chgData name="Abel Mayal" userId="8f38e003-f098-4afc-8f9b-e29134336556" providerId="ADAL" clId="{B1D15FE1-6028-484F-A9D2-7E0E91DF2F0D}" dt="2023-05-17T20:43:43.392" v="373" actId="1076"/>
          <ac:cxnSpMkLst>
            <pc:docMk/>
            <pc:sldMk cId="1222306104" sldId="268"/>
            <ac:cxnSpMk id="47" creationId="{3695E12A-39C2-1C65-52B2-9AC97200FBF1}"/>
          </ac:cxnSpMkLst>
        </pc:cxnChg>
        <pc:cxnChg chg="add mod">
          <ac:chgData name="Abel Mayal" userId="8f38e003-f098-4afc-8f9b-e29134336556" providerId="ADAL" clId="{B1D15FE1-6028-484F-A9D2-7E0E91DF2F0D}" dt="2023-05-17T20:43:43.392" v="373" actId="1076"/>
          <ac:cxnSpMkLst>
            <pc:docMk/>
            <pc:sldMk cId="1222306104" sldId="268"/>
            <ac:cxnSpMk id="51" creationId="{3E9C36B2-6603-0DC1-515D-27C20D119F19}"/>
          </ac:cxnSpMkLst>
        </pc:cxnChg>
        <pc:cxnChg chg="mod">
          <ac:chgData name="Abel Mayal" userId="8f38e003-f098-4afc-8f9b-e29134336556" providerId="ADAL" clId="{B1D15FE1-6028-484F-A9D2-7E0E91DF2F0D}" dt="2023-05-17T20:29:11.790" v="191"/>
          <ac:cxnSpMkLst>
            <pc:docMk/>
            <pc:sldMk cId="1222306104" sldId="268"/>
            <ac:cxnSpMk id="67" creationId="{B959882B-A0AC-7E55-8EB1-1DD383285E22}"/>
          </ac:cxnSpMkLst>
        </pc:cxnChg>
        <pc:cxnChg chg="add mod">
          <ac:chgData name="Abel Mayal" userId="8f38e003-f098-4afc-8f9b-e29134336556" providerId="ADAL" clId="{B1D15FE1-6028-484F-A9D2-7E0E91DF2F0D}" dt="2023-05-17T20:43:43.392" v="373" actId="1076"/>
          <ac:cxnSpMkLst>
            <pc:docMk/>
            <pc:sldMk cId="1222306104" sldId="268"/>
            <ac:cxnSpMk id="69" creationId="{DDD5AAEB-5803-EB71-4BD1-F79363D7949D}"/>
          </ac:cxnSpMkLst>
        </pc:cxnChg>
        <pc:cxnChg chg="add mod">
          <ac:chgData name="Abel Mayal" userId="8f38e003-f098-4afc-8f9b-e29134336556" providerId="ADAL" clId="{B1D15FE1-6028-484F-A9D2-7E0E91DF2F0D}" dt="2023-05-17T20:43:43.392" v="373" actId="1076"/>
          <ac:cxnSpMkLst>
            <pc:docMk/>
            <pc:sldMk cId="1222306104" sldId="268"/>
            <ac:cxnSpMk id="70" creationId="{ACAE6240-3CD9-D2E9-DC41-FF6F472E5304}"/>
          </ac:cxnSpMkLst>
        </pc:cxnChg>
        <pc:cxnChg chg="add mod">
          <ac:chgData name="Abel Mayal" userId="8f38e003-f098-4afc-8f9b-e29134336556" providerId="ADAL" clId="{B1D15FE1-6028-484F-A9D2-7E0E91DF2F0D}" dt="2023-05-17T20:43:43.392" v="373" actId="1076"/>
          <ac:cxnSpMkLst>
            <pc:docMk/>
            <pc:sldMk cId="1222306104" sldId="268"/>
            <ac:cxnSpMk id="79" creationId="{5D9E59EB-961E-4B2D-89C4-7D728B0FE848}"/>
          </ac:cxnSpMkLst>
        </pc:cxnChg>
        <pc:cxnChg chg="add mod">
          <ac:chgData name="Abel Mayal" userId="8f38e003-f098-4afc-8f9b-e29134336556" providerId="ADAL" clId="{B1D15FE1-6028-484F-A9D2-7E0E91DF2F0D}" dt="2023-05-17T20:43:43.392" v="373" actId="1076"/>
          <ac:cxnSpMkLst>
            <pc:docMk/>
            <pc:sldMk cId="1222306104" sldId="268"/>
            <ac:cxnSpMk id="80" creationId="{287960F6-782A-05F1-0AA7-A78A6892EFA7}"/>
          </ac:cxnSpMkLst>
        </pc:cxnChg>
        <pc:cxnChg chg="add mod ord">
          <ac:chgData name="Abel Mayal" userId="8f38e003-f098-4afc-8f9b-e29134336556" providerId="ADAL" clId="{B1D15FE1-6028-484F-A9D2-7E0E91DF2F0D}" dt="2023-05-17T20:43:43.392" v="373" actId="1076"/>
          <ac:cxnSpMkLst>
            <pc:docMk/>
            <pc:sldMk cId="1222306104" sldId="268"/>
            <ac:cxnSpMk id="89" creationId="{55DFAF57-558D-FF27-2EAA-11CC32F37144}"/>
          </ac:cxnSpMkLst>
        </pc:cxnChg>
      </pc:sldChg>
      <pc:sldChg chg="addSp delSp modSp add mod modClrScheme modAnim chgLayout modNotesTx">
        <pc:chgData name="Abel Mayal" userId="8f38e003-f098-4afc-8f9b-e29134336556" providerId="ADAL" clId="{B1D15FE1-6028-484F-A9D2-7E0E91DF2F0D}" dt="2023-05-17T21:52:14.774" v="1072" actId="20577"/>
        <pc:sldMkLst>
          <pc:docMk/>
          <pc:sldMk cId="2678478063" sldId="269"/>
        </pc:sldMkLst>
        <pc:spChg chg="add del mod ord">
          <ac:chgData name="Abel Mayal" userId="8f38e003-f098-4afc-8f9b-e29134336556" providerId="ADAL" clId="{B1D15FE1-6028-484F-A9D2-7E0E91DF2F0D}" dt="2023-05-17T20:46:04.143" v="381" actId="478"/>
          <ac:spMkLst>
            <pc:docMk/>
            <pc:sldMk cId="2678478063" sldId="269"/>
            <ac:spMk id="2" creationId="{D50FAB47-1CD8-5B14-CE3F-989C235E1EDD}"/>
          </ac:spMkLst>
        </pc:spChg>
        <pc:spChg chg="add del mod ord">
          <ac:chgData name="Abel Mayal" userId="8f38e003-f098-4afc-8f9b-e29134336556" providerId="ADAL" clId="{B1D15FE1-6028-484F-A9D2-7E0E91DF2F0D}" dt="2023-05-17T20:46:08.323" v="382" actId="478"/>
          <ac:spMkLst>
            <pc:docMk/>
            <pc:sldMk cId="2678478063" sldId="269"/>
            <ac:spMk id="3" creationId="{5AEFC6E8-388E-4AB9-4B82-2D220B2B5094}"/>
          </ac:spMkLst>
        </pc:spChg>
        <pc:spChg chg="add mod">
          <ac:chgData name="Abel Mayal" userId="8f38e003-f098-4afc-8f9b-e29134336556" providerId="ADAL" clId="{B1D15FE1-6028-484F-A9D2-7E0E91DF2F0D}" dt="2023-05-17T21:48:58.966" v="917" actId="20577"/>
          <ac:spMkLst>
            <pc:docMk/>
            <pc:sldMk cId="2678478063" sldId="269"/>
            <ac:spMk id="5" creationId="{8155A4BD-ED83-2CC7-63A9-45BD1FD7F464}"/>
          </ac:spMkLst>
        </pc:spChg>
        <pc:spChg chg="add mod">
          <ac:chgData name="Abel Mayal" userId="8f38e003-f098-4afc-8f9b-e29134336556" providerId="ADAL" clId="{B1D15FE1-6028-484F-A9D2-7E0E91DF2F0D}" dt="2023-05-17T20:54:56.174" v="435" actId="1076"/>
          <ac:spMkLst>
            <pc:docMk/>
            <pc:sldMk cId="2678478063" sldId="269"/>
            <ac:spMk id="7" creationId="{61DA9C89-7C01-2FC6-21EA-8637C8891089}"/>
          </ac:spMkLst>
        </pc:spChg>
        <pc:spChg chg="mod">
          <ac:chgData name="Abel Mayal" userId="8f38e003-f098-4afc-8f9b-e29134336556" providerId="ADAL" clId="{B1D15FE1-6028-484F-A9D2-7E0E91DF2F0D}" dt="2023-05-17T20:47:07.988" v="386" actId="207"/>
          <ac:spMkLst>
            <pc:docMk/>
            <pc:sldMk cId="2678478063" sldId="269"/>
            <ac:spMk id="12" creationId="{2448E075-EC51-1052-8D35-48D861EE0B63}"/>
          </ac:spMkLst>
        </pc:spChg>
        <pc:spChg chg="mod">
          <ac:chgData name="Abel Mayal" userId="8f38e003-f098-4afc-8f9b-e29134336556" providerId="ADAL" clId="{B1D15FE1-6028-484F-A9D2-7E0E91DF2F0D}" dt="2023-05-17T20:47:07.988" v="386" actId="207"/>
          <ac:spMkLst>
            <pc:docMk/>
            <pc:sldMk cId="2678478063" sldId="269"/>
            <ac:spMk id="18" creationId="{D2637EBD-FD92-7DBD-9C7E-FB41C2B124C1}"/>
          </ac:spMkLst>
        </pc:spChg>
        <pc:spChg chg="mod">
          <ac:chgData name="Abel Mayal" userId="8f38e003-f098-4afc-8f9b-e29134336556" providerId="ADAL" clId="{B1D15FE1-6028-484F-A9D2-7E0E91DF2F0D}" dt="2023-05-17T20:47:07.988" v="386" actId="207"/>
          <ac:spMkLst>
            <pc:docMk/>
            <pc:sldMk cId="2678478063" sldId="269"/>
            <ac:spMk id="34" creationId="{44744A38-7669-E2F7-3FBA-3FB69A094EB2}"/>
          </ac:spMkLst>
        </pc:spChg>
        <pc:spChg chg="mod">
          <ac:chgData name="Abel Mayal" userId="8f38e003-f098-4afc-8f9b-e29134336556" providerId="ADAL" clId="{B1D15FE1-6028-484F-A9D2-7E0E91DF2F0D}" dt="2023-05-17T20:47:07.988" v="386" actId="207"/>
          <ac:spMkLst>
            <pc:docMk/>
            <pc:sldMk cId="2678478063" sldId="269"/>
            <ac:spMk id="36" creationId="{943460E5-9279-CC82-F305-0D9D4DE7CF57}"/>
          </ac:spMkLst>
        </pc:spChg>
        <pc:spChg chg="mod">
          <ac:chgData name="Abel Mayal" userId="8f38e003-f098-4afc-8f9b-e29134336556" providerId="ADAL" clId="{B1D15FE1-6028-484F-A9D2-7E0E91DF2F0D}" dt="2023-05-17T20:47:07.988" v="386" actId="207"/>
          <ac:spMkLst>
            <pc:docMk/>
            <pc:sldMk cId="2678478063" sldId="269"/>
            <ac:spMk id="37" creationId="{7936C65F-7EF9-462B-E260-09D1D7C7666E}"/>
          </ac:spMkLst>
        </pc:spChg>
        <pc:spChg chg="mod">
          <ac:chgData name="Abel Mayal" userId="8f38e003-f098-4afc-8f9b-e29134336556" providerId="ADAL" clId="{B1D15FE1-6028-484F-A9D2-7E0E91DF2F0D}" dt="2023-05-17T21:26:30.627" v="803" actId="1076"/>
          <ac:spMkLst>
            <pc:docMk/>
            <pc:sldMk cId="2678478063" sldId="269"/>
            <ac:spMk id="45" creationId="{801B663B-3C39-F8C6-2D6D-4207C87986AE}"/>
          </ac:spMkLst>
        </pc:spChg>
        <pc:spChg chg="mod">
          <ac:chgData name="Abel Mayal" userId="8f38e003-f098-4afc-8f9b-e29134336556" providerId="ADAL" clId="{B1D15FE1-6028-484F-A9D2-7E0E91DF2F0D}" dt="2023-05-17T20:47:07.988" v="386" actId="207"/>
          <ac:spMkLst>
            <pc:docMk/>
            <pc:sldMk cId="2678478063" sldId="269"/>
            <ac:spMk id="46" creationId="{279B7B86-C876-924D-FC90-C92A166CCB2E}"/>
          </ac:spMkLst>
        </pc:spChg>
        <pc:spChg chg="mod">
          <ac:chgData name="Abel Mayal" userId="8f38e003-f098-4afc-8f9b-e29134336556" providerId="ADAL" clId="{B1D15FE1-6028-484F-A9D2-7E0E91DF2F0D}" dt="2023-05-17T20:47:07.988" v="386" actId="207"/>
          <ac:spMkLst>
            <pc:docMk/>
            <pc:sldMk cId="2678478063" sldId="269"/>
            <ac:spMk id="57" creationId="{D47423F4-3036-257F-868F-BC22BE165E4F}"/>
          </ac:spMkLst>
        </pc:spChg>
        <pc:spChg chg="mod">
          <ac:chgData name="Abel Mayal" userId="8f38e003-f098-4afc-8f9b-e29134336556" providerId="ADAL" clId="{B1D15FE1-6028-484F-A9D2-7E0E91DF2F0D}" dt="2023-05-17T20:47:07.988" v="386" actId="207"/>
          <ac:spMkLst>
            <pc:docMk/>
            <pc:sldMk cId="2678478063" sldId="269"/>
            <ac:spMk id="58" creationId="{8451E39B-12A5-62BA-5AED-9B70B87A1160}"/>
          </ac:spMkLst>
        </pc:spChg>
        <pc:spChg chg="mod">
          <ac:chgData name="Abel Mayal" userId="8f38e003-f098-4afc-8f9b-e29134336556" providerId="ADAL" clId="{B1D15FE1-6028-484F-A9D2-7E0E91DF2F0D}" dt="2023-05-17T20:47:07.988" v="386" actId="207"/>
          <ac:spMkLst>
            <pc:docMk/>
            <pc:sldMk cId="2678478063" sldId="269"/>
            <ac:spMk id="60" creationId="{00F2CF36-3AD9-9E2E-C716-C90FF53C08B6}"/>
          </ac:spMkLst>
        </pc:spChg>
        <pc:spChg chg="mod">
          <ac:chgData name="Abel Mayal" userId="8f38e003-f098-4afc-8f9b-e29134336556" providerId="ADAL" clId="{B1D15FE1-6028-484F-A9D2-7E0E91DF2F0D}" dt="2023-05-17T20:47:07.988" v="386" actId="207"/>
          <ac:spMkLst>
            <pc:docMk/>
            <pc:sldMk cId="2678478063" sldId="269"/>
            <ac:spMk id="61" creationId="{F209E4BB-BD83-628D-A123-96DD8C0B7007}"/>
          </ac:spMkLst>
        </pc:spChg>
        <pc:spChg chg="mod">
          <ac:chgData name="Abel Mayal" userId="8f38e003-f098-4afc-8f9b-e29134336556" providerId="ADAL" clId="{B1D15FE1-6028-484F-A9D2-7E0E91DF2F0D}" dt="2023-05-17T20:47:01.783" v="385" actId="207"/>
          <ac:spMkLst>
            <pc:docMk/>
            <pc:sldMk cId="2678478063" sldId="269"/>
            <ac:spMk id="62" creationId="{ABEE95C2-4845-448F-66AB-E26D730C3E6D}"/>
          </ac:spMkLst>
        </pc:spChg>
        <pc:spChg chg="mod">
          <ac:chgData name="Abel Mayal" userId="8f38e003-f098-4afc-8f9b-e29134336556" providerId="ADAL" clId="{B1D15FE1-6028-484F-A9D2-7E0E91DF2F0D}" dt="2023-05-17T20:47:01.783" v="385" actId="207"/>
          <ac:spMkLst>
            <pc:docMk/>
            <pc:sldMk cId="2678478063" sldId="269"/>
            <ac:spMk id="68" creationId="{1B122F56-5642-FB14-6D19-3D5B84884F50}"/>
          </ac:spMkLst>
        </pc:spChg>
        <pc:spChg chg="mod">
          <ac:chgData name="Abel Mayal" userId="8f38e003-f098-4afc-8f9b-e29134336556" providerId="ADAL" clId="{B1D15FE1-6028-484F-A9D2-7E0E91DF2F0D}" dt="2023-05-17T20:47:01.783" v="385" actId="207"/>
          <ac:spMkLst>
            <pc:docMk/>
            <pc:sldMk cId="2678478063" sldId="269"/>
            <ac:spMk id="72" creationId="{CE268EDC-A17A-0B35-D32F-04A85CAA2739}"/>
          </ac:spMkLst>
        </pc:spChg>
        <pc:spChg chg="mod">
          <ac:chgData name="Abel Mayal" userId="8f38e003-f098-4afc-8f9b-e29134336556" providerId="ADAL" clId="{B1D15FE1-6028-484F-A9D2-7E0E91DF2F0D}" dt="2023-05-17T20:47:01.783" v="385" actId="207"/>
          <ac:spMkLst>
            <pc:docMk/>
            <pc:sldMk cId="2678478063" sldId="269"/>
            <ac:spMk id="74" creationId="{2B2371E5-6F69-4300-DEE9-DB2B522F1522}"/>
          </ac:spMkLst>
        </pc:spChg>
        <pc:spChg chg="mod">
          <ac:chgData name="Abel Mayal" userId="8f38e003-f098-4afc-8f9b-e29134336556" providerId="ADAL" clId="{B1D15FE1-6028-484F-A9D2-7E0E91DF2F0D}" dt="2023-05-17T20:47:01.783" v="385" actId="207"/>
          <ac:spMkLst>
            <pc:docMk/>
            <pc:sldMk cId="2678478063" sldId="269"/>
            <ac:spMk id="75" creationId="{B57FD2A4-7A28-9F1D-5DD0-F7C1DE944C0A}"/>
          </ac:spMkLst>
        </pc:spChg>
        <pc:spChg chg="mod">
          <ac:chgData name="Abel Mayal" userId="8f38e003-f098-4afc-8f9b-e29134336556" providerId="ADAL" clId="{B1D15FE1-6028-484F-A9D2-7E0E91DF2F0D}" dt="2023-05-17T20:50:15.792" v="400" actId="1076"/>
          <ac:spMkLst>
            <pc:docMk/>
            <pc:sldMk cId="2678478063" sldId="269"/>
            <ac:spMk id="77" creationId="{5171E736-96A3-57EC-7F44-0E3488A843E2}"/>
          </ac:spMkLst>
        </pc:spChg>
        <pc:spChg chg="mod">
          <ac:chgData name="Abel Mayal" userId="8f38e003-f098-4afc-8f9b-e29134336556" providerId="ADAL" clId="{B1D15FE1-6028-484F-A9D2-7E0E91DF2F0D}" dt="2023-05-17T20:50:05.276" v="396" actId="1076"/>
          <ac:spMkLst>
            <pc:docMk/>
            <pc:sldMk cId="2678478063" sldId="269"/>
            <ac:spMk id="78" creationId="{63DAC443-72AE-157D-A222-D57003F691EC}"/>
          </ac:spMkLst>
        </pc:spChg>
        <pc:spChg chg="mod">
          <ac:chgData name="Abel Mayal" userId="8f38e003-f098-4afc-8f9b-e29134336556" providerId="ADAL" clId="{B1D15FE1-6028-484F-A9D2-7E0E91DF2F0D}" dt="2023-05-17T20:47:01.783" v="385" actId="207"/>
          <ac:spMkLst>
            <pc:docMk/>
            <pc:sldMk cId="2678478063" sldId="269"/>
            <ac:spMk id="83" creationId="{4C9D78D0-3056-1E8F-C03F-F5BBB5343C65}"/>
          </ac:spMkLst>
        </pc:spChg>
        <pc:spChg chg="mod">
          <ac:chgData name="Abel Mayal" userId="8f38e003-f098-4afc-8f9b-e29134336556" providerId="ADAL" clId="{B1D15FE1-6028-484F-A9D2-7E0E91DF2F0D}" dt="2023-05-17T20:47:01.783" v="385" actId="207"/>
          <ac:spMkLst>
            <pc:docMk/>
            <pc:sldMk cId="2678478063" sldId="269"/>
            <ac:spMk id="84" creationId="{38EC07C2-CD92-210F-A661-4583F9270C57}"/>
          </ac:spMkLst>
        </pc:spChg>
        <pc:spChg chg="mod">
          <ac:chgData name="Abel Mayal" userId="8f38e003-f098-4afc-8f9b-e29134336556" providerId="ADAL" clId="{B1D15FE1-6028-484F-A9D2-7E0E91DF2F0D}" dt="2023-05-17T20:47:01.783" v="385" actId="207"/>
          <ac:spMkLst>
            <pc:docMk/>
            <pc:sldMk cId="2678478063" sldId="269"/>
            <ac:spMk id="86" creationId="{12C114E8-F3F0-01E4-E469-329361F4324B}"/>
          </ac:spMkLst>
        </pc:spChg>
        <pc:spChg chg="mod">
          <ac:chgData name="Abel Mayal" userId="8f38e003-f098-4afc-8f9b-e29134336556" providerId="ADAL" clId="{B1D15FE1-6028-484F-A9D2-7E0E91DF2F0D}" dt="2023-05-17T21:08:10.470" v="533" actId="14100"/>
          <ac:spMkLst>
            <pc:docMk/>
            <pc:sldMk cId="2678478063" sldId="269"/>
            <ac:spMk id="87" creationId="{0C76544E-1351-AEF1-A3D1-558F2B07BAFD}"/>
          </ac:spMkLst>
        </pc:spChg>
        <pc:spChg chg="mod">
          <ac:chgData name="Abel Mayal" userId="8f38e003-f098-4afc-8f9b-e29134336556" providerId="ADAL" clId="{B1D15FE1-6028-484F-A9D2-7E0E91DF2F0D}" dt="2023-05-17T20:59:51.785" v="453" actId="1076"/>
          <ac:spMkLst>
            <pc:docMk/>
            <pc:sldMk cId="2678478063" sldId="269"/>
            <ac:spMk id="91" creationId="{7AAF14A8-682A-E098-0616-0F1FFD808486}"/>
          </ac:spMkLst>
        </pc:spChg>
        <pc:spChg chg="mod">
          <ac:chgData name="Abel Mayal" userId="8f38e003-f098-4afc-8f9b-e29134336556" providerId="ADAL" clId="{B1D15FE1-6028-484F-A9D2-7E0E91DF2F0D}" dt="2023-05-17T20:59:56.898" v="454" actId="1076"/>
          <ac:spMkLst>
            <pc:docMk/>
            <pc:sldMk cId="2678478063" sldId="269"/>
            <ac:spMk id="92" creationId="{9B5893F1-BC33-A301-66AA-A0E5DBD1B9CD}"/>
          </ac:spMkLst>
        </pc:spChg>
        <pc:grpChg chg="mod">
          <ac:chgData name="Abel Mayal" userId="8f38e003-f098-4afc-8f9b-e29134336556" providerId="ADAL" clId="{B1D15FE1-6028-484F-A9D2-7E0E91DF2F0D}" dt="2023-05-17T20:47:07.988" v="386" actId="207"/>
          <ac:grpSpMkLst>
            <pc:docMk/>
            <pc:sldMk cId="2678478063" sldId="269"/>
            <ac:grpSpMk id="14" creationId="{350A0EA3-353B-923C-8CE2-3C93C79F6243}"/>
          </ac:grpSpMkLst>
        </pc:grpChg>
        <pc:grpChg chg="mod">
          <ac:chgData name="Abel Mayal" userId="8f38e003-f098-4afc-8f9b-e29134336556" providerId="ADAL" clId="{B1D15FE1-6028-484F-A9D2-7E0E91DF2F0D}" dt="2023-05-17T20:50:09.446" v="398" actId="1076"/>
          <ac:grpSpMkLst>
            <pc:docMk/>
            <pc:sldMk cId="2678478063" sldId="269"/>
            <ac:grpSpMk id="64" creationId="{A7EA947C-9DFC-1A3B-1F00-F4018E9BE0F4}"/>
          </ac:grpSpMkLst>
        </pc:grpChg>
        <pc:picChg chg="add mod">
          <ac:chgData name="Abel Mayal" userId="8f38e003-f098-4afc-8f9b-e29134336556" providerId="ADAL" clId="{B1D15FE1-6028-484F-A9D2-7E0E91DF2F0D}" dt="2023-05-17T20:54:59.832" v="436" actId="1076"/>
          <ac:picMkLst>
            <pc:docMk/>
            <pc:sldMk cId="2678478063" sldId="269"/>
            <ac:picMk id="4" creationId="{2EEFA51A-1D0F-E20F-AF11-A7786573CBAD}"/>
          </ac:picMkLst>
        </pc:picChg>
        <pc:picChg chg="add mod">
          <ac:chgData name="Abel Mayal" userId="8f38e003-f098-4afc-8f9b-e29134336556" providerId="ADAL" clId="{B1D15FE1-6028-484F-A9D2-7E0E91DF2F0D}" dt="2023-05-17T20:54:41.509" v="429" actId="1076"/>
          <ac:picMkLst>
            <pc:docMk/>
            <pc:sldMk cId="2678478063" sldId="269"/>
            <ac:picMk id="6" creationId="{1AC3ED56-2AF5-5975-67FE-8E54E1666F3B}"/>
          </ac:picMkLst>
        </pc:picChg>
        <pc:picChg chg="mod">
          <ac:chgData name="Abel Mayal" userId="8f38e003-f098-4afc-8f9b-e29134336556" providerId="ADAL" clId="{B1D15FE1-6028-484F-A9D2-7E0E91DF2F0D}" dt="2023-05-17T20:47:07.988" v="386" actId="207"/>
          <ac:picMkLst>
            <pc:docMk/>
            <pc:sldMk cId="2678478063" sldId="269"/>
            <ac:picMk id="13" creationId="{686AA3FE-08A8-4066-182F-6A3A6E8DC5A9}"/>
          </ac:picMkLst>
        </pc:picChg>
        <pc:picChg chg="mod">
          <ac:chgData name="Abel Mayal" userId="8f38e003-f098-4afc-8f9b-e29134336556" providerId="ADAL" clId="{B1D15FE1-6028-484F-A9D2-7E0E91DF2F0D}" dt="2023-05-17T20:47:07.988" v="386" actId="207"/>
          <ac:picMkLst>
            <pc:docMk/>
            <pc:sldMk cId="2678478063" sldId="269"/>
            <ac:picMk id="33" creationId="{1393FCE5-F3FF-3E16-34DD-24F6B32EFCF9}"/>
          </ac:picMkLst>
        </pc:picChg>
        <pc:picChg chg="mod">
          <ac:chgData name="Abel Mayal" userId="8f38e003-f098-4afc-8f9b-e29134336556" providerId="ADAL" clId="{B1D15FE1-6028-484F-A9D2-7E0E91DF2F0D}" dt="2023-05-17T20:47:07.988" v="386" actId="207"/>
          <ac:picMkLst>
            <pc:docMk/>
            <pc:sldMk cId="2678478063" sldId="269"/>
            <ac:picMk id="35" creationId="{BA95FD58-C3D5-9F27-4227-50E8ED3DC70F}"/>
          </ac:picMkLst>
        </pc:picChg>
        <pc:picChg chg="mod">
          <ac:chgData name="Abel Mayal" userId="8f38e003-f098-4afc-8f9b-e29134336556" providerId="ADAL" clId="{B1D15FE1-6028-484F-A9D2-7E0E91DF2F0D}" dt="2023-05-17T20:47:07.988" v="386" actId="207"/>
          <ac:picMkLst>
            <pc:docMk/>
            <pc:sldMk cId="2678478063" sldId="269"/>
            <ac:picMk id="38" creationId="{26183BBB-7F38-969A-EF4C-F4A2AB821DF5}"/>
          </ac:picMkLst>
        </pc:picChg>
        <pc:picChg chg="mod">
          <ac:chgData name="Abel Mayal" userId="8f38e003-f098-4afc-8f9b-e29134336556" providerId="ADAL" clId="{B1D15FE1-6028-484F-A9D2-7E0E91DF2F0D}" dt="2023-05-17T20:52:36.205" v="405"/>
          <ac:picMkLst>
            <pc:docMk/>
            <pc:sldMk cId="2678478063" sldId="269"/>
            <ac:picMk id="54" creationId="{1562DEFB-E51C-371E-7238-AC5B72F30559}"/>
          </ac:picMkLst>
        </pc:picChg>
        <pc:picChg chg="mod">
          <ac:chgData name="Abel Mayal" userId="8f38e003-f098-4afc-8f9b-e29134336556" providerId="ADAL" clId="{B1D15FE1-6028-484F-A9D2-7E0E91DF2F0D}" dt="2023-05-17T20:52:09.579" v="404"/>
          <ac:picMkLst>
            <pc:docMk/>
            <pc:sldMk cId="2678478063" sldId="269"/>
            <ac:picMk id="55" creationId="{FD4DE298-E959-B36C-CB5B-9D22B9E2A11A}"/>
          </ac:picMkLst>
        </pc:picChg>
        <pc:picChg chg="mod">
          <ac:chgData name="Abel Mayal" userId="8f38e003-f098-4afc-8f9b-e29134336556" providerId="ADAL" clId="{B1D15FE1-6028-484F-A9D2-7E0E91DF2F0D}" dt="2023-05-17T20:52:09.579" v="404"/>
          <ac:picMkLst>
            <pc:docMk/>
            <pc:sldMk cId="2678478063" sldId="269"/>
            <ac:picMk id="59" creationId="{D71A7A86-69F5-C55D-D108-E7B6F42D4C47}"/>
          </ac:picMkLst>
        </pc:picChg>
        <pc:picChg chg="mod">
          <ac:chgData name="Abel Mayal" userId="8f38e003-f098-4afc-8f9b-e29134336556" providerId="ADAL" clId="{B1D15FE1-6028-484F-A9D2-7E0E91DF2F0D}" dt="2023-05-17T20:47:01.783" v="385" actId="207"/>
          <ac:picMkLst>
            <pc:docMk/>
            <pc:sldMk cId="2678478063" sldId="269"/>
            <ac:picMk id="63" creationId="{C04B2040-13D5-A535-9D4C-44D9051F18C6}"/>
          </ac:picMkLst>
        </pc:picChg>
        <pc:picChg chg="mod">
          <ac:chgData name="Abel Mayal" userId="8f38e003-f098-4afc-8f9b-e29134336556" providerId="ADAL" clId="{B1D15FE1-6028-484F-A9D2-7E0E91DF2F0D}" dt="2023-05-17T20:47:01.783" v="385" actId="207"/>
          <ac:picMkLst>
            <pc:docMk/>
            <pc:sldMk cId="2678478063" sldId="269"/>
            <ac:picMk id="71" creationId="{506E7501-8E4B-5223-0FE2-D16D32CC49D9}"/>
          </ac:picMkLst>
        </pc:picChg>
        <pc:picChg chg="mod">
          <ac:chgData name="Abel Mayal" userId="8f38e003-f098-4afc-8f9b-e29134336556" providerId="ADAL" clId="{B1D15FE1-6028-484F-A9D2-7E0E91DF2F0D}" dt="2023-05-17T20:47:01.783" v="385" actId="207"/>
          <ac:picMkLst>
            <pc:docMk/>
            <pc:sldMk cId="2678478063" sldId="269"/>
            <ac:picMk id="73" creationId="{5B9863C3-E640-4804-CC51-BCDD8A667BE5}"/>
          </ac:picMkLst>
        </pc:picChg>
        <pc:picChg chg="mod">
          <ac:chgData name="Abel Mayal" userId="8f38e003-f098-4afc-8f9b-e29134336556" providerId="ADAL" clId="{B1D15FE1-6028-484F-A9D2-7E0E91DF2F0D}" dt="2023-05-17T20:47:01.783" v="385" actId="207"/>
          <ac:picMkLst>
            <pc:docMk/>
            <pc:sldMk cId="2678478063" sldId="269"/>
            <ac:picMk id="76" creationId="{428816F4-E01F-E989-47EC-1EED7CFD27FB}"/>
          </ac:picMkLst>
        </pc:picChg>
        <pc:picChg chg="mod">
          <ac:chgData name="Abel Mayal" userId="8f38e003-f098-4afc-8f9b-e29134336556" providerId="ADAL" clId="{B1D15FE1-6028-484F-A9D2-7E0E91DF2F0D}" dt="2023-05-17T20:52:43.608" v="406"/>
          <ac:picMkLst>
            <pc:docMk/>
            <pc:sldMk cId="2678478063" sldId="269"/>
            <ac:picMk id="81" creationId="{84FD34F1-94F4-BA48-0286-5219498E5484}"/>
          </ac:picMkLst>
        </pc:picChg>
        <pc:picChg chg="mod">
          <ac:chgData name="Abel Mayal" userId="8f38e003-f098-4afc-8f9b-e29134336556" providerId="ADAL" clId="{B1D15FE1-6028-484F-A9D2-7E0E91DF2F0D}" dt="2023-05-17T20:52:01.096" v="403"/>
          <ac:picMkLst>
            <pc:docMk/>
            <pc:sldMk cId="2678478063" sldId="269"/>
            <ac:picMk id="82" creationId="{92CF51E8-3ECC-9044-7BDF-C87F2B8312D4}"/>
          </ac:picMkLst>
        </pc:picChg>
        <pc:picChg chg="mod">
          <ac:chgData name="Abel Mayal" userId="8f38e003-f098-4afc-8f9b-e29134336556" providerId="ADAL" clId="{B1D15FE1-6028-484F-A9D2-7E0E91DF2F0D}" dt="2023-05-17T20:51:53.752" v="402"/>
          <ac:picMkLst>
            <pc:docMk/>
            <pc:sldMk cId="2678478063" sldId="269"/>
            <ac:picMk id="85" creationId="{0FA72CFA-B97A-C19D-A5C5-EE2EEA577293}"/>
          </ac:picMkLst>
        </pc:picChg>
        <pc:cxnChg chg="add mod">
          <ac:chgData name="Abel Mayal" userId="8f38e003-f098-4afc-8f9b-e29134336556" providerId="ADAL" clId="{B1D15FE1-6028-484F-A9D2-7E0E91DF2F0D}" dt="2023-05-17T21:04:01.356" v="468"/>
          <ac:cxnSpMkLst>
            <pc:docMk/>
            <pc:sldMk cId="2678478063" sldId="269"/>
            <ac:cxnSpMk id="9" creationId="{41B56F51-D02C-7CB7-213C-69E6641507D6}"/>
          </ac:cxnSpMkLst>
        </pc:cxnChg>
        <pc:cxnChg chg="add mod">
          <ac:chgData name="Abel Mayal" userId="8f38e003-f098-4afc-8f9b-e29134336556" providerId="ADAL" clId="{B1D15FE1-6028-484F-A9D2-7E0E91DF2F0D}" dt="2023-05-17T21:04:12.557" v="480" actId="1076"/>
          <ac:cxnSpMkLst>
            <pc:docMk/>
            <pc:sldMk cId="2678478063" sldId="269"/>
            <ac:cxnSpMk id="11" creationId="{38987A93-E27B-6B02-3079-48E62EF82776}"/>
          </ac:cxnSpMkLst>
        </pc:cxnChg>
        <pc:cxnChg chg="add mod">
          <ac:chgData name="Abel Mayal" userId="8f38e003-f098-4afc-8f9b-e29134336556" providerId="ADAL" clId="{B1D15FE1-6028-484F-A9D2-7E0E91DF2F0D}" dt="2023-05-17T21:04:34.088" v="501" actId="1076"/>
          <ac:cxnSpMkLst>
            <pc:docMk/>
            <pc:sldMk cId="2678478063" sldId="269"/>
            <ac:cxnSpMk id="19" creationId="{E592A33F-DED4-19C0-DD02-BCA75EC26664}"/>
          </ac:cxnSpMkLst>
        </pc:cxnChg>
        <pc:cxnChg chg="add mod">
          <ac:chgData name="Abel Mayal" userId="8f38e003-f098-4afc-8f9b-e29134336556" providerId="ADAL" clId="{B1D15FE1-6028-484F-A9D2-7E0E91DF2F0D}" dt="2023-05-17T21:04:47.437" v="503" actId="1076"/>
          <ac:cxnSpMkLst>
            <pc:docMk/>
            <pc:sldMk cId="2678478063" sldId="269"/>
            <ac:cxnSpMk id="20" creationId="{420D3F6F-20C6-4345-9578-9846989188E6}"/>
          </ac:cxnSpMkLst>
        </pc:cxnChg>
        <pc:cxnChg chg="mod">
          <ac:chgData name="Abel Mayal" userId="8f38e003-f098-4afc-8f9b-e29134336556" providerId="ADAL" clId="{B1D15FE1-6028-484F-A9D2-7E0E91DF2F0D}" dt="2023-05-17T20:48:10.107" v="392" actId="208"/>
          <ac:cxnSpMkLst>
            <pc:docMk/>
            <pc:sldMk cId="2678478063" sldId="269"/>
            <ac:cxnSpMk id="22" creationId="{EEAD9C54-F82E-D379-11F6-3303D2D0A253}"/>
          </ac:cxnSpMkLst>
        </pc:cxnChg>
        <pc:cxnChg chg="mod">
          <ac:chgData name="Abel Mayal" userId="8f38e003-f098-4afc-8f9b-e29134336556" providerId="ADAL" clId="{B1D15FE1-6028-484F-A9D2-7E0E91DF2F0D}" dt="2023-05-17T20:48:10.107" v="392" actId="208"/>
          <ac:cxnSpMkLst>
            <pc:docMk/>
            <pc:sldMk cId="2678478063" sldId="269"/>
            <ac:cxnSpMk id="23" creationId="{7CF6DC46-2D71-D6A6-9C0A-91B6BB8A1B75}"/>
          </ac:cxnSpMkLst>
        </pc:cxnChg>
        <pc:cxnChg chg="mod">
          <ac:chgData name="Abel Mayal" userId="8f38e003-f098-4afc-8f9b-e29134336556" providerId="ADAL" clId="{B1D15FE1-6028-484F-A9D2-7E0E91DF2F0D}" dt="2023-05-17T20:47:51.337" v="388" actId="208"/>
          <ac:cxnSpMkLst>
            <pc:docMk/>
            <pc:sldMk cId="2678478063" sldId="269"/>
            <ac:cxnSpMk id="47" creationId="{3695E12A-39C2-1C65-52B2-9AC97200FBF1}"/>
          </ac:cxnSpMkLst>
        </pc:cxnChg>
        <pc:cxnChg chg="mod">
          <ac:chgData name="Abel Mayal" userId="8f38e003-f098-4afc-8f9b-e29134336556" providerId="ADAL" clId="{B1D15FE1-6028-484F-A9D2-7E0E91DF2F0D}" dt="2023-05-17T20:47:59.410" v="389" actId="208"/>
          <ac:cxnSpMkLst>
            <pc:docMk/>
            <pc:sldMk cId="2678478063" sldId="269"/>
            <ac:cxnSpMk id="51" creationId="{3E9C36B2-6603-0DC1-515D-27C20D119F19}"/>
          </ac:cxnSpMkLst>
        </pc:cxnChg>
        <pc:cxnChg chg="mod">
          <ac:chgData name="Abel Mayal" userId="8f38e003-f098-4afc-8f9b-e29134336556" providerId="ADAL" clId="{B1D15FE1-6028-484F-A9D2-7E0E91DF2F0D}" dt="2023-05-17T20:48:21.693" v="393" actId="208"/>
          <ac:cxnSpMkLst>
            <pc:docMk/>
            <pc:sldMk cId="2678478063" sldId="269"/>
            <ac:cxnSpMk id="69" creationId="{DDD5AAEB-5803-EB71-4BD1-F79363D7949D}"/>
          </ac:cxnSpMkLst>
        </pc:cxnChg>
        <pc:cxnChg chg="mod">
          <ac:chgData name="Abel Mayal" userId="8f38e003-f098-4afc-8f9b-e29134336556" providerId="ADAL" clId="{B1D15FE1-6028-484F-A9D2-7E0E91DF2F0D}" dt="2023-05-17T20:50:09.446" v="398" actId="1076"/>
          <ac:cxnSpMkLst>
            <pc:docMk/>
            <pc:sldMk cId="2678478063" sldId="269"/>
            <ac:cxnSpMk id="70" creationId="{ACAE6240-3CD9-D2E9-DC41-FF6F472E5304}"/>
          </ac:cxnSpMkLst>
        </pc:cxnChg>
        <pc:cxnChg chg="mod">
          <ac:chgData name="Abel Mayal" userId="8f38e003-f098-4afc-8f9b-e29134336556" providerId="ADAL" clId="{B1D15FE1-6028-484F-A9D2-7E0E91DF2F0D}" dt="2023-05-17T20:48:48.615" v="395" actId="208"/>
          <ac:cxnSpMkLst>
            <pc:docMk/>
            <pc:sldMk cId="2678478063" sldId="269"/>
            <ac:cxnSpMk id="79" creationId="{5D9E59EB-961E-4B2D-89C4-7D728B0FE848}"/>
          </ac:cxnSpMkLst>
        </pc:cxnChg>
        <pc:cxnChg chg="mod">
          <ac:chgData name="Abel Mayal" userId="8f38e003-f098-4afc-8f9b-e29134336556" providerId="ADAL" clId="{B1D15FE1-6028-484F-A9D2-7E0E91DF2F0D}" dt="2023-05-17T20:48:45.955" v="394" actId="208"/>
          <ac:cxnSpMkLst>
            <pc:docMk/>
            <pc:sldMk cId="2678478063" sldId="269"/>
            <ac:cxnSpMk id="80" creationId="{287960F6-782A-05F1-0AA7-A78A6892EFA7}"/>
          </ac:cxnSpMkLst>
        </pc:cxnChg>
        <pc:cxnChg chg="mod">
          <ac:chgData name="Abel Mayal" userId="8f38e003-f098-4afc-8f9b-e29134336556" providerId="ADAL" clId="{B1D15FE1-6028-484F-A9D2-7E0E91DF2F0D}" dt="2023-05-17T20:47:21.379" v="387" actId="208"/>
          <ac:cxnSpMkLst>
            <pc:docMk/>
            <pc:sldMk cId="2678478063" sldId="269"/>
            <ac:cxnSpMk id="89" creationId="{55DFAF57-558D-FF27-2EAA-11CC32F37144}"/>
          </ac:cxnSpMkLst>
        </pc:cxnChg>
      </pc:sldChg>
      <pc:sldChg chg="addSp delSp modSp new del mod modClrScheme chgLayout">
        <pc:chgData name="Abel Mayal" userId="8f38e003-f098-4afc-8f9b-e29134336556" providerId="ADAL" clId="{B1D15FE1-6028-484F-A9D2-7E0E91DF2F0D}" dt="2023-05-17T21:09:19.182" v="540" actId="47"/>
        <pc:sldMkLst>
          <pc:docMk/>
          <pc:sldMk cId="97693170" sldId="270"/>
        </pc:sldMkLst>
        <pc:spChg chg="del mod ord">
          <ac:chgData name="Abel Mayal" userId="8f38e003-f098-4afc-8f9b-e29134336556" providerId="ADAL" clId="{B1D15FE1-6028-484F-A9D2-7E0E91DF2F0D}" dt="2023-05-17T21:09:10.663" v="536" actId="700"/>
          <ac:spMkLst>
            <pc:docMk/>
            <pc:sldMk cId="97693170" sldId="270"/>
            <ac:spMk id="2" creationId="{38103415-6B12-22EB-32C7-A51F79F058D1}"/>
          </ac:spMkLst>
        </pc:spChg>
        <pc:spChg chg="del">
          <ac:chgData name="Abel Mayal" userId="8f38e003-f098-4afc-8f9b-e29134336556" providerId="ADAL" clId="{B1D15FE1-6028-484F-A9D2-7E0E91DF2F0D}" dt="2023-05-17T21:09:10.663" v="536" actId="700"/>
          <ac:spMkLst>
            <pc:docMk/>
            <pc:sldMk cId="97693170" sldId="270"/>
            <ac:spMk id="3" creationId="{CB6D40B0-DB90-C823-2A33-56629F11DCCE}"/>
          </ac:spMkLst>
        </pc:spChg>
        <pc:spChg chg="add mod ord">
          <ac:chgData name="Abel Mayal" userId="8f38e003-f098-4afc-8f9b-e29134336556" providerId="ADAL" clId="{B1D15FE1-6028-484F-A9D2-7E0E91DF2F0D}" dt="2023-05-17T21:09:10.663" v="536" actId="700"/>
          <ac:spMkLst>
            <pc:docMk/>
            <pc:sldMk cId="97693170" sldId="270"/>
            <ac:spMk id="4" creationId="{4A24B91B-E89F-9B93-384C-B00DCF6FA78D}"/>
          </ac:spMkLst>
        </pc:spChg>
        <pc:spChg chg="add mod ord">
          <ac:chgData name="Abel Mayal" userId="8f38e003-f098-4afc-8f9b-e29134336556" providerId="ADAL" clId="{B1D15FE1-6028-484F-A9D2-7E0E91DF2F0D}" dt="2023-05-17T21:09:10.663" v="536" actId="700"/>
          <ac:spMkLst>
            <pc:docMk/>
            <pc:sldMk cId="97693170" sldId="270"/>
            <ac:spMk id="5" creationId="{A0C2EF98-E06A-0E06-78C4-66ABB788300A}"/>
          </ac:spMkLst>
        </pc:spChg>
      </pc:sldChg>
      <pc:sldChg chg="modSp add mod ord">
        <pc:chgData name="Abel Mayal" userId="8f38e003-f098-4afc-8f9b-e29134336556" providerId="ADAL" clId="{B1D15FE1-6028-484F-A9D2-7E0E91DF2F0D}" dt="2023-05-17T21:09:42.968" v="576" actId="20577"/>
        <pc:sldMkLst>
          <pc:docMk/>
          <pc:sldMk cId="3271836638" sldId="271"/>
        </pc:sldMkLst>
        <pc:spChg chg="mod">
          <ac:chgData name="Abel Mayal" userId="8f38e003-f098-4afc-8f9b-e29134336556" providerId="ADAL" clId="{B1D15FE1-6028-484F-A9D2-7E0E91DF2F0D}" dt="2023-05-17T21:09:42.968" v="576" actId="20577"/>
          <ac:spMkLst>
            <pc:docMk/>
            <pc:sldMk cId="3271836638" sldId="271"/>
            <ac:spMk id="9" creationId="{66577F43-6AA0-296D-F596-EA871AB571CB}"/>
          </ac:spMkLst>
        </pc:spChg>
      </pc:sldChg>
      <pc:sldChg chg="addSp delSp modSp new mod modClrScheme chgLayout">
        <pc:chgData name="Abel Mayal" userId="8f38e003-f098-4afc-8f9b-e29134336556" providerId="ADAL" clId="{B1D15FE1-6028-484F-A9D2-7E0E91DF2F0D}" dt="2023-05-17T21:26:07.461" v="802" actId="1076"/>
        <pc:sldMkLst>
          <pc:docMk/>
          <pc:sldMk cId="3169969326" sldId="272"/>
        </pc:sldMkLst>
        <pc:spChg chg="del">
          <ac:chgData name="Abel Mayal" userId="8f38e003-f098-4afc-8f9b-e29134336556" providerId="ADAL" clId="{B1D15FE1-6028-484F-A9D2-7E0E91DF2F0D}" dt="2023-05-17T21:24:45.289" v="732" actId="700"/>
          <ac:spMkLst>
            <pc:docMk/>
            <pc:sldMk cId="3169969326" sldId="272"/>
            <ac:spMk id="2" creationId="{E8CAF33F-A949-B13D-4C09-B5C90DBB4204}"/>
          </ac:spMkLst>
        </pc:spChg>
        <pc:spChg chg="del">
          <ac:chgData name="Abel Mayal" userId="8f38e003-f098-4afc-8f9b-e29134336556" providerId="ADAL" clId="{B1D15FE1-6028-484F-A9D2-7E0E91DF2F0D}" dt="2023-05-17T21:24:45.289" v="732" actId="700"/>
          <ac:spMkLst>
            <pc:docMk/>
            <pc:sldMk cId="3169969326" sldId="272"/>
            <ac:spMk id="3" creationId="{734CBF17-2E72-2F9D-CCA6-F8F37E84EC1A}"/>
          </ac:spMkLst>
        </pc:spChg>
        <pc:spChg chg="add mod">
          <ac:chgData name="Abel Mayal" userId="8f38e003-f098-4afc-8f9b-e29134336556" providerId="ADAL" clId="{B1D15FE1-6028-484F-A9D2-7E0E91DF2F0D}" dt="2023-05-17T21:25:37.884" v="751" actId="1076"/>
          <ac:spMkLst>
            <pc:docMk/>
            <pc:sldMk cId="3169969326" sldId="272"/>
            <ac:spMk id="10" creationId="{D26FC8E1-AA56-3FB7-6039-D57EDBB3CEE2}"/>
          </ac:spMkLst>
        </pc:spChg>
        <pc:picChg chg="add mod">
          <ac:chgData name="Abel Mayal" userId="8f38e003-f098-4afc-8f9b-e29134336556" providerId="ADAL" clId="{B1D15FE1-6028-484F-A9D2-7E0E91DF2F0D}" dt="2023-05-17T21:25:58.519" v="797" actId="1036"/>
          <ac:picMkLst>
            <pc:docMk/>
            <pc:sldMk cId="3169969326" sldId="272"/>
            <ac:picMk id="5" creationId="{22E5CB6D-C0B3-27FF-95E2-5E9B00F58414}"/>
          </ac:picMkLst>
        </pc:picChg>
        <pc:picChg chg="add mod">
          <ac:chgData name="Abel Mayal" userId="8f38e003-f098-4afc-8f9b-e29134336556" providerId="ADAL" clId="{B1D15FE1-6028-484F-A9D2-7E0E91DF2F0D}" dt="2023-05-17T21:26:07.461" v="802" actId="1076"/>
          <ac:picMkLst>
            <pc:docMk/>
            <pc:sldMk cId="3169969326" sldId="272"/>
            <ac:picMk id="7" creationId="{422D89CA-20B7-6244-5A2E-44ABD15F18B1}"/>
          </ac:picMkLst>
        </pc:picChg>
        <pc:picChg chg="add mod">
          <ac:chgData name="Abel Mayal" userId="8f38e003-f098-4afc-8f9b-e29134336556" providerId="ADAL" clId="{B1D15FE1-6028-484F-A9D2-7E0E91DF2F0D}" dt="2023-05-17T21:26:03.464" v="800" actId="1076"/>
          <ac:picMkLst>
            <pc:docMk/>
            <pc:sldMk cId="3169969326" sldId="272"/>
            <ac:picMk id="9" creationId="{A36EC28B-ECF8-675A-89CE-B502FA8FAF56}"/>
          </ac:picMkLst>
        </pc:picChg>
      </pc:sldChg>
      <pc:sldChg chg="addSp modSp add del mod setBg modClrScheme chgLayout">
        <pc:chgData name="Abel Mayal" userId="8f38e003-f098-4afc-8f9b-e29134336556" providerId="ADAL" clId="{B1D15FE1-6028-484F-A9D2-7E0E91DF2F0D}" dt="2023-05-17T21:28:59.128" v="809" actId="700"/>
        <pc:sldMkLst>
          <pc:docMk/>
          <pc:sldMk cId="3715977149" sldId="2099"/>
        </pc:sldMkLst>
        <pc:spChg chg="mod ord">
          <ac:chgData name="Abel Mayal" userId="8f38e003-f098-4afc-8f9b-e29134336556" providerId="ADAL" clId="{B1D15FE1-6028-484F-A9D2-7E0E91DF2F0D}" dt="2023-05-17T21:28:59.128" v="809" actId="700"/>
          <ac:spMkLst>
            <pc:docMk/>
            <pc:sldMk cId="3715977149" sldId="2099"/>
            <ac:spMk id="3" creationId="{00000000-0000-0000-0000-000000000000}"/>
          </ac:spMkLst>
        </pc:spChg>
        <pc:spChg chg="add mod ord">
          <ac:chgData name="Abel Mayal" userId="8f38e003-f098-4afc-8f9b-e29134336556" providerId="ADAL" clId="{B1D15FE1-6028-484F-A9D2-7E0E91DF2F0D}" dt="2023-05-17T21:28:59.128" v="809" actId="700"/>
          <ac:spMkLst>
            <pc:docMk/>
            <pc:sldMk cId="3715977149" sldId="2099"/>
            <ac:spMk id="5" creationId="{7C494C9E-DDD2-F5A6-7FD9-320234369EA7}"/>
          </ac:spMkLst>
        </pc:spChg>
        <pc:spChg chg="add mod ord">
          <ac:chgData name="Abel Mayal" userId="8f38e003-f098-4afc-8f9b-e29134336556" providerId="ADAL" clId="{B1D15FE1-6028-484F-A9D2-7E0E91DF2F0D}" dt="2023-05-17T21:28:59.128" v="809" actId="700"/>
          <ac:spMkLst>
            <pc:docMk/>
            <pc:sldMk cId="3715977149" sldId="2099"/>
            <ac:spMk id="6" creationId="{C3B7786D-5D77-8D22-0B50-F0B0DF06E3EC}"/>
          </ac:spMkLst>
        </pc:spChg>
      </pc:sldChg>
      <pc:sldChg chg="addSp delSp modSp new del mod modClrScheme chgLayout">
        <pc:chgData name="Abel Mayal" userId="8f38e003-f098-4afc-8f9b-e29134336556" providerId="ADAL" clId="{B1D15FE1-6028-484F-A9D2-7E0E91DF2F0D}" dt="2023-05-17T21:39:22.944" v="912" actId="47"/>
        <pc:sldMkLst>
          <pc:docMk/>
          <pc:sldMk cId="2283971159" sldId="2100"/>
        </pc:sldMkLst>
        <pc:spChg chg="del mod ord">
          <ac:chgData name="Abel Mayal" userId="8f38e003-f098-4afc-8f9b-e29134336556" providerId="ADAL" clId="{B1D15FE1-6028-484F-A9D2-7E0E91DF2F0D}" dt="2023-05-17T21:31:46.535" v="817" actId="700"/>
          <ac:spMkLst>
            <pc:docMk/>
            <pc:sldMk cId="2283971159" sldId="2100"/>
            <ac:spMk id="2" creationId="{5518D734-B612-D8C9-BED4-7179EF5965A2}"/>
          </ac:spMkLst>
        </pc:spChg>
        <pc:spChg chg="del">
          <ac:chgData name="Abel Mayal" userId="8f38e003-f098-4afc-8f9b-e29134336556" providerId="ADAL" clId="{B1D15FE1-6028-484F-A9D2-7E0E91DF2F0D}" dt="2023-05-17T21:31:46.535" v="817" actId="700"/>
          <ac:spMkLst>
            <pc:docMk/>
            <pc:sldMk cId="2283971159" sldId="2100"/>
            <ac:spMk id="3" creationId="{1AD92A8C-E6F7-068C-0E19-EF9C1B10612E}"/>
          </ac:spMkLst>
        </pc:spChg>
        <pc:spChg chg="add del mod ord">
          <ac:chgData name="Abel Mayal" userId="8f38e003-f098-4afc-8f9b-e29134336556" providerId="ADAL" clId="{B1D15FE1-6028-484F-A9D2-7E0E91DF2F0D}" dt="2023-05-17T21:32:03.753" v="818" actId="700"/>
          <ac:spMkLst>
            <pc:docMk/>
            <pc:sldMk cId="2283971159" sldId="2100"/>
            <ac:spMk id="4" creationId="{CDB89713-8F9B-8F6C-5077-C266DD2E242F}"/>
          </ac:spMkLst>
        </pc:spChg>
        <pc:spChg chg="add del mod ord">
          <ac:chgData name="Abel Mayal" userId="8f38e003-f098-4afc-8f9b-e29134336556" providerId="ADAL" clId="{B1D15FE1-6028-484F-A9D2-7E0E91DF2F0D}" dt="2023-05-17T21:32:26.174" v="823" actId="478"/>
          <ac:spMkLst>
            <pc:docMk/>
            <pc:sldMk cId="2283971159" sldId="2100"/>
            <ac:spMk id="5" creationId="{F05E63A3-D4BA-D69D-4E02-F3C481D8BC13}"/>
          </ac:spMkLst>
        </pc:spChg>
        <pc:spChg chg="add mod ord">
          <ac:chgData name="Abel Mayal" userId="8f38e003-f098-4afc-8f9b-e29134336556" providerId="ADAL" clId="{B1D15FE1-6028-484F-A9D2-7E0E91DF2F0D}" dt="2023-05-17T21:32:30.695" v="824" actId="1076"/>
          <ac:spMkLst>
            <pc:docMk/>
            <pc:sldMk cId="2283971159" sldId="2100"/>
            <ac:spMk id="6" creationId="{06C72913-5EA8-990E-9EDD-671004677BB0}"/>
          </ac:spMkLst>
        </pc:spChg>
      </pc:sldChg>
      <pc:sldChg chg="addSp modSp new mod modAnim">
        <pc:chgData name="Abel Mayal" userId="8f38e003-f098-4afc-8f9b-e29134336556" providerId="ADAL" clId="{B1D15FE1-6028-484F-A9D2-7E0E91DF2F0D}" dt="2023-05-18T09:56:52.290" v="1471"/>
        <pc:sldMkLst>
          <pc:docMk/>
          <pc:sldMk cId="4095326011" sldId="2100"/>
        </pc:sldMkLst>
        <pc:spChg chg="add mod">
          <ac:chgData name="Abel Mayal" userId="8f38e003-f098-4afc-8f9b-e29134336556" providerId="ADAL" clId="{B1D15FE1-6028-484F-A9D2-7E0E91DF2F0D}" dt="2023-05-18T09:56:35.793" v="1470" actId="1076"/>
          <ac:spMkLst>
            <pc:docMk/>
            <pc:sldMk cId="4095326011" sldId="2100"/>
            <ac:spMk id="9" creationId="{00718A6D-4851-5AE5-78F5-E25CB2AC5BA7}"/>
          </ac:spMkLst>
        </pc:spChg>
        <pc:spChg chg="add mod">
          <ac:chgData name="Abel Mayal" userId="8f38e003-f098-4afc-8f9b-e29134336556" providerId="ADAL" clId="{B1D15FE1-6028-484F-A9D2-7E0E91DF2F0D}" dt="2023-05-17T22:06:14.362" v="1283" actId="1076"/>
          <ac:spMkLst>
            <pc:docMk/>
            <pc:sldMk cId="4095326011" sldId="2100"/>
            <ac:spMk id="10" creationId="{B2FB7F05-D34D-A076-5C1A-82BF94B4D125}"/>
          </ac:spMkLst>
        </pc:spChg>
        <pc:spChg chg="add mod">
          <ac:chgData name="Abel Mayal" userId="8f38e003-f098-4afc-8f9b-e29134336556" providerId="ADAL" clId="{B1D15FE1-6028-484F-A9D2-7E0E91DF2F0D}" dt="2023-05-17T22:06:29.415" v="1291" actId="20577"/>
          <ac:spMkLst>
            <pc:docMk/>
            <pc:sldMk cId="4095326011" sldId="2100"/>
            <ac:spMk id="11" creationId="{65343C15-42E6-B93C-E731-B824946CAB32}"/>
          </ac:spMkLst>
        </pc:spChg>
        <pc:spChg chg="add mod">
          <ac:chgData name="Abel Mayal" userId="8f38e003-f098-4afc-8f9b-e29134336556" providerId="ADAL" clId="{B1D15FE1-6028-484F-A9D2-7E0E91DF2F0D}" dt="2023-05-17T22:06:42.059" v="1300" actId="20577"/>
          <ac:spMkLst>
            <pc:docMk/>
            <pc:sldMk cId="4095326011" sldId="2100"/>
            <ac:spMk id="12" creationId="{B84E417F-6A2D-D1E5-93BA-57E42FC43D03}"/>
          </ac:spMkLst>
        </pc:spChg>
        <pc:picChg chg="add mod">
          <ac:chgData name="Abel Mayal" userId="8f38e003-f098-4afc-8f9b-e29134336556" providerId="ADAL" clId="{B1D15FE1-6028-484F-A9D2-7E0E91DF2F0D}" dt="2023-05-17T22:03:13.959" v="1221" actId="1076"/>
          <ac:picMkLst>
            <pc:docMk/>
            <pc:sldMk cId="4095326011" sldId="2100"/>
            <ac:picMk id="4" creationId="{69A2EFF9-82A8-3BFD-DB17-92FE56D39CA4}"/>
          </ac:picMkLst>
        </pc:picChg>
        <pc:picChg chg="add mod">
          <ac:chgData name="Abel Mayal" userId="8f38e003-f098-4afc-8f9b-e29134336556" providerId="ADAL" clId="{B1D15FE1-6028-484F-A9D2-7E0E91DF2F0D}" dt="2023-05-17T22:04:57.710" v="1245" actId="1038"/>
          <ac:picMkLst>
            <pc:docMk/>
            <pc:sldMk cId="4095326011" sldId="2100"/>
            <ac:picMk id="5" creationId="{92BCD7AD-49F6-9353-75B4-741F3C476BB8}"/>
          </ac:picMkLst>
        </pc:picChg>
        <pc:picChg chg="add mod">
          <ac:chgData name="Abel Mayal" userId="8f38e003-f098-4afc-8f9b-e29134336556" providerId="ADAL" clId="{B1D15FE1-6028-484F-A9D2-7E0E91DF2F0D}" dt="2023-05-17T22:04:47.476" v="1244" actId="1037"/>
          <ac:picMkLst>
            <pc:docMk/>
            <pc:sldMk cId="4095326011" sldId="2100"/>
            <ac:picMk id="6" creationId="{46B22516-B86D-DA19-9F6B-A30B48A408C7}"/>
          </ac:picMkLst>
        </pc:picChg>
        <pc:picChg chg="add mod">
          <ac:chgData name="Abel Mayal" userId="8f38e003-f098-4afc-8f9b-e29134336556" providerId="ADAL" clId="{B1D15FE1-6028-484F-A9D2-7E0E91DF2F0D}" dt="2023-05-17T22:03:11.118" v="1220" actId="1076"/>
          <ac:picMkLst>
            <pc:docMk/>
            <pc:sldMk cId="4095326011" sldId="2100"/>
            <ac:picMk id="8" creationId="{E777BCDB-C6FE-2151-9188-2BF0BB79DDAC}"/>
          </ac:picMkLst>
        </pc:picChg>
      </pc:sldChg>
      <pc:sldChg chg="addSp modSp new mod modNotesTx">
        <pc:chgData name="Abel Mayal" userId="8f38e003-f098-4afc-8f9b-e29134336556" providerId="ADAL" clId="{B1D15FE1-6028-484F-A9D2-7E0E91DF2F0D}" dt="2023-05-18T09:50:16.720" v="1469" actId="1076"/>
        <pc:sldMkLst>
          <pc:docMk/>
          <pc:sldMk cId="1559933355" sldId="2101"/>
        </pc:sldMkLst>
        <pc:spChg chg="mod">
          <ac:chgData name="Abel Mayal" userId="8f38e003-f098-4afc-8f9b-e29134336556" providerId="ADAL" clId="{B1D15FE1-6028-484F-A9D2-7E0E91DF2F0D}" dt="2023-05-18T09:50:16.720" v="1469" actId="1076"/>
          <ac:spMkLst>
            <pc:docMk/>
            <pc:sldMk cId="1559933355" sldId="2101"/>
            <ac:spMk id="2" creationId="{A65A6988-C054-1631-AE25-11E4DC51C1B3}"/>
          </ac:spMkLst>
        </pc:spChg>
        <pc:graphicFrameChg chg="add mod">
          <ac:chgData name="Abel Mayal" userId="8f38e003-f098-4afc-8f9b-e29134336556" providerId="ADAL" clId="{B1D15FE1-6028-484F-A9D2-7E0E91DF2F0D}" dt="2023-05-17T22:08:50.250" v="1303" actId="1076"/>
          <ac:graphicFrameMkLst>
            <pc:docMk/>
            <pc:sldMk cId="1559933355" sldId="2101"/>
            <ac:graphicFrameMk id="4" creationId="{73E823FF-AEFA-1214-C5A2-A9C8990FC6A5}"/>
          </ac:graphicFrameMkLst>
        </pc:graphicFrameChg>
      </pc:sldChg>
      <pc:sldChg chg="delSp modSp new mod modClrScheme chgLayout">
        <pc:chgData name="Abel Mayal" userId="8f38e003-f098-4afc-8f9b-e29134336556" providerId="ADAL" clId="{B1D15FE1-6028-484F-A9D2-7E0E91DF2F0D}" dt="2023-05-18T10:37:49.679" v="1547" actId="700"/>
        <pc:sldMkLst>
          <pc:docMk/>
          <pc:sldMk cId="1629200790" sldId="2102"/>
        </pc:sldMkLst>
        <pc:spChg chg="mod ord">
          <ac:chgData name="Abel Mayal" userId="8f38e003-f098-4afc-8f9b-e29134336556" providerId="ADAL" clId="{B1D15FE1-6028-484F-A9D2-7E0E91DF2F0D}" dt="2023-05-18T10:37:49.679" v="1547" actId="700"/>
          <ac:spMkLst>
            <pc:docMk/>
            <pc:sldMk cId="1629200790" sldId="2102"/>
            <ac:spMk id="2" creationId="{66C504BB-DE15-6040-F2F7-AD8993935291}"/>
          </ac:spMkLst>
        </pc:spChg>
        <pc:spChg chg="del mod">
          <ac:chgData name="Abel Mayal" userId="8f38e003-f098-4afc-8f9b-e29134336556" providerId="ADAL" clId="{B1D15FE1-6028-484F-A9D2-7E0E91DF2F0D}" dt="2023-05-18T10:34:47.382" v="1477" actId="478"/>
          <ac:spMkLst>
            <pc:docMk/>
            <pc:sldMk cId="1629200790" sldId="2102"/>
            <ac:spMk id="3" creationId="{2B35BBEF-473C-1759-C71D-22CD6E7697F1}"/>
          </ac:spMkLst>
        </pc:spChg>
      </pc:sldChg>
      <pc:sldMasterChg chg="addSldLayout modSldLayout">
        <pc:chgData name="Abel Mayal" userId="8f38e003-f098-4afc-8f9b-e29134336556" providerId="ADAL" clId="{B1D15FE1-6028-484F-A9D2-7E0E91DF2F0D}" dt="2023-05-18T10:37:23.556" v="1546" actId="20577"/>
        <pc:sldMasterMkLst>
          <pc:docMk/>
          <pc:sldMasterMk cId="248259089" sldId="2147483891"/>
        </pc:sldMasterMkLst>
        <pc:sldLayoutChg chg="modSp mod">
          <pc:chgData name="Abel Mayal" userId="8f38e003-f098-4afc-8f9b-e29134336556" providerId="ADAL" clId="{B1D15FE1-6028-484F-A9D2-7E0E91DF2F0D}" dt="2023-05-17T21:34:37.845" v="842" actId="1076"/>
          <pc:sldLayoutMkLst>
            <pc:docMk/>
            <pc:sldMasterMk cId="248259089" sldId="2147483891"/>
            <pc:sldLayoutMk cId="3450818993" sldId="2147483901"/>
          </pc:sldLayoutMkLst>
          <pc:picChg chg="mod">
            <ac:chgData name="Abel Mayal" userId="8f38e003-f098-4afc-8f9b-e29134336556" providerId="ADAL" clId="{B1D15FE1-6028-484F-A9D2-7E0E91DF2F0D}" dt="2023-05-17T21:34:37.845" v="842" actId="1076"/>
            <ac:picMkLst>
              <pc:docMk/>
              <pc:sldMasterMk cId="248259089" sldId="2147483891"/>
              <pc:sldLayoutMk cId="3450818993" sldId="2147483901"/>
              <ac:picMk id="18" creationId="{00000000-0000-0000-0000-000000000000}"/>
            </ac:picMkLst>
          </pc:picChg>
        </pc:sldLayoutChg>
        <pc:sldLayoutChg chg="delSp mod">
          <pc:chgData name="Abel Mayal" userId="8f38e003-f098-4afc-8f9b-e29134336556" providerId="ADAL" clId="{B1D15FE1-6028-484F-A9D2-7E0E91DF2F0D}" dt="2023-05-17T20:43:16.662" v="371" actId="478"/>
          <pc:sldLayoutMkLst>
            <pc:docMk/>
            <pc:sldMasterMk cId="248259089" sldId="2147483891"/>
            <pc:sldLayoutMk cId="2998416150" sldId="2147483937"/>
          </pc:sldLayoutMkLst>
          <pc:spChg chg="del">
            <ac:chgData name="Abel Mayal" userId="8f38e003-f098-4afc-8f9b-e29134336556" providerId="ADAL" clId="{B1D15FE1-6028-484F-A9D2-7E0E91DF2F0D}" dt="2023-05-17T20:43:16.662" v="371" actId="478"/>
            <ac:spMkLst>
              <pc:docMk/>
              <pc:sldMasterMk cId="248259089" sldId="2147483891"/>
              <pc:sldLayoutMk cId="2998416150" sldId="2147483937"/>
              <ac:spMk id="68" creationId="{00000000-0000-0000-0000-000000000000}"/>
            </ac:spMkLst>
          </pc:spChg>
          <pc:picChg chg="del">
            <ac:chgData name="Abel Mayal" userId="8f38e003-f098-4afc-8f9b-e29134336556" providerId="ADAL" clId="{B1D15FE1-6028-484F-A9D2-7E0E91DF2F0D}" dt="2023-05-17T20:43:06.685" v="369" actId="478"/>
            <ac:picMkLst>
              <pc:docMk/>
              <pc:sldMasterMk cId="248259089" sldId="2147483891"/>
              <pc:sldLayoutMk cId="2998416150" sldId="2147483937"/>
              <ac:picMk id="2" creationId="{00000000-0000-0000-0000-000000000000}"/>
            </ac:picMkLst>
          </pc:picChg>
          <pc:picChg chg="del">
            <ac:chgData name="Abel Mayal" userId="8f38e003-f098-4afc-8f9b-e29134336556" providerId="ADAL" clId="{B1D15FE1-6028-484F-A9D2-7E0E91DF2F0D}" dt="2023-05-17T20:43:09.300" v="370" actId="478"/>
            <ac:picMkLst>
              <pc:docMk/>
              <pc:sldMasterMk cId="248259089" sldId="2147483891"/>
              <pc:sldLayoutMk cId="2998416150" sldId="2147483937"/>
              <ac:picMk id="11" creationId="{00000000-0000-0000-0000-000000000000}"/>
            </ac:picMkLst>
          </pc:picChg>
        </pc:sldLayoutChg>
        <pc:sldLayoutChg chg="addSp delSp modSp mod">
          <pc:chgData name="Abel Mayal" userId="8f38e003-f098-4afc-8f9b-e29134336556" providerId="ADAL" clId="{B1D15FE1-6028-484F-A9D2-7E0E91DF2F0D}" dt="2023-05-18T10:37:23.556" v="1546" actId="20577"/>
          <pc:sldLayoutMkLst>
            <pc:docMk/>
            <pc:sldMasterMk cId="248259089" sldId="2147483891"/>
            <pc:sldLayoutMk cId="388471006" sldId="2147483954"/>
          </pc:sldLayoutMkLst>
          <pc:spChg chg="mod">
            <ac:chgData name="Abel Mayal" userId="8f38e003-f098-4afc-8f9b-e29134336556" providerId="ADAL" clId="{B1D15FE1-6028-484F-A9D2-7E0E91DF2F0D}" dt="2023-05-18T10:37:17.234" v="1544" actId="1076"/>
            <ac:spMkLst>
              <pc:docMk/>
              <pc:sldMasterMk cId="248259089" sldId="2147483891"/>
              <pc:sldLayoutMk cId="388471006" sldId="2147483954"/>
              <ac:spMk id="3" creationId="{00000000-0000-0000-0000-000000000000}"/>
            </ac:spMkLst>
          </pc:spChg>
          <pc:spChg chg="mod">
            <ac:chgData name="Abel Mayal" userId="8f38e003-f098-4afc-8f9b-e29134336556" providerId="ADAL" clId="{B1D15FE1-6028-484F-A9D2-7E0E91DF2F0D}" dt="2023-05-18T10:37:23.556" v="1546" actId="20577"/>
            <ac:spMkLst>
              <pc:docMk/>
              <pc:sldMasterMk cId="248259089" sldId="2147483891"/>
              <pc:sldLayoutMk cId="388471006" sldId="2147483954"/>
              <ac:spMk id="14" creationId="{00000000-0000-0000-0000-000000000000}"/>
            </ac:spMkLst>
          </pc:spChg>
          <pc:spChg chg="mod">
            <ac:chgData name="Abel Mayal" userId="8f38e003-f098-4afc-8f9b-e29134336556" providerId="ADAL" clId="{B1D15FE1-6028-484F-A9D2-7E0E91DF2F0D}" dt="2023-05-18T10:37:10.499" v="1543" actId="1076"/>
            <ac:spMkLst>
              <pc:docMk/>
              <pc:sldMasterMk cId="248259089" sldId="2147483891"/>
              <pc:sldLayoutMk cId="388471006" sldId="2147483954"/>
              <ac:spMk id="16" creationId="{00000000-0000-0000-0000-000000000000}"/>
            </ac:spMkLst>
          </pc:spChg>
          <pc:spChg chg="del">
            <ac:chgData name="Abel Mayal" userId="8f38e003-f098-4afc-8f9b-e29134336556" providerId="ADAL" clId="{B1D15FE1-6028-484F-A9D2-7E0E91DF2F0D}" dt="2023-05-18T10:36:36.093" v="1538" actId="478"/>
            <ac:spMkLst>
              <pc:docMk/>
              <pc:sldMasterMk cId="248259089" sldId="2147483891"/>
              <pc:sldLayoutMk cId="388471006" sldId="2147483954"/>
              <ac:spMk id="24" creationId="{00000000-0000-0000-0000-000000000000}"/>
            </ac:spMkLst>
          </pc:spChg>
          <pc:picChg chg="add mod">
            <ac:chgData name="Abel Mayal" userId="8f38e003-f098-4afc-8f9b-e29134336556" providerId="ADAL" clId="{B1D15FE1-6028-484F-A9D2-7E0E91DF2F0D}" dt="2023-05-18T10:37:05.311" v="1542" actId="1076"/>
            <ac:picMkLst>
              <pc:docMk/>
              <pc:sldMasterMk cId="248259089" sldId="2147483891"/>
              <pc:sldLayoutMk cId="388471006" sldId="2147483954"/>
              <ac:picMk id="5" creationId="{A503D45A-F54C-01C5-F326-BD697A5EA01C}"/>
            </ac:picMkLst>
          </pc:picChg>
          <pc:picChg chg="mod">
            <ac:chgData name="Abel Mayal" userId="8f38e003-f098-4afc-8f9b-e29134336556" providerId="ADAL" clId="{B1D15FE1-6028-484F-A9D2-7E0E91DF2F0D}" dt="2023-05-18T10:36:01.951" v="1505" actId="1076"/>
            <ac:picMkLst>
              <pc:docMk/>
              <pc:sldMasterMk cId="248259089" sldId="2147483891"/>
              <pc:sldLayoutMk cId="388471006" sldId="2147483954"/>
              <ac:picMk id="7" creationId="{00000000-0000-0000-0000-000000000000}"/>
            </ac:picMkLst>
          </pc:picChg>
        </pc:sldLayoutChg>
        <pc:sldLayoutChg chg="addSp delSp modSp mod">
          <pc:chgData name="Abel Mayal" userId="8f38e003-f098-4afc-8f9b-e29134336556" providerId="ADAL" clId="{B1D15FE1-6028-484F-A9D2-7E0E91DF2F0D}" dt="2023-05-17T21:37:26.810" v="909" actId="478"/>
          <pc:sldLayoutMkLst>
            <pc:docMk/>
            <pc:sldMasterMk cId="248259089" sldId="2147483891"/>
            <pc:sldLayoutMk cId="3447597279" sldId="2147483956"/>
          </pc:sldLayoutMkLst>
          <pc:spChg chg="mod">
            <ac:chgData name="Abel Mayal" userId="8f38e003-f098-4afc-8f9b-e29134336556" providerId="ADAL" clId="{B1D15FE1-6028-484F-A9D2-7E0E91DF2F0D}" dt="2023-05-17T21:35:30.753" v="854" actId="1076"/>
            <ac:spMkLst>
              <pc:docMk/>
              <pc:sldMasterMk cId="248259089" sldId="2147483891"/>
              <pc:sldLayoutMk cId="3447597279" sldId="2147483956"/>
              <ac:spMk id="11" creationId="{00000000-0000-0000-0000-000000000000}"/>
            </ac:spMkLst>
          </pc:spChg>
          <pc:spChg chg="del mod">
            <ac:chgData name="Abel Mayal" userId="8f38e003-f098-4afc-8f9b-e29134336556" providerId="ADAL" clId="{B1D15FE1-6028-484F-A9D2-7E0E91DF2F0D}" dt="2023-05-17T21:37:26.810" v="909" actId="478"/>
            <ac:spMkLst>
              <pc:docMk/>
              <pc:sldMasterMk cId="248259089" sldId="2147483891"/>
              <pc:sldLayoutMk cId="3447597279" sldId="2147483956"/>
              <ac:spMk id="21" creationId="{00000000-0000-0000-0000-000000000000}"/>
            </ac:spMkLst>
          </pc:spChg>
          <pc:picChg chg="del mod">
            <ac:chgData name="Abel Mayal" userId="8f38e003-f098-4afc-8f9b-e29134336556" providerId="ADAL" clId="{B1D15FE1-6028-484F-A9D2-7E0E91DF2F0D}" dt="2023-05-17T21:33:43.670" v="827" actId="478"/>
            <ac:picMkLst>
              <pc:docMk/>
              <pc:sldMasterMk cId="248259089" sldId="2147483891"/>
              <pc:sldLayoutMk cId="3447597279" sldId="2147483956"/>
              <ac:picMk id="2" creationId="{00000000-0000-0000-0000-000000000000}"/>
            </ac:picMkLst>
          </pc:picChg>
          <pc:picChg chg="add mod ord">
            <ac:chgData name="Abel Mayal" userId="8f38e003-f098-4afc-8f9b-e29134336556" providerId="ADAL" clId="{B1D15FE1-6028-484F-A9D2-7E0E91DF2F0D}" dt="2023-05-17T21:34:55.383" v="845" actId="167"/>
            <ac:picMkLst>
              <pc:docMk/>
              <pc:sldMasterMk cId="248259089" sldId="2147483891"/>
              <pc:sldLayoutMk cId="3447597279" sldId="2147483956"/>
              <ac:picMk id="3" creationId="{FFFE8355-774B-6031-0C64-B3DB50D5E477}"/>
            </ac:picMkLst>
          </pc:picChg>
          <pc:picChg chg="add mod ord">
            <ac:chgData name="Abel Mayal" userId="8f38e003-f098-4afc-8f9b-e29134336556" providerId="ADAL" clId="{B1D15FE1-6028-484F-A9D2-7E0E91DF2F0D}" dt="2023-05-17T21:34:59.689" v="846" actId="167"/>
            <ac:picMkLst>
              <pc:docMk/>
              <pc:sldMasterMk cId="248259089" sldId="2147483891"/>
              <pc:sldLayoutMk cId="3447597279" sldId="2147483956"/>
              <ac:picMk id="4" creationId="{88990B15-E8AC-4CEC-B5FA-17C138A46FAE}"/>
            </ac:picMkLst>
          </pc:picChg>
          <pc:picChg chg="mod">
            <ac:chgData name="Abel Mayal" userId="8f38e003-f098-4afc-8f9b-e29134336556" providerId="ADAL" clId="{B1D15FE1-6028-484F-A9D2-7E0E91DF2F0D}" dt="2023-05-17T21:35:04.994" v="847" actId="1076"/>
            <ac:picMkLst>
              <pc:docMk/>
              <pc:sldMasterMk cId="248259089" sldId="2147483891"/>
              <pc:sldLayoutMk cId="3447597279" sldId="2147483956"/>
              <ac:picMk id="14" creationId="{00000000-0000-0000-0000-000000000000}"/>
            </ac:picMkLst>
          </pc:picChg>
        </pc:sldLayoutChg>
        <pc:sldLayoutChg chg="add mod modTransition">
          <pc:chgData name="Abel Mayal" userId="8f38e003-f098-4afc-8f9b-e29134336556" providerId="ADAL" clId="{B1D15FE1-6028-484F-A9D2-7E0E91DF2F0D}" dt="2023-05-18T10:35:51.077" v="1503" actId="2890"/>
          <pc:sldLayoutMkLst>
            <pc:docMk/>
            <pc:sldMasterMk cId="248259089" sldId="2147483891"/>
            <pc:sldLayoutMk cId="3735458825" sldId="2147483957"/>
          </pc:sldLayoutMkLst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0914D24-3421-41F5-8901-E302EBDAD1BC}" type="doc">
      <dgm:prSet loTypeId="urn:microsoft.com/office/officeart/2005/8/layout/radial3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67132FE1-6751-4402-AE62-E29730AD0CD5}">
      <dgm:prSet phldrT="[Text]" custT="1"/>
      <dgm:spPr/>
      <dgm:t>
        <a:bodyPr/>
        <a:lstStyle/>
        <a:p>
          <a:r>
            <a:rPr lang="en-GB" sz="2400" b="1" dirty="0">
              <a:solidFill>
                <a:schemeClr val="bg1">
                  <a:lumMod val="95000"/>
                </a:schemeClr>
              </a:solidFill>
            </a:rPr>
            <a:t>Integration</a:t>
          </a:r>
          <a:endParaRPr lang="en-US" sz="2400" b="1" dirty="0">
            <a:solidFill>
              <a:schemeClr val="bg1">
                <a:lumMod val="95000"/>
              </a:schemeClr>
            </a:solidFill>
          </a:endParaRPr>
        </a:p>
      </dgm:t>
    </dgm:pt>
    <dgm:pt modelId="{656ABF29-9395-4C25-B274-E956D91F6F8C}" type="parTrans" cxnId="{425A7AB2-3562-4D1A-B2AE-C75452C16CF9}">
      <dgm:prSet/>
      <dgm:spPr/>
      <dgm:t>
        <a:bodyPr/>
        <a:lstStyle/>
        <a:p>
          <a:endParaRPr lang="en-US" sz="2400" b="1">
            <a:solidFill>
              <a:schemeClr val="bg1">
                <a:lumMod val="95000"/>
              </a:schemeClr>
            </a:solidFill>
          </a:endParaRPr>
        </a:p>
      </dgm:t>
    </dgm:pt>
    <dgm:pt modelId="{2C527702-B591-4F03-B9CA-FB8A322451DA}" type="sibTrans" cxnId="{425A7AB2-3562-4D1A-B2AE-C75452C16CF9}">
      <dgm:prSet/>
      <dgm:spPr/>
      <dgm:t>
        <a:bodyPr/>
        <a:lstStyle/>
        <a:p>
          <a:endParaRPr lang="en-US" sz="2400" b="1">
            <a:solidFill>
              <a:schemeClr val="bg1">
                <a:lumMod val="95000"/>
              </a:schemeClr>
            </a:solidFill>
          </a:endParaRPr>
        </a:p>
      </dgm:t>
    </dgm:pt>
    <dgm:pt modelId="{423E76A5-E3A5-424E-9DEA-06808BEB3732}">
      <dgm:prSet phldrT="[Text]" custT="1"/>
      <dgm:spPr>
        <a:solidFill>
          <a:schemeClr val="bg1">
            <a:alpha val="50000"/>
          </a:schemeClr>
        </a:solidFill>
      </dgm:spPr>
      <dgm:t>
        <a:bodyPr/>
        <a:lstStyle/>
        <a:p>
          <a:r>
            <a:rPr lang="en-GB" sz="1800" b="1" dirty="0">
              <a:solidFill>
                <a:schemeClr val="bg1">
                  <a:lumMod val="95000"/>
                </a:schemeClr>
              </a:solidFill>
            </a:rPr>
            <a:t>15 x 5GC</a:t>
          </a:r>
          <a:endParaRPr lang="en-US" sz="1800" b="1" dirty="0">
            <a:solidFill>
              <a:schemeClr val="bg1">
                <a:lumMod val="95000"/>
              </a:schemeClr>
            </a:solidFill>
          </a:endParaRPr>
        </a:p>
      </dgm:t>
    </dgm:pt>
    <dgm:pt modelId="{053283D4-1AAA-437D-BDEE-147E12FB43E6}" type="parTrans" cxnId="{60912AAD-45AE-4CED-B532-1649772BC457}">
      <dgm:prSet/>
      <dgm:spPr/>
      <dgm:t>
        <a:bodyPr/>
        <a:lstStyle/>
        <a:p>
          <a:endParaRPr lang="en-US" sz="2400" b="1">
            <a:solidFill>
              <a:schemeClr val="bg1">
                <a:lumMod val="95000"/>
              </a:schemeClr>
            </a:solidFill>
          </a:endParaRPr>
        </a:p>
      </dgm:t>
    </dgm:pt>
    <dgm:pt modelId="{6FF162B9-EB69-4348-A355-D3E9839F08CF}" type="sibTrans" cxnId="{60912AAD-45AE-4CED-B532-1649772BC457}">
      <dgm:prSet/>
      <dgm:spPr/>
      <dgm:t>
        <a:bodyPr/>
        <a:lstStyle/>
        <a:p>
          <a:endParaRPr lang="en-US" sz="2400" b="1">
            <a:solidFill>
              <a:schemeClr val="bg1">
                <a:lumMod val="95000"/>
              </a:schemeClr>
            </a:solidFill>
          </a:endParaRPr>
        </a:p>
      </dgm:t>
    </dgm:pt>
    <dgm:pt modelId="{D19F35F0-9D50-48DE-ACEC-8DBD853EF985}">
      <dgm:prSet phldrT="[Text]" custT="1"/>
      <dgm:spPr/>
      <dgm:t>
        <a:bodyPr/>
        <a:lstStyle/>
        <a:p>
          <a:r>
            <a:rPr lang="en-GB" sz="1800" b="1" dirty="0">
              <a:solidFill>
                <a:schemeClr val="bg1">
                  <a:lumMod val="95000"/>
                </a:schemeClr>
              </a:solidFill>
            </a:rPr>
            <a:t>Virtual Platforms</a:t>
          </a:r>
          <a:endParaRPr lang="en-US" sz="1800" b="1" dirty="0">
            <a:solidFill>
              <a:schemeClr val="bg1">
                <a:lumMod val="95000"/>
              </a:schemeClr>
            </a:solidFill>
          </a:endParaRPr>
        </a:p>
      </dgm:t>
    </dgm:pt>
    <dgm:pt modelId="{B9563516-A258-4EA6-8D35-4C173C49E1D0}" type="parTrans" cxnId="{D27595B1-8270-4C2C-9F37-A7E90A5F91F3}">
      <dgm:prSet/>
      <dgm:spPr/>
      <dgm:t>
        <a:bodyPr/>
        <a:lstStyle/>
        <a:p>
          <a:endParaRPr lang="en-US" sz="2400" b="1">
            <a:solidFill>
              <a:schemeClr val="bg1">
                <a:lumMod val="95000"/>
              </a:schemeClr>
            </a:solidFill>
          </a:endParaRPr>
        </a:p>
      </dgm:t>
    </dgm:pt>
    <dgm:pt modelId="{41CD0464-E30A-40AD-8DDD-D58EFDAF56B3}" type="sibTrans" cxnId="{D27595B1-8270-4C2C-9F37-A7E90A5F91F3}">
      <dgm:prSet/>
      <dgm:spPr/>
      <dgm:t>
        <a:bodyPr/>
        <a:lstStyle/>
        <a:p>
          <a:endParaRPr lang="en-US" sz="2400" b="1">
            <a:solidFill>
              <a:schemeClr val="bg1">
                <a:lumMod val="95000"/>
              </a:schemeClr>
            </a:solidFill>
          </a:endParaRPr>
        </a:p>
      </dgm:t>
    </dgm:pt>
    <dgm:pt modelId="{986758D9-56F0-496C-81C4-B44F0596E895}">
      <dgm:prSet phldrT="[Text]" custT="1"/>
      <dgm:spPr/>
      <dgm:t>
        <a:bodyPr/>
        <a:lstStyle/>
        <a:p>
          <a:r>
            <a:rPr lang="en-GB" sz="1800" b="1" dirty="0">
              <a:solidFill>
                <a:schemeClr val="bg1">
                  <a:lumMod val="95000"/>
                </a:schemeClr>
              </a:solidFill>
            </a:rPr>
            <a:t>Other</a:t>
          </a:r>
          <a:br>
            <a:rPr lang="en-GB" sz="1800" b="1" dirty="0">
              <a:solidFill>
                <a:schemeClr val="bg1">
                  <a:lumMod val="95000"/>
                </a:schemeClr>
              </a:solidFill>
            </a:rPr>
          </a:br>
          <a:r>
            <a:rPr lang="en-GB" sz="1800" b="1" dirty="0">
              <a:solidFill>
                <a:schemeClr val="bg1">
                  <a:lumMod val="95000"/>
                </a:schemeClr>
              </a:solidFill>
            </a:rPr>
            <a:t>O-RAN vendors</a:t>
          </a:r>
          <a:endParaRPr lang="en-US" sz="1800" b="1" dirty="0">
            <a:solidFill>
              <a:schemeClr val="bg1">
                <a:lumMod val="95000"/>
              </a:schemeClr>
            </a:solidFill>
          </a:endParaRPr>
        </a:p>
      </dgm:t>
    </dgm:pt>
    <dgm:pt modelId="{0A1672A0-74EB-4A3C-B647-A1CD7D424BC5}" type="parTrans" cxnId="{AC7DD2D7-B64D-43CA-A5F6-D8B8D2417FB5}">
      <dgm:prSet/>
      <dgm:spPr/>
      <dgm:t>
        <a:bodyPr/>
        <a:lstStyle/>
        <a:p>
          <a:endParaRPr lang="en-US" sz="2400" b="1">
            <a:solidFill>
              <a:schemeClr val="bg1">
                <a:lumMod val="95000"/>
              </a:schemeClr>
            </a:solidFill>
          </a:endParaRPr>
        </a:p>
      </dgm:t>
    </dgm:pt>
    <dgm:pt modelId="{42147D14-CB6F-4FA4-9848-6E96BB33F017}" type="sibTrans" cxnId="{AC7DD2D7-B64D-43CA-A5F6-D8B8D2417FB5}">
      <dgm:prSet/>
      <dgm:spPr/>
      <dgm:t>
        <a:bodyPr/>
        <a:lstStyle/>
        <a:p>
          <a:endParaRPr lang="en-US" sz="2400" b="1">
            <a:solidFill>
              <a:schemeClr val="bg1">
                <a:lumMod val="95000"/>
              </a:schemeClr>
            </a:solidFill>
          </a:endParaRPr>
        </a:p>
      </dgm:t>
    </dgm:pt>
    <dgm:pt modelId="{AD6A2D9A-C5D0-4EF9-8C8D-DC8E23D4D3FE}">
      <dgm:prSet phldrT="[Text]" custT="1"/>
      <dgm:spPr/>
      <dgm:t>
        <a:bodyPr/>
        <a:lstStyle/>
        <a:p>
          <a:r>
            <a:rPr lang="en-GB" sz="1800" b="1" dirty="0">
              <a:solidFill>
                <a:schemeClr val="bg1">
                  <a:lumMod val="95000"/>
                </a:schemeClr>
              </a:solidFill>
            </a:rPr>
            <a:t>2 x Main </a:t>
          </a:r>
          <a:r>
            <a:rPr lang="en-GB" sz="1400" b="1" dirty="0" err="1">
              <a:solidFill>
                <a:schemeClr val="bg1">
                  <a:lumMod val="95000"/>
                </a:schemeClr>
              </a:solidFill>
            </a:rPr>
            <a:t>Hyperscalers</a:t>
          </a:r>
          <a:endParaRPr lang="en-US" sz="1800" b="1" dirty="0">
            <a:solidFill>
              <a:schemeClr val="bg1">
                <a:lumMod val="95000"/>
              </a:schemeClr>
            </a:solidFill>
          </a:endParaRPr>
        </a:p>
      </dgm:t>
    </dgm:pt>
    <dgm:pt modelId="{7AE414B1-035C-44CC-84F0-CE8E9C2FA35C}" type="parTrans" cxnId="{7FBE3FE4-4BFB-45E9-BEEE-7F4540876F33}">
      <dgm:prSet/>
      <dgm:spPr/>
      <dgm:t>
        <a:bodyPr/>
        <a:lstStyle/>
        <a:p>
          <a:endParaRPr lang="en-US" sz="2400" b="1">
            <a:solidFill>
              <a:schemeClr val="bg1">
                <a:lumMod val="95000"/>
              </a:schemeClr>
            </a:solidFill>
          </a:endParaRPr>
        </a:p>
      </dgm:t>
    </dgm:pt>
    <dgm:pt modelId="{FB91F2F8-72EF-4DE1-888A-EE4962B5281D}" type="sibTrans" cxnId="{7FBE3FE4-4BFB-45E9-BEEE-7F4540876F33}">
      <dgm:prSet/>
      <dgm:spPr/>
      <dgm:t>
        <a:bodyPr/>
        <a:lstStyle/>
        <a:p>
          <a:endParaRPr lang="en-US" sz="2400" b="1">
            <a:solidFill>
              <a:schemeClr val="bg1">
                <a:lumMod val="95000"/>
              </a:schemeClr>
            </a:solidFill>
          </a:endParaRPr>
        </a:p>
      </dgm:t>
    </dgm:pt>
    <dgm:pt modelId="{A20F8282-9F50-4AD0-ADD2-E26E8C0BD465}">
      <dgm:prSet phldrT="[Text]" custT="1"/>
      <dgm:spPr>
        <a:solidFill>
          <a:srgbClr val="FF0000">
            <a:alpha val="50000"/>
          </a:srgbClr>
        </a:solidFill>
      </dgm:spPr>
      <dgm:t>
        <a:bodyPr/>
        <a:lstStyle/>
        <a:p>
          <a:r>
            <a:rPr lang="en-GB" sz="1800" b="1" dirty="0">
              <a:solidFill>
                <a:schemeClr val="bg1">
                  <a:lumMod val="95000"/>
                </a:schemeClr>
              </a:solidFill>
            </a:rPr>
            <a:t>Several OEM Servers</a:t>
          </a:r>
          <a:endParaRPr lang="en-US" sz="1800" b="1" dirty="0">
            <a:solidFill>
              <a:schemeClr val="bg1">
                <a:lumMod val="95000"/>
              </a:schemeClr>
            </a:solidFill>
          </a:endParaRPr>
        </a:p>
      </dgm:t>
    </dgm:pt>
    <dgm:pt modelId="{5CC91888-2AE8-4E9B-91D0-C7361A1F777B}" type="parTrans" cxnId="{FD2320BF-42B2-47B5-AA98-7BE3722526C7}">
      <dgm:prSet/>
      <dgm:spPr/>
      <dgm:t>
        <a:bodyPr/>
        <a:lstStyle/>
        <a:p>
          <a:endParaRPr lang="en-US" sz="2400" b="1">
            <a:solidFill>
              <a:schemeClr val="bg1">
                <a:lumMod val="95000"/>
              </a:schemeClr>
            </a:solidFill>
          </a:endParaRPr>
        </a:p>
      </dgm:t>
    </dgm:pt>
    <dgm:pt modelId="{6CE3CF45-DCCF-4362-B829-F38B3DA68D34}" type="sibTrans" cxnId="{FD2320BF-42B2-47B5-AA98-7BE3722526C7}">
      <dgm:prSet/>
      <dgm:spPr/>
      <dgm:t>
        <a:bodyPr/>
        <a:lstStyle/>
        <a:p>
          <a:endParaRPr lang="en-US" sz="2400" b="1">
            <a:solidFill>
              <a:schemeClr val="bg1">
                <a:lumMod val="95000"/>
              </a:schemeClr>
            </a:solidFill>
          </a:endParaRPr>
        </a:p>
      </dgm:t>
    </dgm:pt>
    <dgm:pt modelId="{AD779D64-28B4-441B-AF6D-B558110C7FEF}">
      <dgm:prSet phldrT="[Text]" custT="1"/>
      <dgm:spPr/>
      <dgm:t>
        <a:bodyPr/>
        <a:lstStyle/>
        <a:p>
          <a:r>
            <a:rPr lang="en-GB" sz="1800" b="1" dirty="0">
              <a:solidFill>
                <a:schemeClr val="bg1">
                  <a:lumMod val="95000"/>
                </a:schemeClr>
              </a:solidFill>
            </a:rPr>
            <a:t>RIC</a:t>
          </a:r>
          <a:endParaRPr lang="en-US" sz="1800" b="1" dirty="0">
            <a:solidFill>
              <a:schemeClr val="bg1">
                <a:lumMod val="95000"/>
              </a:schemeClr>
            </a:solidFill>
          </a:endParaRPr>
        </a:p>
      </dgm:t>
    </dgm:pt>
    <dgm:pt modelId="{70B18319-1EBF-43EC-8DFA-988BDB5A8049}" type="parTrans" cxnId="{43F5A50E-A077-427F-AE5D-0FC42DCFDA7A}">
      <dgm:prSet/>
      <dgm:spPr/>
      <dgm:t>
        <a:bodyPr/>
        <a:lstStyle/>
        <a:p>
          <a:endParaRPr lang="en-US" sz="2400" b="1">
            <a:solidFill>
              <a:schemeClr val="bg1">
                <a:lumMod val="95000"/>
              </a:schemeClr>
            </a:solidFill>
          </a:endParaRPr>
        </a:p>
      </dgm:t>
    </dgm:pt>
    <dgm:pt modelId="{73C52911-CAAD-43A9-BAE1-B40093FA9A32}" type="sibTrans" cxnId="{43F5A50E-A077-427F-AE5D-0FC42DCFDA7A}">
      <dgm:prSet/>
      <dgm:spPr/>
      <dgm:t>
        <a:bodyPr/>
        <a:lstStyle/>
        <a:p>
          <a:endParaRPr lang="en-US" sz="2400" b="1">
            <a:solidFill>
              <a:schemeClr val="bg1">
                <a:lumMod val="95000"/>
              </a:schemeClr>
            </a:solidFill>
          </a:endParaRPr>
        </a:p>
      </dgm:t>
    </dgm:pt>
    <dgm:pt modelId="{E1983057-9C42-4A08-80AD-0B87B7D87C9C}">
      <dgm:prSet phldrT="[Text]" custT="1"/>
      <dgm:spPr/>
      <dgm:t>
        <a:bodyPr/>
        <a:lstStyle/>
        <a:p>
          <a:r>
            <a:rPr lang="en-GB" sz="1800" b="1" dirty="0">
              <a:solidFill>
                <a:schemeClr val="bg1">
                  <a:lumMod val="95000"/>
                </a:schemeClr>
              </a:solidFill>
            </a:rPr>
            <a:t>UEs and CPEs</a:t>
          </a:r>
          <a:endParaRPr lang="en-US" sz="1800" b="1" dirty="0">
            <a:solidFill>
              <a:schemeClr val="bg1">
                <a:lumMod val="95000"/>
              </a:schemeClr>
            </a:solidFill>
          </a:endParaRPr>
        </a:p>
      </dgm:t>
    </dgm:pt>
    <dgm:pt modelId="{7259542A-6DE1-44F3-83D6-13D9ABDC7B54}" type="parTrans" cxnId="{070B7D3C-AF60-49C2-BD54-002BEDABB32F}">
      <dgm:prSet/>
      <dgm:spPr/>
      <dgm:t>
        <a:bodyPr/>
        <a:lstStyle/>
        <a:p>
          <a:endParaRPr lang="en-US" sz="2400"/>
        </a:p>
      </dgm:t>
    </dgm:pt>
    <dgm:pt modelId="{FAA6F62C-7570-4E4E-A285-08BA4527F65A}" type="sibTrans" cxnId="{070B7D3C-AF60-49C2-BD54-002BEDABB32F}">
      <dgm:prSet/>
      <dgm:spPr/>
      <dgm:t>
        <a:bodyPr/>
        <a:lstStyle/>
        <a:p>
          <a:endParaRPr lang="en-US" sz="2400"/>
        </a:p>
      </dgm:t>
    </dgm:pt>
    <dgm:pt modelId="{EDA8F3EE-C9A2-472B-BE97-ED08063CCF5D}" type="pres">
      <dgm:prSet presAssocID="{C0914D24-3421-41F5-8901-E302EBDAD1BC}" presName="composite" presStyleCnt="0">
        <dgm:presLayoutVars>
          <dgm:chMax val="1"/>
          <dgm:dir/>
          <dgm:resizeHandles val="exact"/>
        </dgm:presLayoutVars>
      </dgm:prSet>
      <dgm:spPr/>
    </dgm:pt>
    <dgm:pt modelId="{32122564-5850-4B41-B454-99153B9D6892}" type="pres">
      <dgm:prSet presAssocID="{C0914D24-3421-41F5-8901-E302EBDAD1BC}" presName="radial" presStyleCnt="0">
        <dgm:presLayoutVars>
          <dgm:animLvl val="ctr"/>
        </dgm:presLayoutVars>
      </dgm:prSet>
      <dgm:spPr/>
    </dgm:pt>
    <dgm:pt modelId="{643D6B5E-C7C6-4DFB-B5CC-9979C2E71FC1}" type="pres">
      <dgm:prSet presAssocID="{67132FE1-6751-4402-AE62-E29730AD0CD5}" presName="centerShape" presStyleLbl="vennNode1" presStyleIdx="0" presStyleCnt="8"/>
      <dgm:spPr/>
    </dgm:pt>
    <dgm:pt modelId="{44E7A58C-5A08-4EB1-A06F-9653B59C01FF}" type="pres">
      <dgm:prSet presAssocID="{423E76A5-E3A5-424E-9DEA-06808BEB3732}" presName="node" presStyleLbl="vennNode1" presStyleIdx="1" presStyleCnt="8" custScaleX="122648" custScaleY="122648">
        <dgm:presLayoutVars>
          <dgm:bulletEnabled val="1"/>
        </dgm:presLayoutVars>
      </dgm:prSet>
      <dgm:spPr/>
    </dgm:pt>
    <dgm:pt modelId="{D91AF77E-5C5D-4A3F-8F5D-9FC8D0437658}" type="pres">
      <dgm:prSet presAssocID="{D19F35F0-9D50-48DE-ACEC-8DBD853EF985}" presName="node" presStyleLbl="vennNode1" presStyleIdx="2" presStyleCnt="8" custScaleX="122648" custScaleY="122648">
        <dgm:presLayoutVars>
          <dgm:bulletEnabled val="1"/>
        </dgm:presLayoutVars>
      </dgm:prSet>
      <dgm:spPr/>
    </dgm:pt>
    <dgm:pt modelId="{06FB2BB9-3B1F-4C2A-B6DB-63D4A31EC7F3}" type="pres">
      <dgm:prSet presAssocID="{986758D9-56F0-496C-81C4-B44F0596E895}" presName="node" presStyleLbl="vennNode1" presStyleIdx="3" presStyleCnt="8" custScaleX="122648" custScaleY="122648">
        <dgm:presLayoutVars>
          <dgm:bulletEnabled val="1"/>
        </dgm:presLayoutVars>
      </dgm:prSet>
      <dgm:spPr/>
    </dgm:pt>
    <dgm:pt modelId="{ED070E92-AACB-490F-A616-517C56E06721}" type="pres">
      <dgm:prSet presAssocID="{AD6A2D9A-C5D0-4EF9-8C8D-DC8E23D4D3FE}" presName="node" presStyleLbl="vennNode1" presStyleIdx="4" presStyleCnt="8" custScaleX="122648" custScaleY="122648">
        <dgm:presLayoutVars>
          <dgm:bulletEnabled val="1"/>
        </dgm:presLayoutVars>
      </dgm:prSet>
      <dgm:spPr/>
    </dgm:pt>
    <dgm:pt modelId="{B4E70DB2-07BF-4A16-8D95-684802A993FA}" type="pres">
      <dgm:prSet presAssocID="{A20F8282-9F50-4AD0-ADD2-E26E8C0BD465}" presName="node" presStyleLbl="vennNode1" presStyleIdx="5" presStyleCnt="8" custScaleX="122648" custScaleY="122648">
        <dgm:presLayoutVars>
          <dgm:bulletEnabled val="1"/>
        </dgm:presLayoutVars>
      </dgm:prSet>
      <dgm:spPr/>
    </dgm:pt>
    <dgm:pt modelId="{755B5A9C-5216-4B51-8992-626688168621}" type="pres">
      <dgm:prSet presAssocID="{AD779D64-28B4-441B-AF6D-B558110C7FEF}" presName="node" presStyleLbl="vennNode1" presStyleIdx="6" presStyleCnt="8" custScaleX="122648" custScaleY="122648">
        <dgm:presLayoutVars>
          <dgm:bulletEnabled val="1"/>
        </dgm:presLayoutVars>
      </dgm:prSet>
      <dgm:spPr/>
    </dgm:pt>
    <dgm:pt modelId="{C32FD323-E2E4-4E00-831F-4397F33B577E}" type="pres">
      <dgm:prSet presAssocID="{E1983057-9C42-4A08-80AD-0B87B7D87C9C}" presName="node" presStyleLbl="vennNode1" presStyleIdx="7" presStyleCnt="8" custScaleX="122669" custScaleY="122669">
        <dgm:presLayoutVars>
          <dgm:bulletEnabled val="1"/>
        </dgm:presLayoutVars>
      </dgm:prSet>
      <dgm:spPr/>
    </dgm:pt>
  </dgm:ptLst>
  <dgm:cxnLst>
    <dgm:cxn modelId="{43F5A50E-A077-427F-AE5D-0FC42DCFDA7A}" srcId="{67132FE1-6751-4402-AE62-E29730AD0CD5}" destId="{AD779D64-28B4-441B-AF6D-B558110C7FEF}" srcOrd="5" destOrd="0" parTransId="{70B18319-1EBF-43EC-8DFA-988BDB5A8049}" sibTransId="{73C52911-CAAD-43A9-BAE1-B40093FA9A32}"/>
    <dgm:cxn modelId="{73132D1B-AE7C-4988-9E60-19534EA24037}" type="presOf" srcId="{E1983057-9C42-4A08-80AD-0B87B7D87C9C}" destId="{C32FD323-E2E4-4E00-831F-4397F33B577E}" srcOrd="0" destOrd="0" presId="urn:microsoft.com/office/officeart/2005/8/layout/radial3"/>
    <dgm:cxn modelId="{06FF4435-9F6F-46C5-8602-FA32753B0693}" type="presOf" srcId="{AD779D64-28B4-441B-AF6D-B558110C7FEF}" destId="{755B5A9C-5216-4B51-8992-626688168621}" srcOrd="0" destOrd="0" presId="urn:microsoft.com/office/officeart/2005/8/layout/radial3"/>
    <dgm:cxn modelId="{070B7D3C-AF60-49C2-BD54-002BEDABB32F}" srcId="{67132FE1-6751-4402-AE62-E29730AD0CD5}" destId="{E1983057-9C42-4A08-80AD-0B87B7D87C9C}" srcOrd="6" destOrd="0" parTransId="{7259542A-6DE1-44F3-83D6-13D9ABDC7B54}" sibTransId="{FAA6F62C-7570-4E4E-A285-08BA4527F65A}"/>
    <dgm:cxn modelId="{0A76B556-D3FC-414A-8AAD-8D546ADF97BC}" type="presOf" srcId="{A20F8282-9F50-4AD0-ADD2-E26E8C0BD465}" destId="{B4E70DB2-07BF-4A16-8D95-684802A993FA}" srcOrd="0" destOrd="0" presId="urn:microsoft.com/office/officeart/2005/8/layout/radial3"/>
    <dgm:cxn modelId="{9C862F79-4ACF-4156-B78A-F3D6DD8A10D4}" type="presOf" srcId="{423E76A5-E3A5-424E-9DEA-06808BEB3732}" destId="{44E7A58C-5A08-4EB1-A06F-9653B59C01FF}" srcOrd="0" destOrd="0" presId="urn:microsoft.com/office/officeart/2005/8/layout/radial3"/>
    <dgm:cxn modelId="{60912AAD-45AE-4CED-B532-1649772BC457}" srcId="{67132FE1-6751-4402-AE62-E29730AD0CD5}" destId="{423E76A5-E3A5-424E-9DEA-06808BEB3732}" srcOrd="0" destOrd="0" parTransId="{053283D4-1AAA-437D-BDEE-147E12FB43E6}" sibTransId="{6FF162B9-EB69-4348-A355-D3E9839F08CF}"/>
    <dgm:cxn modelId="{D27595B1-8270-4C2C-9F37-A7E90A5F91F3}" srcId="{67132FE1-6751-4402-AE62-E29730AD0CD5}" destId="{D19F35F0-9D50-48DE-ACEC-8DBD853EF985}" srcOrd="1" destOrd="0" parTransId="{B9563516-A258-4EA6-8D35-4C173C49E1D0}" sibTransId="{41CD0464-E30A-40AD-8DDD-D58EFDAF56B3}"/>
    <dgm:cxn modelId="{85C648B2-5110-48B7-8134-3B8FD90285F1}" type="presOf" srcId="{986758D9-56F0-496C-81C4-B44F0596E895}" destId="{06FB2BB9-3B1F-4C2A-B6DB-63D4A31EC7F3}" srcOrd="0" destOrd="0" presId="urn:microsoft.com/office/officeart/2005/8/layout/radial3"/>
    <dgm:cxn modelId="{425A7AB2-3562-4D1A-B2AE-C75452C16CF9}" srcId="{C0914D24-3421-41F5-8901-E302EBDAD1BC}" destId="{67132FE1-6751-4402-AE62-E29730AD0CD5}" srcOrd="0" destOrd="0" parTransId="{656ABF29-9395-4C25-B274-E956D91F6F8C}" sibTransId="{2C527702-B591-4F03-B9CA-FB8A322451DA}"/>
    <dgm:cxn modelId="{F2FD78B7-CC6B-45A9-8AF9-F40A403633BB}" type="presOf" srcId="{D19F35F0-9D50-48DE-ACEC-8DBD853EF985}" destId="{D91AF77E-5C5D-4A3F-8F5D-9FC8D0437658}" srcOrd="0" destOrd="0" presId="urn:microsoft.com/office/officeart/2005/8/layout/radial3"/>
    <dgm:cxn modelId="{FD2320BF-42B2-47B5-AA98-7BE3722526C7}" srcId="{67132FE1-6751-4402-AE62-E29730AD0CD5}" destId="{A20F8282-9F50-4AD0-ADD2-E26E8C0BD465}" srcOrd="4" destOrd="0" parTransId="{5CC91888-2AE8-4E9B-91D0-C7361A1F777B}" sibTransId="{6CE3CF45-DCCF-4362-B829-F38B3DA68D34}"/>
    <dgm:cxn modelId="{5F5E38C9-2506-4A3F-8830-EA0E98B9AC05}" type="presOf" srcId="{67132FE1-6751-4402-AE62-E29730AD0CD5}" destId="{643D6B5E-C7C6-4DFB-B5CC-9979C2E71FC1}" srcOrd="0" destOrd="0" presId="urn:microsoft.com/office/officeart/2005/8/layout/radial3"/>
    <dgm:cxn modelId="{FAB10ECF-AD7D-4BF3-B9A2-F957DCC87BA5}" type="presOf" srcId="{C0914D24-3421-41F5-8901-E302EBDAD1BC}" destId="{EDA8F3EE-C9A2-472B-BE97-ED08063CCF5D}" srcOrd="0" destOrd="0" presId="urn:microsoft.com/office/officeart/2005/8/layout/radial3"/>
    <dgm:cxn modelId="{AC7DD2D7-B64D-43CA-A5F6-D8B8D2417FB5}" srcId="{67132FE1-6751-4402-AE62-E29730AD0CD5}" destId="{986758D9-56F0-496C-81C4-B44F0596E895}" srcOrd="2" destOrd="0" parTransId="{0A1672A0-74EB-4A3C-B647-A1CD7D424BC5}" sibTransId="{42147D14-CB6F-4FA4-9848-6E96BB33F017}"/>
    <dgm:cxn modelId="{A3AE6CE0-3D42-4275-B218-D2A82290F10E}" type="presOf" srcId="{AD6A2D9A-C5D0-4EF9-8C8D-DC8E23D4D3FE}" destId="{ED070E92-AACB-490F-A616-517C56E06721}" srcOrd="0" destOrd="0" presId="urn:microsoft.com/office/officeart/2005/8/layout/radial3"/>
    <dgm:cxn modelId="{7FBE3FE4-4BFB-45E9-BEEE-7F4540876F33}" srcId="{67132FE1-6751-4402-AE62-E29730AD0CD5}" destId="{AD6A2D9A-C5D0-4EF9-8C8D-DC8E23D4D3FE}" srcOrd="3" destOrd="0" parTransId="{7AE414B1-035C-44CC-84F0-CE8E9C2FA35C}" sibTransId="{FB91F2F8-72EF-4DE1-888A-EE4962B5281D}"/>
    <dgm:cxn modelId="{0DF80492-5748-4C22-A885-303707FF5335}" type="presParOf" srcId="{EDA8F3EE-C9A2-472B-BE97-ED08063CCF5D}" destId="{32122564-5850-4B41-B454-99153B9D6892}" srcOrd="0" destOrd="0" presId="urn:microsoft.com/office/officeart/2005/8/layout/radial3"/>
    <dgm:cxn modelId="{02924994-40AF-46FA-A258-45DEA2F3E21B}" type="presParOf" srcId="{32122564-5850-4B41-B454-99153B9D6892}" destId="{643D6B5E-C7C6-4DFB-B5CC-9979C2E71FC1}" srcOrd="0" destOrd="0" presId="urn:microsoft.com/office/officeart/2005/8/layout/radial3"/>
    <dgm:cxn modelId="{EAC674EA-35C1-4487-891C-BF8714DA5BF4}" type="presParOf" srcId="{32122564-5850-4B41-B454-99153B9D6892}" destId="{44E7A58C-5A08-4EB1-A06F-9653B59C01FF}" srcOrd="1" destOrd="0" presId="urn:microsoft.com/office/officeart/2005/8/layout/radial3"/>
    <dgm:cxn modelId="{2B950EC6-4C74-4316-A4ED-4E017E0668FE}" type="presParOf" srcId="{32122564-5850-4B41-B454-99153B9D6892}" destId="{D91AF77E-5C5D-4A3F-8F5D-9FC8D0437658}" srcOrd="2" destOrd="0" presId="urn:microsoft.com/office/officeart/2005/8/layout/radial3"/>
    <dgm:cxn modelId="{375A4A81-FE54-4CF4-9471-F3E757189357}" type="presParOf" srcId="{32122564-5850-4B41-B454-99153B9D6892}" destId="{06FB2BB9-3B1F-4C2A-B6DB-63D4A31EC7F3}" srcOrd="3" destOrd="0" presId="urn:microsoft.com/office/officeart/2005/8/layout/radial3"/>
    <dgm:cxn modelId="{DE446E35-A026-4322-ABAF-1506827C8180}" type="presParOf" srcId="{32122564-5850-4B41-B454-99153B9D6892}" destId="{ED070E92-AACB-490F-A616-517C56E06721}" srcOrd="4" destOrd="0" presId="urn:microsoft.com/office/officeart/2005/8/layout/radial3"/>
    <dgm:cxn modelId="{9567ABA4-6155-4F67-9BDA-D48FCB262542}" type="presParOf" srcId="{32122564-5850-4B41-B454-99153B9D6892}" destId="{B4E70DB2-07BF-4A16-8D95-684802A993FA}" srcOrd="5" destOrd="0" presId="urn:microsoft.com/office/officeart/2005/8/layout/radial3"/>
    <dgm:cxn modelId="{5F5C190B-70DC-4EEC-A8A3-978AB99B7D15}" type="presParOf" srcId="{32122564-5850-4B41-B454-99153B9D6892}" destId="{755B5A9C-5216-4B51-8992-626688168621}" srcOrd="6" destOrd="0" presId="urn:microsoft.com/office/officeart/2005/8/layout/radial3"/>
    <dgm:cxn modelId="{B20703E8-79DF-4F33-B404-6572068202A6}" type="presParOf" srcId="{32122564-5850-4B41-B454-99153B9D6892}" destId="{C32FD323-E2E4-4E00-831F-4397F33B577E}" srcOrd="7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3D6B5E-C7C6-4DFB-B5CC-9979C2E71FC1}">
      <dsp:nvSpPr>
        <dsp:cNvPr id="0" name=""/>
        <dsp:cNvSpPr/>
      </dsp:nvSpPr>
      <dsp:spPr>
        <a:xfrm>
          <a:off x="1837245" y="1123878"/>
          <a:ext cx="2688208" cy="2688208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b="1" kern="1200" dirty="0">
              <a:solidFill>
                <a:schemeClr val="bg1">
                  <a:lumMod val="95000"/>
                </a:schemeClr>
              </a:solidFill>
            </a:rPr>
            <a:t>Integration</a:t>
          </a:r>
          <a:endParaRPr lang="en-US" sz="2400" b="1" kern="1200" dirty="0">
            <a:solidFill>
              <a:schemeClr val="bg1">
                <a:lumMod val="95000"/>
              </a:schemeClr>
            </a:solidFill>
          </a:endParaRPr>
        </a:p>
      </dsp:txBody>
      <dsp:txXfrm>
        <a:off x="2230924" y="1517557"/>
        <a:ext cx="1900850" cy="1900850"/>
      </dsp:txXfrm>
    </dsp:sp>
    <dsp:sp modelId="{44E7A58C-5A08-4EB1-A06F-9653B59C01FF}">
      <dsp:nvSpPr>
        <dsp:cNvPr id="0" name=""/>
        <dsp:cNvSpPr/>
      </dsp:nvSpPr>
      <dsp:spPr>
        <a:xfrm>
          <a:off x="2357091" y="-107904"/>
          <a:ext cx="1648516" cy="1648516"/>
        </a:xfrm>
        <a:prstGeom prst="ellipse">
          <a:avLst/>
        </a:prstGeom>
        <a:solidFill>
          <a:schemeClr val="bg1">
            <a:alpha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 dirty="0">
              <a:solidFill>
                <a:schemeClr val="bg1">
                  <a:lumMod val="95000"/>
                </a:schemeClr>
              </a:solidFill>
            </a:rPr>
            <a:t>15 x 5GC</a:t>
          </a:r>
          <a:endParaRPr lang="en-US" sz="1800" b="1" kern="1200" dirty="0">
            <a:solidFill>
              <a:schemeClr val="bg1">
                <a:lumMod val="95000"/>
              </a:schemeClr>
            </a:solidFill>
          </a:endParaRPr>
        </a:p>
      </dsp:txBody>
      <dsp:txXfrm>
        <a:off x="2598511" y="133516"/>
        <a:ext cx="1165676" cy="1165676"/>
      </dsp:txXfrm>
    </dsp:sp>
    <dsp:sp modelId="{D91AF77E-5C5D-4A3F-8F5D-9FC8D0437658}">
      <dsp:nvSpPr>
        <dsp:cNvPr id="0" name=""/>
        <dsp:cNvSpPr/>
      </dsp:nvSpPr>
      <dsp:spPr>
        <a:xfrm>
          <a:off x="3726570" y="551601"/>
          <a:ext cx="1648516" cy="1648516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 dirty="0">
              <a:solidFill>
                <a:schemeClr val="bg1">
                  <a:lumMod val="95000"/>
                </a:schemeClr>
              </a:solidFill>
            </a:rPr>
            <a:t>Virtual Platforms</a:t>
          </a:r>
          <a:endParaRPr lang="en-US" sz="1800" b="1" kern="1200" dirty="0">
            <a:solidFill>
              <a:schemeClr val="bg1">
                <a:lumMod val="95000"/>
              </a:schemeClr>
            </a:solidFill>
          </a:endParaRPr>
        </a:p>
      </dsp:txBody>
      <dsp:txXfrm>
        <a:off x="3967990" y="793021"/>
        <a:ext cx="1165676" cy="1165676"/>
      </dsp:txXfrm>
    </dsp:sp>
    <dsp:sp modelId="{06FB2BB9-3B1F-4C2A-B6DB-63D4A31EC7F3}">
      <dsp:nvSpPr>
        <dsp:cNvPr id="0" name=""/>
        <dsp:cNvSpPr/>
      </dsp:nvSpPr>
      <dsp:spPr>
        <a:xfrm>
          <a:off x="4064804" y="2033498"/>
          <a:ext cx="1648516" cy="1648516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 dirty="0">
              <a:solidFill>
                <a:schemeClr val="bg1">
                  <a:lumMod val="95000"/>
                </a:schemeClr>
              </a:solidFill>
            </a:rPr>
            <a:t>Other</a:t>
          </a:r>
          <a:br>
            <a:rPr lang="en-GB" sz="1800" b="1" kern="1200" dirty="0">
              <a:solidFill>
                <a:schemeClr val="bg1">
                  <a:lumMod val="95000"/>
                </a:schemeClr>
              </a:solidFill>
            </a:rPr>
          </a:br>
          <a:r>
            <a:rPr lang="en-GB" sz="1800" b="1" kern="1200" dirty="0">
              <a:solidFill>
                <a:schemeClr val="bg1">
                  <a:lumMod val="95000"/>
                </a:schemeClr>
              </a:solidFill>
            </a:rPr>
            <a:t>O-RAN vendors</a:t>
          </a:r>
          <a:endParaRPr lang="en-US" sz="1800" b="1" kern="1200" dirty="0">
            <a:solidFill>
              <a:schemeClr val="bg1">
                <a:lumMod val="95000"/>
              </a:schemeClr>
            </a:solidFill>
          </a:endParaRPr>
        </a:p>
      </dsp:txBody>
      <dsp:txXfrm>
        <a:off x="4306224" y="2274918"/>
        <a:ext cx="1165676" cy="1165676"/>
      </dsp:txXfrm>
    </dsp:sp>
    <dsp:sp modelId="{ED070E92-AACB-490F-A616-517C56E06721}">
      <dsp:nvSpPr>
        <dsp:cNvPr id="0" name=""/>
        <dsp:cNvSpPr/>
      </dsp:nvSpPr>
      <dsp:spPr>
        <a:xfrm>
          <a:off x="3117095" y="3221888"/>
          <a:ext cx="1648516" cy="1648516"/>
        </a:xfrm>
        <a:prstGeom prst="ellipse">
          <a:avLst/>
        </a:prstGeom>
        <a:solidFill>
          <a:schemeClr val="accent6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 dirty="0">
              <a:solidFill>
                <a:schemeClr val="bg1">
                  <a:lumMod val="95000"/>
                </a:schemeClr>
              </a:solidFill>
            </a:rPr>
            <a:t>2 x Main </a:t>
          </a:r>
          <a:r>
            <a:rPr lang="en-GB" sz="1400" b="1" kern="1200" dirty="0" err="1">
              <a:solidFill>
                <a:schemeClr val="bg1">
                  <a:lumMod val="95000"/>
                </a:schemeClr>
              </a:solidFill>
            </a:rPr>
            <a:t>Hyperscalers</a:t>
          </a:r>
          <a:endParaRPr lang="en-US" sz="1800" b="1" kern="1200" dirty="0">
            <a:solidFill>
              <a:schemeClr val="bg1">
                <a:lumMod val="95000"/>
              </a:schemeClr>
            </a:solidFill>
          </a:endParaRPr>
        </a:p>
      </dsp:txBody>
      <dsp:txXfrm>
        <a:off x="3358515" y="3463308"/>
        <a:ext cx="1165676" cy="1165676"/>
      </dsp:txXfrm>
    </dsp:sp>
    <dsp:sp modelId="{B4E70DB2-07BF-4A16-8D95-684802A993FA}">
      <dsp:nvSpPr>
        <dsp:cNvPr id="0" name=""/>
        <dsp:cNvSpPr/>
      </dsp:nvSpPr>
      <dsp:spPr>
        <a:xfrm>
          <a:off x="1597088" y="3221888"/>
          <a:ext cx="1648516" cy="1648516"/>
        </a:xfrm>
        <a:prstGeom prst="ellipse">
          <a:avLst/>
        </a:prstGeom>
        <a:solidFill>
          <a:srgbClr val="FF0000">
            <a:alpha val="50000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 dirty="0">
              <a:solidFill>
                <a:schemeClr val="bg1">
                  <a:lumMod val="95000"/>
                </a:schemeClr>
              </a:solidFill>
            </a:rPr>
            <a:t>Several OEM Servers</a:t>
          </a:r>
          <a:endParaRPr lang="en-US" sz="1800" b="1" kern="1200" dirty="0">
            <a:solidFill>
              <a:schemeClr val="bg1">
                <a:lumMod val="95000"/>
              </a:schemeClr>
            </a:solidFill>
          </a:endParaRPr>
        </a:p>
      </dsp:txBody>
      <dsp:txXfrm>
        <a:off x="1838508" y="3463308"/>
        <a:ext cx="1165676" cy="1165676"/>
      </dsp:txXfrm>
    </dsp:sp>
    <dsp:sp modelId="{755B5A9C-5216-4B51-8992-626688168621}">
      <dsp:nvSpPr>
        <dsp:cNvPr id="0" name=""/>
        <dsp:cNvSpPr/>
      </dsp:nvSpPr>
      <dsp:spPr>
        <a:xfrm>
          <a:off x="649379" y="2033498"/>
          <a:ext cx="1648516" cy="1648516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 dirty="0">
              <a:solidFill>
                <a:schemeClr val="bg1">
                  <a:lumMod val="95000"/>
                </a:schemeClr>
              </a:solidFill>
            </a:rPr>
            <a:t>RIC</a:t>
          </a:r>
          <a:endParaRPr lang="en-US" sz="1800" b="1" kern="1200" dirty="0">
            <a:solidFill>
              <a:schemeClr val="bg1">
                <a:lumMod val="95000"/>
              </a:schemeClr>
            </a:solidFill>
          </a:endParaRPr>
        </a:p>
      </dsp:txBody>
      <dsp:txXfrm>
        <a:off x="890799" y="2274918"/>
        <a:ext cx="1165676" cy="1165676"/>
      </dsp:txXfrm>
    </dsp:sp>
    <dsp:sp modelId="{C32FD323-E2E4-4E00-831F-4397F33B577E}">
      <dsp:nvSpPr>
        <dsp:cNvPr id="0" name=""/>
        <dsp:cNvSpPr/>
      </dsp:nvSpPr>
      <dsp:spPr>
        <a:xfrm>
          <a:off x="987471" y="551460"/>
          <a:ext cx="1648798" cy="1648798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 dirty="0">
              <a:solidFill>
                <a:schemeClr val="bg1">
                  <a:lumMod val="95000"/>
                </a:schemeClr>
              </a:solidFill>
            </a:rPr>
            <a:t>UEs and CPEs</a:t>
          </a:r>
          <a:endParaRPr lang="en-US" sz="1800" b="1" kern="1200" dirty="0">
            <a:solidFill>
              <a:schemeClr val="bg1">
                <a:lumMod val="95000"/>
              </a:schemeClr>
            </a:solidFill>
          </a:endParaRPr>
        </a:p>
      </dsp:txBody>
      <dsp:txXfrm>
        <a:off x="1228932" y="792921"/>
        <a:ext cx="1165876" cy="11658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88FC42-C35E-41CF-AAD1-42AFB3D6CA1C}" type="datetimeFigureOut">
              <a:rPr lang="en-US" smtClean="0"/>
              <a:t>5/18/2023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6DC4CF-1A2A-4F8A-AAF7-8E92D19F7F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9853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6DC4CF-1A2A-4F8A-AAF7-8E92D19F7FD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2320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If </a:t>
            </a:r>
            <a:r>
              <a:rPr lang="en-GB" dirty="0" err="1"/>
              <a:t>WiFi</a:t>
            </a:r>
            <a:r>
              <a:rPr lang="en-GB" dirty="0"/>
              <a:t> or Ethernet Fixed it. I’m fine with my current solution and I feel more comfortable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6DC4CF-1A2A-4F8A-AAF7-8E92D19F7FD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3190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6DC4CF-1A2A-4F8A-AAF7-8E92D19F7FD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9188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URLLC 1ms is defined in Rel16, but still the ecosystem is not ready</a:t>
            </a:r>
          </a:p>
          <a:p>
            <a:r>
              <a:rPr lang="en-GB" dirty="0"/>
              <a:t>Positioning 1-2m outdoor, 3-5m indoor. There is some positioning done, but there</a:t>
            </a:r>
          </a:p>
          <a:p>
            <a:r>
              <a:rPr lang="en-GB" dirty="0"/>
              <a:t>Many of our private networks are still lab trials, trying to find the perfect use case to use the network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6DC4CF-1A2A-4F8A-AAF7-8E92D19F7FD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0473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/>
              <a:t>Rel</a:t>
            </a:r>
            <a:r>
              <a:rPr lang="en-GB" dirty="0"/>
              <a:t> 15 2018, </a:t>
            </a:r>
            <a:r>
              <a:rPr lang="en-GB" dirty="0" err="1"/>
              <a:t>Rel</a:t>
            </a:r>
            <a:r>
              <a:rPr lang="en-GB" dirty="0"/>
              <a:t> 16 onwards</a:t>
            </a:r>
          </a:p>
          <a:p>
            <a:r>
              <a:rPr lang="en-GB" dirty="0"/>
              <a:t>Main target was MNOs. No need of URLLC, no need of Location services/Positioning of &lt; 1m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6DC4CF-1A2A-4F8A-AAF7-8E92D19F7FD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7274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20ms latency at 30Km/h is 16cm</a:t>
            </a:r>
          </a:p>
          <a:p>
            <a:r>
              <a:rPr lang="en-GB" dirty="0"/>
              <a:t>FHD 45 </a:t>
            </a:r>
            <a:r>
              <a:rPr lang="en-GB" dirty="0" err="1"/>
              <a:t>camers</a:t>
            </a:r>
            <a:endParaRPr lang="en-GB" dirty="0"/>
          </a:p>
          <a:p>
            <a:r>
              <a:rPr lang="en-GB" dirty="0"/>
              <a:t>4K  6 cameras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6DC4CF-1A2A-4F8A-AAF7-8E92D19F7FD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6119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URLLC 1ms is defined in Rel16, but still the ecosystem is not ready</a:t>
            </a:r>
          </a:p>
          <a:p>
            <a:r>
              <a:rPr lang="en-GB" dirty="0"/>
              <a:t>Positioning 1-2m outdoor, 3-5m indoor. There is some positioning done, but there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6DC4CF-1A2A-4F8A-AAF7-8E92D19F7FD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2781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Private Networks currently don’t care much about Open RAN</a:t>
            </a:r>
          </a:p>
          <a:p>
            <a:r>
              <a:rPr lang="en-GB" dirty="0"/>
              <a:t>Private Networks don’t care much about mix and </a:t>
            </a:r>
            <a:r>
              <a:rPr lang="en-GB" dirty="0" err="1"/>
              <a:t>matc</a:t>
            </a:r>
            <a:endParaRPr lang="en-GB" dirty="0"/>
          </a:p>
          <a:p>
            <a:r>
              <a:rPr lang="en-GB" dirty="0"/>
              <a:t>They want to fix a problem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6DC4CF-1A2A-4F8A-AAF7-8E92D19F7FD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6760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URLLC 1ms is defined in Rel16, but still the ecosystem is not ready</a:t>
            </a:r>
          </a:p>
          <a:p>
            <a:r>
              <a:rPr lang="en-GB" dirty="0"/>
              <a:t>Positioning 1-2m outdoor, 3-5m indoor. There is some positioning done, but there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6DC4CF-1A2A-4F8A-AAF7-8E92D19F7FD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9343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tiff"/><Relationship Id="rId9" Type="http://schemas.openxmlformats.org/officeDocument/2006/relationships/image" Target="../media/image14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tif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tif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tif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5.tiff"/><Relationship Id="rId11" Type="http://schemas.openxmlformats.org/officeDocument/2006/relationships/image" Target="../media/image2.emf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Layouts/_rels/slideLayout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tif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5.tiff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6.emf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tiff"/><Relationship Id="rId9" Type="http://schemas.openxmlformats.org/officeDocument/2006/relationships/image" Target="../media/image1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6834" y="1747021"/>
            <a:ext cx="1992619" cy="1493203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0" y="4333106"/>
            <a:ext cx="458628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rPr>
              <a:t>PURE </a:t>
            </a:r>
            <a:r>
              <a:rPr lang="en-US" sz="1500" baseline="0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rPr>
              <a:t>PLAY WIRELESS FOR </a:t>
            </a:r>
            <a:br>
              <a:rPr lang="en-US" sz="1500" baseline="0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rPr>
            </a:br>
            <a:r>
              <a:rPr lang="en-US" sz="1500" baseline="0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rPr>
              <a:t>NEXT GENERATION NETWORKS</a:t>
            </a:r>
            <a:endParaRPr lang="en-US" sz="1500">
              <a:solidFill>
                <a:schemeClr val="bg1"/>
              </a:solidFill>
              <a:latin typeface="Avenir LT Std 55 Roman" charset="0"/>
              <a:ea typeface="Avenir LT Std 55 Roman" charset="0"/>
              <a:cs typeface="Avenir LT Std 55 Roman" charset="0"/>
            </a:endParaRP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6022182" y="4383189"/>
            <a:ext cx="2277666" cy="43934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350" b="0" i="0" baseline="0">
                <a:solidFill>
                  <a:schemeClr val="bg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  <a:lvl2pPr marL="342900" indent="0" algn="r">
              <a:buNone/>
              <a:defRPr>
                <a:solidFill>
                  <a:schemeClr val="bg1"/>
                </a:solidFill>
              </a:defRPr>
            </a:lvl2pPr>
            <a:lvl3pPr marL="685800" indent="0" algn="r">
              <a:buNone/>
              <a:defRPr>
                <a:solidFill>
                  <a:schemeClr val="bg1"/>
                </a:solidFill>
              </a:defRPr>
            </a:lvl3pPr>
            <a:lvl4pPr marL="1028700" indent="0" algn="r">
              <a:buNone/>
              <a:defRPr>
                <a:solidFill>
                  <a:schemeClr val="bg1"/>
                </a:solidFill>
              </a:defRPr>
            </a:lvl4pPr>
            <a:lvl5pPr marL="1371600" indent="0" algn="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add date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4950619" y="2367622"/>
            <a:ext cx="3349229" cy="43934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100" b="0" i="0" baseline="0">
                <a:solidFill>
                  <a:schemeClr val="accent4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  <a:lvl2pPr marL="342900" indent="0" algn="r">
              <a:buNone/>
              <a:defRPr>
                <a:solidFill>
                  <a:schemeClr val="bg1"/>
                </a:solidFill>
              </a:defRPr>
            </a:lvl2pPr>
            <a:lvl3pPr marL="685800" indent="0" algn="r">
              <a:buNone/>
              <a:defRPr>
                <a:solidFill>
                  <a:schemeClr val="bg1"/>
                </a:solidFill>
              </a:defRPr>
            </a:lvl3pPr>
            <a:lvl4pPr marL="1028700" indent="0" algn="r">
              <a:buNone/>
              <a:defRPr>
                <a:solidFill>
                  <a:schemeClr val="bg1"/>
                </a:solidFill>
              </a:defRPr>
            </a:lvl4pPr>
            <a:lvl5pPr marL="1371600" indent="0" algn="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add title</a:t>
            </a:r>
          </a:p>
        </p:txBody>
      </p:sp>
    </p:spTree>
    <p:extLst>
      <p:ext uri="{BB962C8B-B14F-4D97-AF65-F5344CB8AC3E}">
        <p14:creationId xmlns:p14="http://schemas.microsoft.com/office/powerpoint/2010/main" val="286763419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6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66" name="Content Placeholder 3"/>
          <p:cNvPicPr>
            <a:picLocks noChangeAspect="1"/>
          </p:cNvPicPr>
          <p:nvPr/>
        </p:nvPicPr>
        <p:blipFill rotWithShape="1">
          <a:blip r:embed="rId2" cstate="hqprint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714"/>
          <a:stretch/>
        </p:blipFill>
        <p:spPr>
          <a:xfrm>
            <a:off x="0" y="2743227"/>
            <a:ext cx="9144000" cy="2400274"/>
          </a:xfrm>
          <a:prstGeom prst="rect">
            <a:avLst/>
          </a:prstGeom>
        </p:spPr>
      </p:pic>
      <p:sp>
        <p:nvSpPr>
          <p:cNvPr id="67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1031082" y="292132"/>
            <a:ext cx="7501547" cy="5658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tx1"/>
                </a:solidFill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9" name="Straight Connector 68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0" name="Picture 6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871" y="229393"/>
            <a:ext cx="693737" cy="457077"/>
          </a:xfrm>
          <a:prstGeom prst="rect">
            <a:avLst/>
          </a:prstGeom>
        </p:spPr>
      </p:pic>
      <p:sp>
        <p:nvSpPr>
          <p:cNvPr id="38" name="Oval 37"/>
          <p:cNvSpPr/>
          <p:nvPr/>
        </p:nvSpPr>
        <p:spPr>
          <a:xfrm>
            <a:off x="3716930" y="2057517"/>
            <a:ext cx="1741739" cy="170707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77800" dist="76200" dir="2700000" sx="99000" sy="99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2">
                  <a:lumMod val="50000"/>
                </a:schemeClr>
              </a:solidFill>
              <a:latin typeface="Avenir LT Std 55 Roman" charset="0"/>
            </a:endParaRPr>
          </a:p>
        </p:txBody>
      </p:sp>
      <p:pic>
        <p:nvPicPr>
          <p:cNvPr id="39" name="Content Placeholder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2767" y="2450719"/>
            <a:ext cx="1230350" cy="921555"/>
          </a:xfrm>
          <a:prstGeom prst="rect">
            <a:avLst/>
          </a:prstGeom>
        </p:spPr>
      </p:pic>
      <p:grpSp>
        <p:nvGrpSpPr>
          <p:cNvPr id="40" name="Group 39"/>
          <p:cNvGrpSpPr/>
          <p:nvPr/>
        </p:nvGrpSpPr>
        <p:grpSpPr>
          <a:xfrm>
            <a:off x="3139166" y="1522846"/>
            <a:ext cx="2835236" cy="2792566"/>
            <a:chOff x="4185555" y="1504715"/>
            <a:chExt cx="3780314" cy="3723421"/>
          </a:xfrm>
          <a:solidFill>
            <a:schemeClr val="accent2">
              <a:lumMod val="75000"/>
              <a:lumOff val="25000"/>
            </a:schemeClr>
          </a:solidFill>
        </p:grpSpPr>
        <p:sp>
          <p:nvSpPr>
            <p:cNvPr id="41" name="Freeform 7"/>
            <p:cNvSpPr>
              <a:spLocks/>
            </p:cNvSpPr>
            <p:nvPr/>
          </p:nvSpPr>
          <p:spPr bwMode="auto">
            <a:xfrm rot="19800000">
              <a:off x="4185555" y="2728192"/>
              <a:ext cx="766106" cy="987322"/>
            </a:xfrm>
            <a:custGeom>
              <a:avLst/>
              <a:gdLst>
                <a:gd name="T0" fmla="*/ 0 w 987"/>
                <a:gd name="T1" fmla="*/ 1232 h 1247"/>
                <a:gd name="T2" fmla="*/ 46 w 987"/>
                <a:gd name="T3" fmla="*/ 1081 h 1247"/>
                <a:gd name="T4" fmla="*/ 101 w 987"/>
                <a:gd name="T5" fmla="*/ 937 h 1247"/>
                <a:gd name="T6" fmla="*/ 166 w 987"/>
                <a:gd name="T7" fmla="*/ 796 h 1247"/>
                <a:gd name="T8" fmla="*/ 241 w 987"/>
                <a:gd name="T9" fmla="*/ 662 h 1247"/>
                <a:gd name="T10" fmla="*/ 325 w 987"/>
                <a:gd name="T11" fmla="*/ 534 h 1247"/>
                <a:gd name="T12" fmla="*/ 417 w 987"/>
                <a:gd name="T13" fmla="*/ 413 h 1247"/>
                <a:gd name="T14" fmla="*/ 518 w 987"/>
                <a:gd name="T15" fmla="*/ 297 h 1247"/>
                <a:gd name="T16" fmla="*/ 624 w 987"/>
                <a:gd name="T17" fmla="*/ 191 h 1247"/>
                <a:gd name="T18" fmla="*/ 742 w 987"/>
                <a:gd name="T19" fmla="*/ 90 h 1247"/>
                <a:gd name="T20" fmla="*/ 863 w 987"/>
                <a:gd name="T21" fmla="*/ 0 h 1247"/>
                <a:gd name="T22" fmla="*/ 987 w 987"/>
                <a:gd name="T23" fmla="*/ 178 h 1247"/>
                <a:gd name="T24" fmla="*/ 870 w 987"/>
                <a:gd name="T25" fmla="*/ 268 h 1247"/>
                <a:gd name="T26" fmla="*/ 756 w 987"/>
                <a:gd name="T27" fmla="*/ 364 h 1247"/>
                <a:gd name="T28" fmla="*/ 654 w 987"/>
                <a:gd name="T29" fmla="*/ 469 h 1247"/>
                <a:gd name="T30" fmla="*/ 557 w 987"/>
                <a:gd name="T31" fmla="*/ 582 h 1247"/>
                <a:gd name="T32" fmla="*/ 471 w 987"/>
                <a:gd name="T33" fmla="*/ 702 h 1247"/>
                <a:gd name="T34" fmla="*/ 394 w 987"/>
                <a:gd name="T35" fmla="*/ 830 h 1247"/>
                <a:gd name="T36" fmla="*/ 327 w 987"/>
                <a:gd name="T37" fmla="*/ 964 h 1247"/>
                <a:gd name="T38" fmla="*/ 268 w 987"/>
                <a:gd name="T39" fmla="*/ 1102 h 1247"/>
                <a:gd name="T40" fmla="*/ 222 w 987"/>
                <a:gd name="T41" fmla="*/ 1247 h 1247"/>
                <a:gd name="T42" fmla="*/ 0 w 987"/>
                <a:gd name="T43" fmla="*/ 1232 h 124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connsiteX0" fmla="*/ 0 w 10000"/>
                <a:gd name="connsiteY0" fmla="*/ 9880 h 10197"/>
                <a:gd name="connsiteX1" fmla="*/ 466 w 10000"/>
                <a:gd name="connsiteY1" fmla="*/ 8669 h 10197"/>
                <a:gd name="connsiteX2" fmla="*/ 1023 w 10000"/>
                <a:gd name="connsiteY2" fmla="*/ 7514 h 10197"/>
                <a:gd name="connsiteX3" fmla="*/ 1682 w 10000"/>
                <a:gd name="connsiteY3" fmla="*/ 6383 h 10197"/>
                <a:gd name="connsiteX4" fmla="*/ 2442 w 10000"/>
                <a:gd name="connsiteY4" fmla="*/ 5309 h 10197"/>
                <a:gd name="connsiteX5" fmla="*/ 3293 w 10000"/>
                <a:gd name="connsiteY5" fmla="*/ 4282 h 10197"/>
                <a:gd name="connsiteX6" fmla="*/ 4225 w 10000"/>
                <a:gd name="connsiteY6" fmla="*/ 3312 h 10197"/>
                <a:gd name="connsiteX7" fmla="*/ 5248 w 10000"/>
                <a:gd name="connsiteY7" fmla="*/ 2382 h 10197"/>
                <a:gd name="connsiteX8" fmla="*/ 6322 w 10000"/>
                <a:gd name="connsiteY8" fmla="*/ 1532 h 10197"/>
                <a:gd name="connsiteX9" fmla="*/ 7518 w 10000"/>
                <a:gd name="connsiteY9" fmla="*/ 722 h 10197"/>
                <a:gd name="connsiteX10" fmla="*/ 8744 w 10000"/>
                <a:gd name="connsiteY10" fmla="*/ 0 h 10197"/>
                <a:gd name="connsiteX11" fmla="*/ 10000 w 10000"/>
                <a:gd name="connsiteY11" fmla="*/ 1427 h 10197"/>
                <a:gd name="connsiteX12" fmla="*/ 8815 w 10000"/>
                <a:gd name="connsiteY12" fmla="*/ 2149 h 10197"/>
                <a:gd name="connsiteX13" fmla="*/ 7660 w 10000"/>
                <a:gd name="connsiteY13" fmla="*/ 2919 h 10197"/>
                <a:gd name="connsiteX14" fmla="*/ 6626 w 10000"/>
                <a:gd name="connsiteY14" fmla="*/ 3761 h 10197"/>
                <a:gd name="connsiteX15" fmla="*/ 5643 w 10000"/>
                <a:gd name="connsiteY15" fmla="*/ 4667 h 10197"/>
                <a:gd name="connsiteX16" fmla="*/ 4772 w 10000"/>
                <a:gd name="connsiteY16" fmla="*/ 5630 h 10197"/>
                <a:gd name="connsiteX17" fmla="*/ 3992 w 10000"/>
                <a:gd name="connsiteY17" fmla="*/ 6656 h 10197"/>
                <a:gd name="connsiteX18" fmla="*/ 3313 w 10000"/>
                <a:gd name="connsiteY18" fmla="*/ 7731 h 10197"/>
                <a:gd name="connsiteX19" fmla="*/ 2715 w 10000"/>
                <a:gd name="connsiteY19" fmla="*/ 8837 h 10197"/>
                <a:gd name="connsiteX20" fmla="*/ 2124 w 10000"/>
                <a:gd name="connsiteY20" fmla="*/ 10197 h 10197"/>
                <a:gd name="connsiteX21" fmla="*/ 0 w 10000"/>
                <a:gd name="connsiteY21" fmla="*/ 9880 h 10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000" h="10197">
                  <a:moveTo>
                    <a:pt x="0" y="9880"/>
                  </a:moveTo>
                  <a:lnTo>
                    <a:pt x="466" y="8669"/>
                  </a:lnTo>
                  <a:lnTo>
                    <a:pt x="1023" y="7514"/>
                  </a:lnTo>
                  <a:lnTo>
                    <a:pt x="1682" y="6383"/>
                  </a:lnTo>
                  <a:lnTo>
                    <a:pt x="2442" y="5309"/>
                  </a:lnTo>
                  <a:lnTo>
                    <a:pt x="3293" y="4282"/>
                  </a:lnTo>
                  <a:lnTo>
                    <a:pt x="4225" y="3312"/>
                  </a:lnTo>
                  <a:lnTo>
                    <a:pt x="5248" y="2382"/>
                  </a:lnTo>
                  <a:lnTo>
                    <a:pt x="6322" y="1532"/>
                  </a:lnTo>
                  <a:lnTo>
                    <a:pt x="7518" y="722"/>
                  </a:lnTo>
                  <a:lnTo>
                    <a:pt x="8744" y="0"/>
                  </a:lnTo>
                  <a:lnTo>
                    <a:pt x="10000" y="1427"/>
                  </a:lnTo>
                  <a:lnTo>
                    <a:pt x="8815" y="2149"/>
                  </a:lnTo>
                  <a:lnTo>
                    <a:pt x="7660" y="2919"/>
                  </a:lnTo>
                  <a:lnTo>
                    <a:pt x="6626" y="3761"/>
                  </a:lnTo>
                  <a:lnTo>
                    <a:pt x="5643" y="4667"/>
                  </a:lnTo>
                  <a:lnTo>
                    <a:pt x="4772" y="5630"/>
                  </a:lnTo>
                  <a:lnTo>
                    <a:pt x="3992" y="6656"/>
                  </a:lnTo>
                  <a:lnTo>
                    <a:pt x="3313" y="7731"/>
                  </a:lnTo>
                  <a:lnTo>
                    <a:pt x="2715" y="8837"/>
                  </a:lnTo>
                  <a:lnTo>
                    <a:pt x="2124" y="10197"/>
                  </a:lnTo>
                  <a:lnTo>
                    <a:pt x="0" y="98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 sz="1350">
                <a:latin typeface="Avenir LT Std 55 Roman" charset="0"/>
              </a:endParaRPr>
            </a:p>
          </p:txBody>
        </p:sp>
        <p:sp>
          <p:nvSpPr>
            <p:cNvPr id="42" name="Freeform 21"/>
            <p:cNvSpPr>
              <a:spLocks/>
            </p:cNvSpPr>
            <p:nvPr/>
          </p:nvSpPr>
          <p:spPr bwMode="auto">
            <a:xfrm rot="19800000">
              <a:off x="4379950" y="2440140"/>
              <a:ext cx="270117" cy="385770"/>
            </a:xfrm>
            <a:custGeom>
              <a:avLst/>
              <a:gdLst>
                <a:gd name="T0" fmla="*/ 348 w 348"/>
                <a:gd name="T1" fmla="*/ 482 h 497"/>
                <a:gd name="T2" fmla="*/ 331 w 348"/>
                <a:gd name="T3" fmla="*/ 497 h 497"/>
                <a:gd name="T4" fmla="*/ 0 w 348"/>
                <a:gd name="T5" fmla="*/ 15 h 497"/>
                <a:gd name="T6" fmla="*/ 19 w 348"/>
                <a:gd name="T7" fmla="*/ 0 h 497"/>
                <a:gd name="T8" fmla="*/ 348 w 348"/>
                <a:gd name="T9" fmla="*/ 482 h 4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48" h="497">
                  <a:moveTo>
                    <a:pt x="348" y="482"/>
                  </a:moveTo>
                  <a:lnTo>
                    <a:pt x="331" y="497"/>
                  </a:lnTo>
                  <a:lnTo>
                    <a:pt x="0" y="15"/>
                  </a:lnTo>
                  <a:lnTo>
                    <a:pt x="19" y="0"/>
                  </a:lnTo>
                  <a:lnTo>
                    <a:pt x="348" y="4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 sz="1350">
                <a:latin typeface="Avenir LT Std 55 Roman" charset="0"/>
              </a:endParaRPr>
            </a:p>
          </p:txBody>
        </p:sp>
        <p:sp>
          <p:nvSpPr>
            <p:cNvPr id="43" name="Freeform 8"/>
            <p:cNvSpPr>
              <a:spLocks/>
            </p:cNvSpPr>
            <p:nvPr/>
          </p:nvSpPr>
          <p:spPr bwMode="auto">
            <a:xfrm rot="19800000">
              <a:off x="4752000" y="3780391"/>
              <a:ext cx="380336" cy="1156533"/>
            </a:xfrm>
            <a:custGeom>
              <a:avLst/>
              <a:gdLst>
                <a:gd name="T0" fmla="*/ 318 w 484"/>
                <a:gd name="T1" fmla="*/ 1490 h 1490"/>
                <a:gd name="T2" fmla="*/ 247 w 484"/>
                <a:gd name="T3" fmla="*/ 1364 h 1490"/>
                <a:gd name="T4" fmla="*/ 184 w 484"/>
                <a:gd name="T5" fmla="*/ 1234 h 1490"/>
                <a:gd name="T6" fmla="*/ 130 w 484"/>
                <a:gd name="T7" fmla="*/ 1098 h 1490"/>
                <a:gd name="T8" fmla="*/ 84 w 484"/>
                <a:gd name="T9" fmla="*/ 959 h 1490"/>
                <a:gd name="T10" fmla="*/ 48 w 484"/>
                <a:gd name="T11" fmla="*/ 817 h 1490"/>
                <a:gd name="T12" fmla="*/ 23 w 484"/>
                <a:gd name="T13" fmla="*/ 668 h 1490"/>
                <a:gd name="T14" fmla="*/ 6 w 484"/>
                <a:gd name="T15" fmla="*/ 519 h 1490"/>
                <a:gd name="T16" fmla="*/ 0 w 484"/>
                <a:gd name="T17" fmla="*/ 366 h 1490"/>
                <a:gd name="T18" fmla="*/ 4 w 484"/>
                <a:gd name="T19" fmla="*/ 241 h 1490"/>
                <a:gd name="T20" fmla="*/ 15 w 484"/>
                <a:gd name="T21" fmla="*/ 119 h 1490"/>
                <a:gd name="T22" fmla="*/ 31 w 484"/>
                <a:gd name="T23" fmla="*/ 0 h 1490"/>
                <a:gd name="T24" fmla="*/ 251 w 484"/>
                <a:gd name="T25" fmla="*/ 12 h 1490"/>
                <a:gd name="T26" fmla="*/ 233 w 484"/>
                <a:gd name="T27" fmla="*/ 128 h 1490"/>
                <a:gd name="T28" fmla="*/ 222 w 484"/>
                <a:gd name="T29" fmla="*/ 247 h 1490"/>
                <a:gd name="T30" fmla="*/ 218 w 484"/>
                <a:gd name="T31" fmla="*/ 366 h 1490"/>
                <a:gd name="T32" fmla="*/ 224 w 484"/>
                <a:gd name="T33" fmla="*/ 517 h 1490"/>
                <a:gd name="T34" fmla="*/ 241 w 484"/>
                <a:gd name="T35" fmla="*/ 664 h 1490"/>
                <a:gd name="T36" fmla="*/ 270 w 484"/>
                <a:gd name="T37" fmla="*/ 809 h 1490"/>
                <a:gd name="T38" fmla="*/ 308 w 484"/>
                <a:gd name="T39" fmla="*/ 949 h 1490"/>
                <a:gd name="T40" fmla="*/ 358 w 484"/>
                <a:gd name="T41" fmla="*/ 1085 h 1490"/>
                <a:gd name="T42" fmla="*/ 417 w 484"/>
                <a:gd name="T43" fmla="*/ 1215 h 1490"/>
                <a:gd name="T44" fmla="*/ 484 w 484"/>
                <a:gd name="T45" fmla="*/ 1341 h 1490"/>
                <a:gd name="T46" fmla="*/ 318 w 484"/>
                <a:gd name="T47" fmla="*/ 1490 h 149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connsiteX0" fmla="*/ 6570 w 10127"/>
                <a:gd name="connsiteY0" fmla="*/ 10000 h 10000"/>
                <a:gd name="connsiteX1" fmla="*/ 5103 w 10127"/>
                <a:gd name="connsiteY1" fmla="*/ 9154 h 10000"/>
                <a:gd name="connsiteX2" fmla="*/ 3802 w 10127"/>
                <a:gd name="connsiteY2" fmla="*/ 8282 h 10000"/>
                <a:gd name="connsiteX3" fmla="*/ 2686 w 10127"/>
                <a:gd name="connsiteY3" fmla="*/ 7369 h 10000"/>
                <a:gd name="connsiteX4" fmla="*/ 1736 w 10127"/>
                <a:gd name="connsiteY4" fmla="*/ 6436 h 10000"/>
                <a:gd name="connsiteX5" fmla="*/ 992 w 10127"/>
                <a:gd name="connsiteY5" fmla="*/ 5483 h 10000"/>
                <a:gd name="connsiteX6" fmla="*/ 475 w 10127"/>
                <a:gd name="connsiteY6" fmla="*/ 4483 h 10000"/>
                <a:gd name="connsiteX7" fmla="*/ 124 w 10127"/>
                <a:gd name="connsiteY7" fmla="*/ 3483 h 10000"/>
                <a:gd name="connsiteX8" fmla="*/ 0 w 10127"/>
                <a:gd name="connsiteY8" fmla="*/ 2456 h 10000"/>
                <a:gd name="connsiteX9" fmla="*/ 83 w 10127"/>
                <a:gd name="connsiteY9" fmla="*/ 1617 h 10000"/>
                <a:gd name="connsiteX10" fmla="*/ 310 w 10127"/>
                <a:gd name="connsiteY10" fmla="*/ 799 h 10000"/>
                <a:gd name="connsiteX11" fmla="*/ 640 w 10127"/>
                <a:gd name="connsiteY11" fmla="*/ 0 h 10000"/>
                <a:gd name="connsiteX12" fmla="*/ 5186 w 10127"/>
                <a:gd name="connsiteY12" fmla="*/ 81 h 10000"/>
                <a:gd name="connsiteX13" fmla="*/ 4814 w 10127"/>
                <a:gd name="connsiteY13" fmla="*/ 859 h 10000"/>
                <a:gd name="connsiteX14" fmla="*/ 4587 w 10127"/>
                <a:gd name="connsiteY14" fmla="*/ 1658 h 10000"/>
                <a:gd name="connsiteX15" fmla="*/ 4504 w 10127"/>
                <a:gd name="connsiteY15" fmla="*/ 2456 h 10000"/>
                <a:gd name="connsiteX16" fmla="*/ 4628 w 10127"/>
                <a:gd name="connsiteY16" fmla="*/ 3470 h 10000"/>
                <a:gd name="connsiteX17" fmla="*/ 4979 w 10127"/>
                <a:gd name="connsiteY17" fmla="*/ 4456 h 10000"/>
                <a:gd name="connsiteX18" fmla="*/ 5579 w 10127"/>
                <a:gd name="connsiteY18" fmla="*/ 5430 h 10000"/>
                <a:gd name="connsiteX19" fmla="*/ 6364 w 10127"/>
                <a:gd name="connsiteY19" fmla="*/ 6369 h 10000"/>
                <a:gd name="connsiteX20" fmla="*/ 7397 w 10127"/>
                <a:gd name="connsiteY20" fmla="*/ 7282 h 10000"/>
                <a:gd name="connsiteX21" fmla="*/ 8616 w 10127"/>
                <a:gd name="connsiteY21" fmla="*/ 8154 h 10000"/>
                <a:gd name="connsiteX22" fmla="*/ 10127 w 10127"/>
                <a:gd name="connsiteY22" fmla="*/ 9289 h 10000"/>
                <a:gd name="connsiteX23" fmla="*/ 6570 w 10127"/>
                <a:gd name="connsiteY23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127" h="10000">
                  <a:moveTo>
                    <a:pt x="6570" y="10000"/>
                  </a:moveTo>
                  <a:lnTo>
                    <a:pt x="5103" y="9154"/>
                  </a:lnTo>
                  <a:lnTo>
                    <a:pt x="3802" y="8282"/>
                  </a:lnTo>
                  <a:lnTo>
                    <a:pt x="2686" y="7369"/>
                  </a:lnTo>
                  <a:lnTo>
                    <a:pt x="1736" y="6436"/>
                  </a:lnTo>
                  <a:lnTo>
                    <a:pt x="992" y="5483"/>
                  </a:lnTo>
                  <a:lnTo>
                    <a:pt x="475" y="4483"/>
                  </a:lnTo>
                  <a:lnTo>
                    <a:pt x="124" y="3483"/>
                  </a:lnTo>
                  <a:cubicBezTo>
                    <a:pt x="83" y="3141"/>
                    <a:pt x="41" y="2798"/>
                    <a:pt x="0" y="2456"/>
                  </a:cubicBezTo>
                  <a:cubicBezTo>
                    <a:pt x="28" y="2176"/>
                    <a:pt x="55" y="1897"/>
                    <a:pt x="83" y="1617"/>
                  </a:cubicBezTo>
                  <a:cubicBezTo>
                    <a:pt x="159" y="1344"/>
                    <a:pt x="234" y="1072"/>
                    <a:pt x="310" y="799"/>
                  </a:cubicBezTo>
                  <a:lnTo>
                    <a:pt x="640" y="0"/>
                  </a:lnTo>
                  <a:lnTo>
                    <a:pt x="5186" y="81"/>
                  </a:lnTo>
                  <a:lnTo>
                    <a:pt x="4814" y="859"/>
                  </a:lnTo>
                  <a:cubicBezTo>
                    <a:pt x="4738" y="1125"/>
                    <a:pt x="4663" y="1392"/>
                    <a:pt x="4587" y="1658"/>
                  </a:cubicBezTo>
                  <a:cubicBezTo>
                    <a:pt x="4559" y="1924"/>
                    <a:pt x="4532" y="2190"/>
                    <a:pt x="4504" y="2456"/>
                  </a:cubicBezTo>
                  <a:cubicBezTo>
                    <a:pt x="4545" y="2794"/>
                    <a:pt x="4587" y="3132"/>
                    <a:pt x="4628" y="3470"/>
                  </a:cubicBezTo>
                  <a:lnTo>
                    <a:pt x="4979" y="4456"/>
                  </a:lnTo>
                  <a:lnTo>
                    <a:pt x="5579" y="5430"/>
                  </a:lnTo>
                  <a:lnTo>
                    <a:pt x="6364" y="6369"/>
                  </a:lnTo>
                  <a:lnTo>
                    <a:pt x="7397" y="7282"/>
                  </a:lnTo>
                  <a:lnTo>
                    <a:pt x="8616" y="8154"/>
                  </a:lnTo>
                  <a:lnTo>
                    <a:pt x="10127" y="9289"/>
                  </a:lnTo>
                  <a:lnTo>
                    <a:pt x="6570" y="100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 sz="1350">
                <a:latin typeface="Avenir LT Std 55 Roman" charset="0"/>
              </a:endParaRPr>
            </a:p>
          </p:txBody>
        </p:sp>
        <p:sp>
          <p:nvSpPr>
            <p:cNvPr id="44" name="Freeform 22"/>
            <p:cNvSpPr>
              <a:spLocks/>
            </p:cNvSpPr>
            <p:nvPr/>
          </p:nvSpPr>
          <p:spPr bwMode="auto">
            <a:xfrm rot="19800000">
              <a:off x="4228805" y="3912129"/>
              <a:ext cx="448642" cy="90039"/>
            </a:xfrm>
            <a:custGeom>
              <a:avLst/>
              <a:gdLst>
                <a:gd name="T0" fmla="*/ 578 w 578"/>
                <a:gd name="T1" fmla="*/ 95 h 116"/>
                <a:gd name="T2" fmla="*/ 578 w 578"/>
                <a:gd name="T3" fmla="*/ 116 h 116"/>
                <a:gd name="T4" fmla="*/ 0 w 578"/>
                <a:gd name="T5" fmla="*/ 23 h 116"/>
                <a:gd name="T6" fmla="*/ 2 w 578"/>
                <a:gd name="T7" fmla="*/ 0 h 116"/>
                <a:gd name="T8" fmla="*/ 578 w 578"/>
                <a:gd name="T9" fmla="*/ 95 h 1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8" h="116">
                  <a:moveTo>
                    <a:pt x="578" y="95"/>
                  </a:moveTo>
                  <a:lnTo>
                    <a:pt x="578" y="116"/>
                  </a:lnTo>
                  <a:lnTo>
                    <a:pt x="0" y="23"/>
                  </a:lnTo>
                  <a:lnTo>
                    <a:pt x="2" y="0"/>
                  </a:lnTo>
                  <a:lnTo>
                    <a:pt x="578" y="9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 sz="1350">
                <a:latin typeface="Avenir LT Std 55 Roman" charset="0"/>
              </a:endParaRPr>
            </a:p>
          </p:txBody>
        </p:sp>
        <p:sp>
          <p:nvSpPr>
            <p:cNvPr id="45" name="Freeform 9"/>
            <p:cNvSpPr>
              <a:spLocks/>
            </p:cNvSpPr>
            <p:nvPr/>
          </p:nvSpPr>
          <p:spPr bwMode="auto">
            <a:xfrm rot="19800000">
              <a:off x="5477480" y="4548188"/>
              <a:ext cx="785511" cy="679948"/>
            </a:xfrm>
            <a:custGeom>
              <a:avLst/>
              <a:gdLst>
                <a:gd name="T0" fmla="*/ 951 w 1012"/>
                <a:gd name="T1" fmla="*/ 876 h 876"/>
                <a:gd name="T2" fmla="*/ 811 w 1012"/>
                <a:gd name="T3" fmla="*/ 816 h 876"/>
                <a:gd name="T4" fmla="*/ 675 w 1012"/>
                <a:gd name="T5" fmla="*/ 746 h 876"/>
                <a:gd name="T6" fmla="*/ 545 w 1012"/>
                <a:gd name="T7" fmla="*/ 667 h 876"/>
                <a:gd name="T8" fmla="*/ 421 w 1012"/>
                <a:gd name="T9" fmla="*/ 579 h 876"/>
                <a:gd name="T10" fmla="*/ 306 w 1012"/>
                <a:gd name="T11" fmla="*/ 480 h 876"/>
                <a:gd name="T12" fmla="*/ 197 w 1012"/>
                <a:gd name="T13" fmla="*/ 378 h 876"/>
                <a:gd name="T14" fmla="*/ 94 w 1012"/>
                <a:gd name="T15" fmla="*/ 264 h 876"/>
                <a:gd name="T16" fmla="*/ 0 w 1012"/>
                <a:gd name="T17" fmla="*/ 145 h 876"/>
                <a:gd name="T18" fmla="*/ 163 w 1012"/>
                <a:gd name="T19" fmla="*/ 0 h 876"/>
                <a:gd name="T20" fmla="*/ 245 w 1012"/>
                <a:gd name="T21" fmla="*/ 107 h 876"/>
                <a:gd name="T22" fmla="*/ 337 w 1012"/>
                <a:gd name="T23" fmla="*/ 210 h 876"/>
                <a:gd name="T24" fmla="*/ 434 w 1012"/>
                <a:gd name="T25" fmla="*/ 304 h 876"/>
                <a:gd name="T26" fmla="*/ 538 w 1012"/>
                <a:gd name="T27" fmla="*/ 392 h 876"/>
                <a:gd name="T28" fmla="*/ 649 w 1012"/>
                <a:gd name="T29" fmla="*/ 474 h 876"/>
                <a:gd name="T30" fmla="*/ 765 w 1012"/>
                <a:gd name="T31" fmla="*/ 545 h 876"/>
                <a:gd name="T32" fmla="*/ 886 w 1012"/>
                <a:gd name="T33" fmla="*/ 610 h 876"/>
                <a:gd name="T34" fmla="*/ 1012 w 1012"/>
                <a:gd name="T35" fmla="*/ 667 h 876"/>
                <a:gd name="T36" fmla="*/ 951 w 1012"/>
                <a:gd name="T37" fmla="*/ 876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12" h="876">
                  <a:moveTo>
                    <a:pt x="951" y="876"/>
                  </a:moveTo>
                  <a:lnTo>
                    <a:pt x="811" y="816"/>
                  </a:lnTo>
                  <a:lnTo>
                    <a:pt x="675" y="746"/>
                  </a:lnTo>
                  <a:lnTo>
                    <a:pt x="545" y="667"/>
                  </a:lnTo>
                  <a:lnTo>
                    <a:pt x="421" y="579"/>
                  </a:lnTo>
                  <a:lnTo>
                    <a:pt x="306" y="480"/>
                  </a:lnTo>
                  <a:lnTo>
                    <a:pt x="197" y="378"/>
                  </a:lnTo>
                  <a:lnTo>
                    <a:pt x="94" y="264"/>
                  </a:lnTo>
                  <a:lnTo>
                    <a:pt x="0" y="145"/>
                  </a:lnTo>
                  <a:lnTo>
                    <a:pt x="163" y="0"/>
                  </a:lnTo>
                  <a:lnTo>
                    <a:pt x="245" y="107"/>
                  </a:lnTo>
                  <a:lnTo>
                    <a:pt x="337" y="210"/>
                  </a:lnTo>
                  <a:lnTo>
                    <a:pt x="434" y="304"/>
                  </a:lnTo>
                  <a:lnTo>
                    <a:pt x="538" y="392"/>
                  </a:lnTo>
                  <a:lnTo>
                    <a:pt x="649" y="474"/>
                  </a:lnTo>
                  <a:lnTo>
                    <a:pt x="765" y="545"/>
                  </a:lnTo>
                  <a:lnTo>
                    <a:pt x="886" y="610"/>
                  </a:lnTo>
                  <a:lnTo>
                    <a:pt x="1012" y="667"/>
                  </a:lnTo>
                  <a:lnTo>
                    <a:pt x="951" y="87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43147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50">
                <a:latin typeface="Avenir LT Std 55 Roman" charset="0"/>
              </a:endParaRPr>
            </a:p>
          </p:txBody>
        </p:sp>
        <p:sp>
          <p:nvSpPr>
            <p:cNvPr id="46" name="Freeform 23"/>
            <p:cNvSpPr>
              <a:spLocks/>
            </p:cNvSpPr>
            <p:nvPr/>
          </p:nvSpPr>
          <p:spPr bwMode="auto">
            <a:xfrm rot="19800000">
              <a:off x="5226407" y="4789335"/>
              <a:ext cx="336869" cy="249159"/>
            </a:xfrm>
            <a:custGeom>
              <a:avLst/>
              <a:gdLst>
                <a:gd name="T0" fmla="*/ 419 w 434"/>
                <a:gd name="T1" fmla="*/ 0 h 321"/>
                <a:gd name="T2" fmla="*/ 434 w 434"/>
                <a:gd name="T3" fmla="*/ 17 h 321"/>
                <a:gd name="T4" fmla="*/ 15 w 434"/>
                <a:gd name="T5" fmla="*/ 321 h 321"/>
                <a:gd name="T6" fmla="*/ 0 w 434"/>
                <a:gd name="T7" fmla="*/ 302 h 321"/>
                <a:gd name="T8" fmla="*/ 419 w 434"/>
                <a:gd name="T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321">
                  <a:moveTo>
                    <a:pt x="419" y="0"/>
                  </a:moveTo>
                  <a:lnTo>
                    <a:pt x="434" y="17"/>
                  </a:lnTo>
                  <a:lnTo>
                    <a:pt x="15" y="321"/>
                  </a:lnTo>
                  <a:lnTo>
                    <a:pt x="0" y="302"/>
                  </a:lnTo>
                  <a:lnTo>
                    <a:pt x="4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43147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50">
                <a:latin typeface="Avenir LT Std 55 Roman" charset="0"/>
              </a:endParaRPr>
            </a:p>
          </p:txBody>
        </p:sp>
        <p:sp>
          <p:nvSpPr>
            <p:cNvPr id="47" name="Freeform 7"/>
            <p:cNvSpPr>
              <a:spLocks/>
            </p:cNvSpPr>
            <p:nvPr/>
          </p:nvSpPr>
          <p:spPr bwMode="auto">
            <a:xfrm rot="9000000">
              <a:off x="7199763" y="3017337"/>
              <a:ext cx="766106" cy="987322"/>
            </a:xfrm>
            <a:custGeom>
              <a:avLst/>
              <a:gdLst>
                <a:gd name="T0" fmla="*/ 0 w 987"/>
                <a:gd name="T1" fmla="*/ 1232 h 1247"/>
                <a:gd name="T2" fmla="*/ 46 w 987"/>
                <a:gd name="T3" fmla="*/ 1081 h 1247"/>
                <a:gd name="T4" fmla="*/ 101 w 987"/>
                <a:gd name="T5" fmla="*/ 937 h 1247"/>
                <a:gd name="T6" fmla="*/ 166 w 987"/>
                <a:gd name="T7" fmla="*/ 796 h 1247"/>
                <a:gd name="T8" fmla="*/ 241 w 987"/>
                <a:gd name="T9" fmla="*/ 662 h 1247"/>
                <a:gd name="T10" fmla="*/ 325 w 987"/>
                <a:gd name="T11" fmla="*/ 534 h 1247"/>
                <a:gd name="T12" fmla="*/ 417 w 987"/>
                <a:gd name="T13" fmla="*/ 413 h 1247"/>
                <a:gd name="T14" fmla="*/ 518 w 987"/>
                <a:gd name="T15" fmla="*/ 297 h 1247"/>
                <a:gd name="T16" fmla="*/ 624 w 987"/>
                <a:gd name="T17" fmla="*/ 191 h 1247"/>
                <a:gd name="T18" fmla="*/ 742 w 987"/>
                <a:gd name="T19" fmla="*/ 90 h 1247"/>
                <a:gd name="T20" fmla="*/ 863 w 987"/>
                <a:gd name="T21" fmla="*/ 0 h 1247"/>
                <a:gd name="T22" fmla="*/ 987 w 987"/>
                <a:gd name="T23" fmla="*/ 178 h 1247"/>
                <a:gd name="T24" fmla="*/ 870 w 987"/>
                <a:gd name="T25" fmla="*/ 268 h 1247"/>
                <a:gd name="T26" fmla="*/ 756 w 987"/>
                <a:gd name="T27" fmla="*/ 364 h 1247"/>
                <a:gd name="T28" fmla="*/ 654 w 987"/>
                <a:gd name="T29" fmla="*/ 469 h 1247"/>
                <a:gd name="T30" fmla="*/ 557 w 987"/>
                <a:gd name="T31" fmla="*/ 582 h 1247"/>
                <a:gd name="T32" fmla="*/ 471 w 987"/>
                <a:gd name="T33" fmla="*/ 702 h 1247"/>
                <a:gd name="T34" fmla="*/ 394 w 987"/>
                <a:gd name="T35" fmla="*/ 830 h 1247"/>
                <a:gd name="T36" fmla="*/ 327 w 987"/>
                <a:gd name="T37" fmla="*/ 964 h 1247"/>
                <a:gd name="T38" fmla="*/ 268 w 987"/>
                <a:gd name="T39" fmla="*/ 1102 h 1247"/>
                <a:gd name="T40" fmla="*/ 222 w 987"/>
                <a:gd name="T41" fmla="*/ 1247 h 1247"/>
                <a:gd name="T42" fmla="*/ 0 w 987"/>
                <a:gd name="T43" fmla="*/ 1232 h 124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connsiteX0" fmla="*/ 0 w 10000"/>
                <a:gd name="connsiteY0" fmla="*/ 9880 h 10197"/>
                <a:gd name="connsiteX1" fmla="*/ 466 w 10000"/>
                <a:gd name="connsiteY1" fmla="*/ 8669 h 10197"/>
                <a:gd name="connsiteX2" fmla="*/ 1023 w 10000"/>
                <a:gd name="connsiteY2" fmla="*/ 7514 h 10197"/>
                <a:gd name="connsiteX3" fmla="*/ 1682 w 10000"/>
                <a:gd name="connsiteY3" fmla="*/ 6383 h 10197"/>
                <a:gd name="connsiteX4" fmla="*/ 2442 w 10000"/>
                <a:gd name="connsiteY4" fmla="*/ 5309 h 10197"/>
                <a:gd name="connsiteX5" fmla="*/ 3293 w 10000"/>
                <a:gd name="connsiteY5" fmla="*/ 4282 h 10197"/>
                <a:gd name="connsiteX6" fmla="*/ 4225 w 10000"/>
                <a:gd name="connsiteY6" fmla="*/ 3312 h 10197"/>
                <a:gd name="connsiteX7" fmla="*/ 5248 w 10000"/>
                <a:gd name="connsiteY7" fmla="*/ 2382 h 10197"/>
                <a:gd name="connsiteX8" fmla="*/ 6322 w 10000"/>
                <a:gd name="connsiteY8" fmla="*/ 1532 h 10197"/>
                <a:gd name="connsiteX9" fmla="*/ 7518 w 10000"/>
                <a:gd name="connsiteY9" fmla="*/ 722 h 10197"/>
                <a:gd name="connsiteX10" fmla="*/ 8744 w 10000"/>
                <a:gd name="connsiteY10" fmla="*/ 0 h 10197"/>
                <a:gd name="connsiteX11" fmla="*/ 10000 w 10000"/>
                <a:gd name="connsiteY11" fmla="*/ 1427 h 10197"/>
                <a:gd name="connsiteX12" fmla="*/ 8815 w 10000"/>
                <a:gd name="connsiteY12" fmla="*/ 2149 h 10197"/>
                <a:gd name="connsiteX13" fmla="*/ 7660 w 10000"/>
                <a:gd name="connsiteY13" fmla="*/ 2919 h 10197"/>
                <a:gd name="connsiteX14" fmla="*/ 6626 w 10000"/>
                <a:gd name="connsiteY14" fmla="*/ 3761 h 10197"/>
                <a:gd name="connsiteX15" fmla="*/ 5643 w 10000"/>
                <a:gd name="connsiteY15" fmla="*/ 4667 h 10197"/>
                <a:gd name="connsiteX16" fmla="*/ 4772 w 10000"/>
                <a:gd name="connsiteY16" fmla="*/ 5630 h 10197"/>
                <a:gd name="connsiteX17" fmla="*/ 3992 w 10000"/>
                <a:gd name="connsiteY17" fmla="*/ 6656 h 10197"/>
                <a:gd name="connsiteX18" fmla="*/ 3313 w 10000"/>
                <a:gd name="connsiteY18" fmla="*/ 7731 h 10197"/>
                <a:gd name="connsiteX19" fmla="*/ 2715 w 10000"/>
                <a:gd name="connsiteY19" fmla="*/ 8837 h 10197"/>
                <a:gd name="connsiteX20" fmla="*/ 2124 w 10000"/>
                <a:gd name="connsiteY20" fmla="*/ 10197 h 10197"/>
                <a:gd name="connsiteX21" fmla="*/ 0 w 10000"/>
                <a:gd name="connsiteY21" fmla="*/ 9880 h 10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000" h="10197">
                  <a:moveTo>
                    <a:pt x="0" y="9880"/>
                  </a:moveTo>
                  <a:lnTo>
                    <a:pt x="466" y="8669"/>
                  </a:lnTo>
                  <a:lnTo>
                    <a:pt x="1023" y="7514"/>
                  </a:lnTo>
                  <a:lnTo>
                    <a:pt x="1682" y="6383"/>
                  </a:lnTo>
                  <a:lnTo>
                    <a:pt x="2442" y="5309"/>
                  </a:lnTo>
                  <a:lnTo>
                    <a:pt x="3293" y="4282"/>
                  </a:lnTo>
                  <a:lnTo>
                    <a:pt x="4225" y="3312"/>
                  </a:lnTo>
                  <a:lnTo>
                    <a:pt x="5248" y="2382"/>
                  </a:lnTo>
                  <a:lnTo>
                    <a:pt x="6322" y="1532"/>
                  </a:lnTo>
                  <a:lnTo>
                    <a:pt x="7518" y="722"/>
                  </a:lnTo>
                  <a:lnTo>
                    <a:pt x="8744" y="0"/>
                  </a:lnTo>
                  <a:lnTo>
                    <a:pt x="10000" y="1427"/>
                  </a:lnTo>
                  <a:lnTo>
                    <a:pt x="8815" y="2149"/>
                  </a:lnTo>
                  <a:lnTo>
                    <a:pt x="7660" y="2919"/>
                  </a:lnTo>
                  <a:lnTo>
                    <a:pt x="6626" y="3761"/>
                  </a:lnTo>
                  <a:lnTo>
                    <a:pt x="5643" y="4667"/>
                  </a:lnTo>
                  <a:lnTo>
                    <a:pt x="4772" y="5630"/>
                  </a:lnTo>
                  <a:lnTo>
                    <a:pt x="3992" y="6656"/>
                  </a:lnTo>
                  <a:lnTo>
                    <a:pt x="3313" y="7731"/>
                  </a:lnTo>
                  <a:lnTo>
                    <a:pt x="2715" y="8837"/>
                  </a:lnTo>
                  <a:lnTo>
                    <a:pt x="2124" y="10197"/>
                  </a:lnTo>
                  <a:lnTo>
                    <a:pt x="0" y="98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 sz="1350">
                <a:latin typeface="Avenir LT Std 55 Roman" charset="0"/>
              </a:endParaRPr>
            </a:p>
          </p:txBody>
        </p:sp>
        <p:sp>
          <p:nvSpPr>
            <p:cNvPr id="48" name="Freeform 47"/>
            <p:cNvSpPr>
              <a:spLocks/>
            </p:cNvSpPr>
            <p:nvPr/>
          </p:nvSpPr>
          <p:spPr bwMode="auto">
            <a:xfrm rot="9000000">
              <a:off x="7501357" y="3906941"/>
              <a:ext cx="270117" cy="385770"/>
            </a:xfrm>
            <a:custGeom>
              <a:avLst/>
              <a:gdLst>
                <a:gd name="T0" fmla="*/ 348 w 348"/>
                <a:gd name="T1" fmla="*/ 482 h 497"/>
                <a:gd name="T2" fmla="*/ 331 w 348"/>
                <a:gd name="T3" fmla="*/ 497 h 497"/>
                <a:gd name="T4" fmla="*/ 0 w 348"/>
                <a:gd name="T5" fmla="*/ 15 h 497"/>
                <a:gd name="T6" fmla="*/ 19 w 348"/>
                <a:gd name="T7" fmla="*/ 0 h 497"/>
                <a:gd name="T8" fmla="*/ 348 w 348"/>
                <a:gd name="T9" fmla="*/ 482 h 4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48" h="497">
                  <a:moveTo>
                    <a:pt x="348" y="482"/>
                  </a:moveTo>
                  <a:lnTo>
                    <a:pt x="331" y="497"/>
                  </a:lnTo>
                  <a:lnTo>
                    <a:pt x="0" y="15"/>
                  </a:lnTo>
                  <a:lnTo>
                    <a:pt x="19" y="0"/>
                  </a:lnTo>
                  <a:lnTo>
                    <a:pt x="348" y="4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 sz="1350">
                <a:latin typeface="Avenir LT Std 55 Roman" charset="0"/>
              </a:endParaRPr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 rot="9000000">
              <a:off x="7019088" y="1795927"/>
              <a:ext cx="380336" cy="1156533"/>
            </a:xfrm>
            <a:custGeom>
              <a:avLst/>
              <a:gdLst>
                <a:gd name="T0" fmla="*/ 318 w 484"/>
                <a:gd name="T1" fmla="*/ 1490 h 1490"/>
                <a:gd name="T2" fmla="*/ 247 w 484"/>
                <a:gd name="T3" fmla="*/ 1364 h 1490"/>
                <a:gd name="T4" fmla="*/ 184 w 484"/>
                <a:gd name="T5" fmla="*/ 1234 h 1490"/>
                <a:gd name="T6" fmla="*/ 130 w 484"/>
                <a:gd name="T7" fmla="*/ 1098 h 1490"/>
                <a:gd name="T8" fmla="*/ 84 w 484"/>
                <a:gd name="T9" fmla="*/ 959 h 1490"/>
                <a:gd name="T10" fmla="*/ 48 w 484"/>
                <a:gd name="T11" fmla="*/ 817 h 1490"/>
                <a:gd name="T12" fmla="*/ 23 w 484"/>
                <a:gd name="T13" fmla="*/ 668 h 1490"/>
                <a:gd name="T14" fmla="*/ 6 w 484"/>
                <a:gd name="T15" fmla="*/ 519 h 1490"/>
                <a:gd name="T16" fmla="*/ 0 w 484"/>
                <a:gd name="T17" fmla="*/ 366 h 1490"/>
                <a:gd name="T18" fmla="*/ 4 w 484"/>
                <a:gd name="T19" fmla="*/ 241 h 1490"/>
                <a:gd name="T20" fmla="*/ 15 w 484"/>
                <a:gd name="T21" fmla="*/ 119 h 1490"/>
                <a:gd name="T22" fmla="*/ 31 w 484"/>
                <a:gd name="T23" fmla="*/ 0 h 1490"/>
                <a:gd name="T24" fmla="*/ 251 w 484"/>
                <a:gd name="T25" fmla="*/ 12 h 1490"/>
                <a:gd name="T26" fmla="*/ 233 w 484"/>
                <a:gd name="T27" fmla="*/ 128 h 1490"/>
                <a:gd name="T28" fmla="*/ 222 w 484"/>
                <a:gd name="T29" fmla="*/ 247 h 1490"/>
                <a:gd name="T30" fmla="*/ 218 w 484"/>
                <a:gd name="T31" fmla="*/ 366 h 1490"/>
                <a:gd name="T32" fmla="*/ 224 w 484"/>
                <a:gd name="T33" fmla="*/ 517 h 1490"/>
                <a:gd name="T34" fmla="*/ 241 w 484"/>
                <a:gd name="T35" fmla="*/ 664 h 1490"/>
                <a:gd name="T36" fmla="*/ 270 w 484"/>
                <a:gd name="T37" fmla="*/ 809 h 1490"/>
                <a:gd name="T38" fmla="*/ 308 w 484"/>
                <a:gd name="T39" fmla="*/ 949 h 1490"/>
                <a:gd name="T40" fmla="*/ 358 w 484"/>
                <a:gd name="T41" fmla="*/ 1085 h 1490"/>
                <a:gd name="T42" fmla="*/ 417 w 484"/>
                <a:gd name="T43" fmla="*/ 1215 h 1490"/>
                <a:gd name="T44" fmla="*/ 484 w 484"/>
                <a:gd name="T45" fmla="*/ 1341 h 1490"/>
                <a:gd name="T46" fmla="*/ 318 w 484"/>
                <a:gd name="T47" fmla="*/ 1490 h 149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connsiteX0" fmla="*/ 6570 w 10127"/>
                <a:gd name="connsiteY0" fmla="*/ 10000 h 10000"/>
                <a:gd name="connsiteX1" fmla="*/ 5103 w 10127"/>
                <a:gd name="connsiteY1" fmla="*/ 9154 h 10000"/>
                <a:gd name="connsiteX2" fmla="*/ 3802 w 10127"/>
                <a:gd name="connsiteY2" fmla="*/ 8282 h 10000"/>
                <a:gd name="connsiteX3" fmla="*/ 2686 w 10127"/>
                <a:gd name="connsiteY3" fmla="*/ 7369 h 10000"/>
                <a:gd name="connsiteX4" fmla="*/ 1736 w 10127"/>
                <a:gd name="connsiteY4" fmla="*/ 6436 h 10000"/>
                <a:gd name="connsiteX5" fmla="*/ 992 w 10127"/>
                <a:gd name="connsiteY5" fmla="*/ 5483 h 10000"/>
                <a:gd name="connsiteX6" fmla="*/ 475 w 10127"/>
                <a:gd name="connsiteY6" fmla="*/ 4483 h 10000"/>
                <a:gd name="connsiteX7" fmla="*/ 124 w 10127"/>
                <a:gd name="connsiteY7" fmla="*/ 3483 h 10000"/>
                <a:gd name="connsiteX8" fmla="*/ 0 w 10127"/>
                <a:gd name="connsiteY8" fmla="*/ 2456 h 10000"/>
                <a:gd name="connsiteX9" fmla="*/ 83 w 10127"/>
                <a:gd name="connsiteY9" fmla="*/ 1617 h 10000"/>
                <a:gd name="connsiteX10" fmla="*/ 310 w 10127"/>
                <a:gd name="connsiteY10" fmla="*/ 799 h 10000"/>
                <a:gd name="connsiteX11" fmla="*/ 640 w 10127"/>
                <a:gd name="connsiteY11" fmla="*/ 0 h 10000"/>
                <a:gd name="connsiteX12" fmla="*/ 5186 w 10127"/>
                <a:gd name="connsiteY12" fmla="*/ 81 h 10000"/>
                <a:gd name="connsiteX13" fmla="*/ 4814 w 10127"/>
                <a:gd name="connsiteY13" fmla="*/ 859 h 10000"/>
                <a:gd name="connsiteX14" fmla="*/ 4587 w 10127"/>
                <a:gd name="connsiteY14" fmla="*/ 1658 h 10000"/>
                <a:gd name="connsiteX15" fmla="*/ 4504 w 10127"/>
                <a:gd name="connsiteY15" fmla="*/ 2456 h 10000"/>
                <a:gd name="connsiteX16" fmla="*/ 4628 w 10127"/>
                <a:gd name="connsiteY16" fmla="*/ 3470 h 10000"/>
                <a:gd name="connsiteX17" fmla="*/ 4979 w 10127"/>
                <a:gd name="connsiteY17" fmla="*/ 4456 h 10000"/>
                <a:gd name="connsiteX18" fmla="*/ 5579 w 10127"/>
                <a:gd name="connsiteY18" fmla="*/ 5430 h 10000"/>
                <a:gd name="connsiteX19" fmla="*/ 6364 w 10127"/>
                <a:gd name="connsiteY19" fmla="*/ 6369 h 10000"/>
                <a:gd name="connsiteX20" fmla="*/ 7397 w 10127"/>
                <a:gd name="connsiteY20" fmla="*/ 7282 h 10000"/>
                <a:gd name="connsiteX21" fmla="*/ 8616 w 10127"/>
                <a:gd name="connsiteY21" fmla="*/ 8154 h 10000"/>
                <a:gd name="connsiteX22" fmla="*/ 10127 w 10127"/>
                <a:gd name="connsiteY22" fmla="*/ 9289 h 10000"/>
                <a:gd name="connsiteX23" fmla="*/ 6570 w 10127"/>
                <a:gd name="connsiteY23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127" h="10000">
                  <a:moveTo>
                    <a:pt x="6570" y="10000"/>
                  </a:moveTo>
                  <a:lnTo>
                    <a:pt x="5103" y="9154"/>
                  </a:lnTo>
                  <a:lnTo>
                    <a:pt x="3802" y="8282"/>
                  </a:lnTo>
                  <a:lnTo>
                    <a:pt x="2686" y="7369"/>
                  </a:lnTo>
                  <a:lnTo>
                    <a:pt x="1736" y="6436"/>
                  </a:lnTo>
                  <a:lnTo>
                    <a:pt x="992" y="5483"/>
                  </a:lnTo>
                  <a:lnTo>
                    <a:pt x="475" y="4483"/>
                  </a:lnTo>
                  <a:lnTo>
                    <a:pt x="124" y="3483"/>
                  </a:lnTo>
                  <a:cubicBezTo>
                    <a:pt x="83" y="3141"/>
                    <a:pt x="41" y="2798"/>
                    <a:pt x="0" y="2456"/>
                  </a:cubicBezTo>
                  <a:cubicBezTo>
                    <a:pt x="28" y="2176"/>
                    <a:pt x="55" y="1897"/>
                    <a:pt x="83" y="1617"/>
                  </a:cubicBezTo>
                  <a:cubicBezTo>
                    <a:pt x="159" y="1344"/>
                    <a:pt x="234" y="1072"/>
                    <a:pt x="310" y="799"/>
                  </a:cubicBezTo>
                  <a:lnTo>
                    <a:pt x="640" y="0"/>
                  </a:lnTo>
                  <a:lnTo>
                    <a:pt x="5186" y="81"/>
                  </a:lnTo>
                  <a:lnTo>
                    <a:pt x="4814" y="859"/>
                  </a:lnTo>
                  <a:cubicBezTo>
                    <a:pt x="4738" y="1125"/>
                    <a:pt x="4663" y="1392"/>
                    <a:pt x="4587" y="1658"/>
                  </a:cubicBezTo>
                  <a:cubicBezTo>
                    <a:pt x="4559" y="1924"/>
                    <a:pt x="4532" y="2190"/>
                    <a:pt x="4504" y="2456"/>
                  </a:cubicBezTo>
                  <a:cubicBezTo>
                    <a:pt x="4545" y="2794"/>
                    <a:pt x="4587" y="3132"/>
                    <a:pt x="4628" y="3470"/>
                  </a:cubicBezTo>
                  <a:lnTo>
                    <a:pt x="4979" y="4456"/>
                  </a:lnTo>
                  <a:lnTo>
                    <a:pt x="5579" y="5430"/>
                  </a:lnTo>
                  <a:lnTo>
                    <a:pt x="6364" y="6369"/>
                  </a:lnTo>
                  <a:lnTo>
                    <a:pt x="7397" y="7282"/>
                  </a:lnTo>
                  <a:lnTo>
                    <a:pt x="8616" y="8154"/>
                  </a:lnTo>
                  <a:lnTo>
                    <a:pt x="10127" y="9289"/>
                  </a:lnTo>
                  <a:lnTo>
                    <a:pt x="6570" y="100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 sz="1350">
                <a:latin typeface="Avenir LT Std 55 Roman" charset="0"/>
              </a:endParaRPr>
            </a:p>
          </p:txBody>
        </p:sp>
        <p:sp>
          <p:nvSpPr>
            <p:cNvPr id="50" name="Freeform 22"/>
            <p:cNvSpPr>
              <a:spLocks/>
            </p:cNvSpPr>
            <p:nvPr/>
          </p:nvSpPr>
          <p:spPr bwMode="auto">
            <a:xfrm rot="9000000">
              <a:off x="7473977" y="2730683"/>
              <a:ext cx="448642" cy="90039"/>
            </a:xfrm>
            <a:custGeom>
              <a:avLst/>
              <a:gdLst>
                <a:gd name="T0" fmla="*/ 578 w 578"/>
                <a:gd name="T1" fmla="*/ 95 h 116"/>
                <a:gd name="T2" fmla="*/ 578 w 578"/>
                <a:gd name="T3" fmla="*/ 116 h 116"/>
                <a:gd name="T4" fmla="*/ 0 w 578"/>
                <a:gd name="T5" fmla="*/ 23 h 116"/>
                <a:gd name="T6" fmla="*/ 2 w 578"/>
                <a:gd name="T7" fmla="*/ 0 h 116"/>
                <a:gd name="T8" fmla="*/ 578 w 578"/>
                <a:gd name="T9" fmla="*/ 95 h 1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8" h="116">
                  <a:moveTo>
                    <a:pt x="578" y="95"/>
                  </a:moveTo>
                  <a:lnTo>
                    <a:pt x="578" y="116"/>
                  </a:lnTo>
                  <a:lnTo>
                    <a:pt x="0" y="23"/>
                  </a:lnTo>
                  <a:lnTo>
                    <a:pt x="2" y="0"/>
                  </a:lnTo>
                  <a:lnTo>
                    <a:pt x="578" y="9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 sz="1350">
                <a:latin typeface="Avenir LT Std 55 Roman" charset="0"/>
              </a:endParaRPr>
            </a:p>
          </p:txBody>
        </p:sp>
        <p:sp>
          <p:nvSpPr>
            <p:cNvPr id="51" name="Freeform 9"/>
            <p:cNvSpPr>
              <a:spLocks/>
            </p:cNvSpPr>
            <p:nvPr/>
          </p:nvSpPr>
          <p:spPr bwMode="auto">
            <a:xfrm rot="9000000">
              <a:off x="5888433" y="1504715"/>
              <a:ext cx="785511" cy="679948"/>
            </a:xfrm>
            <a:custGeom>
              <a:avLst/>
              <a:gdLst>
                <a:gd name="T0" fmla="*/ 951 w 1012"/>
                <a:gd name="T1" fmla="*/ 876 h 876"/>
                <a:gd name="T2" fmla="*/ 811 w 1012"/>
                <a:gd name="T3" fmla="*/ 816 h 876"/>
                <a:gd name="T4" fmla="*/ 675 w 1012"/>
                <a:gd name="T5" fmla="*/ 746 h 876"/>
                <a:gd name="T6" fmla="*/ 545 w 1012"/>
                <a:gd name="T7" fmla="*/ 667 h 876"/>
                <a:gd name="T8" fmla="*/ 421 w 1012"/>
                <a:gd name="T9" fmla="*/ 579 h 876"/>
                <a:gd name="T10" fmla="*/ 306 w 1012"/>
                <a:gd name="T11" fmla="*/ 480 h 876"/>
                <a:gd name="T12" fmla="*/ 197 w 1012"/>
                <a:gd name="T13" fmla="*/ 378 h 876"/>
                <a:gd name="T14" fmla="*/ 94 w 1012"/>
                <a:gd name="T15" fmla="*/ 264 h 876"/>
                <a:gd name="T16" fmla="*/ 0 w 1012"/>
                <a:gd name="T17" fmla="*/ 145 h 876"/>
                <a:gd name="T18" fmla="*/ 163 w 1012"/>
                <a:gd name="T19" fmla="*/ 0 h 876"/>
                <a:gd name="T20" fmla="*/ 245 w 1012"/>
                <a:gd name="T21" fmla="*/ 107 h 876"/>
                <a:gd name="T22" fmla="*/ 337 w 1012"/>
                <a:gd name="T23" fmla="*/ 210 h 876"/>
                <a:gd name="T24" fmla="*/ 434 w 1012"/>
                <a:gd name="T25" fmla="*/ 304 h 876"/>
                <a:gd name="T26" fmla="*/ 538 w 1012"/>
                <a:gd name="T27" fmla="*/ 392 h 876"/>
                <a:gd name="T28" fmla="*/ 649 w 1012"/>
                <a:gd name="T29" fmla="*/ 474 h 876"/>
                <a:gd name="T30" fmla="*/ 765 w 1012"/>
                <a:gd name="T31" fmla="*/ 545 h 876"/>
                <a:gd name="T32" fmla="*/ 886 w 1012"/>
                <a:gd name="T33" fmla="*/ 610 h 876"/>
                <a:gd name="T34" fmla="*/ 1012 w 1012"/>
                <a:gd name="T35" fmla="*/ 667 h 876"/>
                <a:gd name="T36" fmla="*/ 951 w 1012"/>
                <a:gd name="T37" fmla="*/ 876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12" h="876">
                  <a:moveTo>
                    <a:pt x="951" y="876"/>
                  </a:moveTo>
                  <a:lnTo>
                    <a:pt x="811" y="816"/>
                  </a:lnTo>
                  <a:lnTo>
                    <a:pt x="675" y="746"/>
                  </a:lnTo>
                  <a:lnTo>
                    <a:pt x="545" y="667"/>
                  </a:lnTo>
                  <a:lnTo>
                    <a:pt x="421" y="579"/>
                  </a:lnTo>
                  <a:lnTo>
                    <a:pt x="306" y="480"/>
                  </a:lnTo>
                  <a:lnTo>
                    <a:pt x="197" y="378"/>
                  </a:lnTo>
                  <a:lnTo>
                    <a:pt x="94" y="264"/>
                  </a:lnTo>
                  <a:lnTo>
                    <a:pt x="0" y="145"/>
                  </a:lnTo>
                  <a:lnTo>
                    <a:pt x="163" y="0"/>
                  </a:lnTo>
                  <a:lnTo>
                    <a:pt x="245" y="107"/>
                  </a:lnTo>
                  <a:lnTo>
                    <a:pt x="337" y="210"/>
                  </a:lnTo>
                  <a:lnTo>
                    <a:pt x="434" y="304"/>
                  </a:lnTo>
                  <a:lnTo>
                    <a:pt x="538" y="392"/>
                  </a:lnTo>
                  <a:lnTo>
                    <a:pt x="649" y="474"/>
                  </a:lnTo>
                  <a:lnTo>
                    <a:pt x="765" y="545"/>
                  </a:lnTo>
                  <a:lnTo>
                    <a:pt x="886" y="610"/>
                  </a:lnTo>
                  <a:lnTo>
                    <a:pt x="1012" y="667"/>
                  </a:lnTo>
                  <a:lnTo>
                    <a:pt x="951" y="87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43147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50">
                <a:latin typeface="Avenir LT Std 55 Roman" charset="0"/>
              </a:endParaRPr>
            </a:p>
          </p:txBody>
        </p:sp>
        <p:sp>
          <p:nvSpPr>
            <p:cNvPr id="52" name="Freeform 23"/>
            <p:cNvSpPr>
              <a:spLocks/>
            </p:cNvSpPr>
            <p:nvPr/>
          </p:nvSpPr>
          <p:spPr bwMode="auto">
            <a:xfrm rot="9000000">
              <a:off x="6588148" y="1694357"/>
              <a:ext cx="336869" cy="249159"/>
            </a:xfrm>
            <a:custGeom>
              <a:avLst/>
              <a:gdLst>
                <a:gd name="T0" fmla="*/ 419 w 434"/>
                <a:gd name="T1" fmla="*/ 0 h 321"/>
                <a:gd name="T2" fmla="*/ 434 w 434"/>
                <a:gd name="T3" fmla="*/ 17 h 321"/>
                <a:gd name="T4" fmla="*/ 15 w 434"/>
                <a:gd name="T5" fmla="*/ 321 h 321"/>
                <a:gd name="T6" fmla="*/ 0 w 434"/>
                <a:gd name="T7" fmla="*/ 302 h 321"/>
                <a:gd name="T8" fmla="*/ 419 w 434"/>
                <a:gd name="T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321">
                  <a:moveTo>
                    <a:pt x="419" y="0"/>
                  </a:moveTo>
                  <a:lnTo>
                    <a:pt x="434" y="17"/>
                  </a:lnTo>
                  <a:lnTo>
                    <a:pt x="15" y="321"/>
                  </a:lnTo>
                  <a:lnTo>
                    <a:pt x="0" y="302"/>
                  </a:lnTo>
                  <a:lnTo>
                    <a:pt x="4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43147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50">
                <a:latin typeface="Avenir LT Std 55 Roman" charset="0"/>
              </a:endParaRPr>
            </a:p>
          </p:txBody>
        </p:sp>
      </p:grpSp>
      <p:pic>
        <p:nvPicPr>
          <p:cNvPr id="53" name="Picture 5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2428" y="4219492"/>
            <a:ext cx="725008" cy="725008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6113" y="3309037"/>
            <a:ext cx="724547" cy="724547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2528" y="1944692"/>
            <a:ext cx="724547" cy="724547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2319" y="3163441"/>
            <a:ext cx="724547" cy="724547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1671" y="1864570"/>
            <a:ext cx="724547" cy="724547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1957" y="960313"/>
            <a:ext cx="724547" cy="724547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</p:pic>
      <p:sp>
        <p:nvSpPr>
          <p:cNvPr id="59" name="TextBox 58"/>
          <p:cNvSpPr txBox="1"/>
          <p:nvPr/>
        </p:nvSpPr>
        <p:spPr>
          <a:xfrm>
            <a:off x="745025" y="1905180"/>
            <a:ext cx="1711437" cy="5924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>
              <a:lnSpc>
                <a:spcPts val="1335"/>
              </a:lnSpc>
            </a:pPr>
            <a:r>
              <a:rPr lang="en-US" sz="1050" b="0" i="0">
                <a:solidFill>
                  <a:schemeClr val="tx1"/>
                </a:solidFill>
                <a:latin typeface="Avenir LT Std 35 Light" charset="0"/>
                <a:ea typeface="Avenir LT Std 35 Light" charset="0"/>
                <a:cs typeface="Avenir LT Std 35 Light" charset="0"/>
              </a:rPr>
              <a:t>LTE Radio Access Networks, Small Cell Backhaul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1180514" y="3331876"/>
            <a:ext cx="1236236" cy="425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ts val="1335"/>
              </a:lnSpc>
            </a:pPr>
            <a:r>
              <a:rPr lang="en-US" sz="1050" b="0" i="0">
                <a:solidFill>
                  <a:schemeClr val="tx1"/>
                </a:solidFill>
                <a:latin typeface="Avenir LT Std 35 Light" charset="0"/>
                <a:ea typeface="Avenir LT Std 35 Light" charset="0"/>
                <a:cs typeface="Avenir LT Std 35 Light" charset="0"/>
              </a:rPr>
              <a:t>Carrier class,</a:t>
            </a:r>
          </a:p>
          <a:p>
            <a:pPr algn="r">
              <a:lnSpc>
                <a:spcPts val="1335"/>
              </a:lnSpc>
            </a:pPr>
            <a:r>
              <a:rPr lang="en-US" sz="1050" b="0" i="0">
                <a:solidFill>
                  <a:schemeClr val="tx1"/>
                </a:solidFill>
                <a:latin typeface="Avenir LT Std 35 Light" charset="0"/>
                <a:ea typeface="Avenir LT Std 35 Light" charset="0"/>
                <a:cs typeface="Avenir LT Std 35 Light" charset="0"/>
              </a:rPr>
              <a:t>patent supported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2068647" y="4342999"/>
            <a:ext cx="1334020" cy="425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ts val="1335"/>
              </a:lnSpc>
            </a:pPr>
            <a:r>
              <a:rPr lang="en-US" sz="1050" b="0" i="0">
                <a:solidFill>
                  <a:schemeClr val="tx1"/>
                </a:solidFill>
                <a:latin typeface="Avenir LT Std 35 Light" charset="0"/>
                <a:ea typeface="Avenir LT Std 35 Light" charset="0"/>
                <a:cs typeface="Avenir LT Std 35 Light" charset="0"/>
              </a:rPr>
              <a:t>Over 5 generations</a:t>
            </a:r>
          </a:p>
          <a:p>
            <a:pPr algn="r">
              <a:lnSpc>
                <a:spcPts val="1335"/>
              </a:lnSpc>
            </a:pPr>
            <a:r>
              <a:rPr lang="en-US" sz="1050" b="0" i="0">
                <a:solidFill>
                  <a:schemeClr val="tx1"/>
                </a:solidFill>
                <a:latin typeface="Avenir LT Std 35 Light" charset="0"/>
                <a:ea typeface="Avenir LT Std 35 Light" charset="0"/>
                <a:cs typeface="Avenir LT Std 35 Light" charset="0"/>
              </a:rPr>
              <a:t>of Radio Products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5821114" y="985011"/>
            <a:ext cx="1091966" cy="4182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335"/>
              </a:lnSpc>
            </a:pPr>
            <a:r>
              <a:rPr lang="en-US" sz="1050" b="0" i="0">
                <a:solidFill>
                  <a:schemeClr val="tx1"/>
                </a:solidFill>
                <a:latin typeface="Avenir LT Std 35 Light" charset="0"/>
                <a:ea typeface="Avenir LT Std 35 Light" charset="0"/>
                <a:cs typeface="Avenir LT Std 35 Light" charset="0"/>
              </a:rPr>
              <a:t>850 Employees</a:t>
            </a:r>
          </a:p>
          <a:p>
            <a:pPr>
              <a:lnSpc>
                <a:spcPts val="1335"/>
              </a:lnSpc>
            </a:pPr>
            <a:r>
              <a:rPr lang="en-US" sz="1050" b="0" i="0">
                <a:solidFill>
                  <a:schemeClr val="tx1"/>
                </a:solidFill>
                <a:latin typeface="Avenir LT Std 35 Light" charset="0"/>
                <a:ea typeface="Avenir LT Std 35 Light" charset="0"/>
                <a:cs typeface="Avenir LT Std 35 Light" charset="0"/>
              </a:rPr>
              <a:t>in 22 locations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6701611" y="3372274"/>
            <a:ext cx="1588293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35"/>
              </a:lnSpc>
            </a:pPr>
            <a:r>
              <a:rPr lang="en-US" sz="1050" b="0" i="0">
                <a:solidFill>
                  <a:schemeClr val="tx1"/>
                </a:solidFill>
                <a:latin typeface="Avenir LT Std 35 Light" charset="0"/>
                <a:ea typeface="Avenir LT Std 35 Light" charset="0"/>
                <a:cs typeface="Avenir LT Std 35 Light" charset="0"/>
              </a:rPr>
              <a:t>Over 20 years of experience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6815912" y="2135318"/>
            <a:ext cx="1588293" cy="592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35"/>
              </a:lnSpc>
            </a:pPr>
            <a:r>
              <a:rPr lang="en-US" sz="1050" b="0" i="0">
                <a:solidFill>
                  <a:schemeClr val="tx1"/>
                </a:solidFill>
                <a:latin typeface="Avenir LT Std 35 Light" charset="0"/>
                <a:ea typeface="Avenir LT Std 35 Light" charset="0"/>
                <a:cs typeface="Avenir LT Std 35 Light" charset="0"/>
              </a:rPr>
              <a:t>Over 1000 customers in more than 100 countries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00542" y="4925786"/>
            <a:ext cx="187251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©</a:t>
            </a:r>
            <a:r>
              <a:rPr lang="en-US" altLang="ja-JP" sz="600" baseline="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</a:t>
            </a:r>
            <a:r>
              <a:rPr lang="is-I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2023</a:t>
            </a: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Airspan Networks, Inc.</a:t>
            </a:r>
            <a:endParaRPr lang="en-US" sz="600" dirty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064953" y="4925786"/>
            <a:ext cx="163203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baseline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Commercially Confidential</a:t>
            </a:r>
            <a:endParaRPr lang="en-US" sz="600" baseline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37" name="Slide Number Placeholder 5"/>
          <p:cNvSpPr txBox="1">
            <a:spLocks/>
          </p:cNvSpPr>
          <p:nvPr/>
        </p:nvSpPr>
        <p:spPr>
          <a:xfrm>
            <a:off x="8630717" y="4875754"/>
            <a:ext cx="40490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3FC8C9-E5D4-8645-AA3D-93700A16DB51}" type="slidenum">
              <a:rPr lang="en-US" sz="900" baseline="0" smtClean="0">
                <a:solidFill>
                  <a:schemeClr val="bg1"/>
                </a:solidFill>
                <a:latin typeface="+mn-lt"/>
              </a:rPr>
              <a:pPr/>
              <a:t>‹#›</a:t>
            </a:fld>
            <a:endParaRPr lang="en-US" sz="900" baseline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66792766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/>
          <p:cNvSpPr/>
          <p:nvPr/>
        </p:nvSpPr>
        <p:spPr>
          <a:xfrm>
            <a:off x="0" y="1"/>
            <a:ext cx="9144000" cy="5143500"/>
          </a:xfrm>
          <a:prstGeom prst="rect">
            <a:avLst/>
          </a:prstGeom>
          <a:gradFill flip="none" rotWithShape="1">
            <a:gsLst>
              <a:gs pos="100000">
                <a:srgbClr val="175571"/>
              </a:gs>
              <a:gs pos="56000">
                <a:srgbClr val="003145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Content Placeholder 3"/>
          <p:cNvPicPr>
            <a:picLocks noChangeAspect="1"/>
          </p:cNvPicPr>
          <p:nvPr/>
        </p:nvPicPr>
        <p:blipFill rotWithShape="1">
          <a:blip r:embed="rId2" cstate="hqprint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714"/>
          <a:stretch/>
        </p:blipFill>
        <p:spPr>
          <a:xfrm>
            <a:off x="0" y="2743227"/>
            <a:ext cx="9144000" cy="2400274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44" y="226475"/>
            <a:ext cx="613844" cy="459995"/>
          </a:xfrm>
          <a:prstGeom prst="rect">
            <a:avLst/>
          </a:prstGeom>
        </p:spPr>
      </p:pic>
      <p:cxnSp>
        <p:nvCxnSpPr>
          <p:cNvPr id="34" name="Straight Connector 33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1031082" y="292132"/>
            <a:ext cx="7501547" cy="5658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5" name="Straight Connector 64"/>
          <p:cNvCxnSpPr/>
          <p:nvPr/>
        </p:nvCxnSpPr>
        <p:spPr>
          <a:xfrm>
            <a:off x="4545196" y="2038899"/>
            <a:ext cx="1287538" cy="170244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436101" y="3402195"/>
            <a:ext cx="1780614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050" b="1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rPr>
              <a:t>Affordable, scalable,</a:t>
            </a:r>
          </a:p>
          <a:p>
            <a:pPr algn="ctr">
              <a:lnSpc>
                <a:spcPct val="90000"/>
              </a:lnSpc>
            </a:pPr>
            <a:r>
              <a:rPr lang="en-US" sz="1050" b="1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rPr>
              <a:t>cost effective expansion</a:t>
            </a:r>
          </a:p>
          <a:p>
            <a:pPr algn="ctr">
              <a:lnSpc>
                <a:spcPct val="90000"/>
              </a:lnSpc>
            </a:pPr>
            <a:r>
              <a:rPr lang="en-US" sz="1050" b="0" i="0">
                <a:solidFill>
                  <a:schemeClr val="bg1"/>
                </a:solidFill>
                <a:latin typeface="Avenir LT Std 35 Light" charset="0"/>
                <a:ea typeface="Avenir LT Std 35 Light" charset="0"/>
                <a:cs typeface="Avenir LT Std 35 Light" charset="0"/>
              </a:rPr>
              <a:t>of the operators mobile</a:t>
            </a:r>
          </a:p>
          <a:p>
            <a:pPr algn="ctr">
              <a:lnSpc>
                <a:spcPct val="90000"/>
              </a:lnSpc>
            </a:pPr>
            <a:r>
              <a:rPr lang="en-US" sz="1050" b="0" i="0">
                <a:solidFill>
                  <a:schemeClr val="bg1"/>
                </a:solidFill>
                <a:latin typeface="Avenir LT Std 35 Light" charset="0"/>
                <a:ea typeface="Avenir LT Std 35 Light" charset="0"/>
                <a:cs typeface="Avenir LT Std 35 Light" charset="0"/>
              </a:rPr>
              <a:t>network</a:t>
            </a:r>
          </a:p>
        </p:txBody>
      </p:sp>
      <p:grpSp>
        <p:nvGrpSpPr>
          <p:cNvPr id="67" name="Group 66"/>
          <p:cNvGrpSpPr/>
          <p:nvPr/>
        </p:nvGrpSpPr>
        <p:grpSpPr>
          <a:xfrm>
            <a:off x="883380" y="2451009"/>
            <a:ext cx="891964" cy="891964"/>
            <a:chOff x="1843429" y="3502088"/>
            <a:chExt cx="1189285" cy="1189285"/>
          </a:xfrm>
        </p:grpSpPr>
        <p:sp>
          <p:nvSpPr>
            <p:cNvPr id="68" name="Oval 94"/>
            <p:cNvSpPr>
              <a:spLocks noChangeArrowheads="1"/>
            </p:cNvSpPr>
            <p:nvPr/>
          </p:nvSpPr>
          <p:spPr bwMode="auto">
            <a:xfrm>
              <a:off x="1843429" y="3502088"/>
              <a:ext cx="1189285" cy="118928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9" name="Freeform 110"/>
            <p:cNvSpPr>
              <a:spLocks noEditPoints="1"/>
            </p:cNvSpPr>
            <p:nvPr/>
          </p:nvSpPr>
          <p:spPr bwMode="auto">
            <a:xfrm>
              <a:off x="2080764" y="3739423"/>
              <a:ext cx="714615" cy="714615"/>
            </a:xfrm>
            <a:custGeom>
              <a:avLst/>
              <a:gdLst>
                <a:gd name="T0" fmla="*/ 431 w 693"/>
                <a:gd name="T1" fmla="*/ 92 h 693"/>
                <a:gd name="T2" fmla="*/ 353 w 693"/>
                <a:gd name="T3" fmla="*/ 24 h 693"/>
                <a:gd name="T4" fmla="*/ 346 w 693"/>
                <a:gd name="T5" fmla="*/ 246 h 693"/>
                <a:gd name="T6" fmla="*/ 339 w 693"/>
                <a:gd name="T7" fmla="*/ 24 h 693"/>
                <a:gd name="T8" fmla="*/ 267 w 693"/>
                <a:gd name="T9" fmla="*/ 94 h 693"/>
                <a:gd name="T10" fmla="*/ 262 w 693"/>
                <a:gd name="T11" fmla="*/ 82 h 693"/>
                <a:gd name="T12" fmla="*/ 343 w 693"/>
                <a:gd name="T13" fmla="*/ 2 h 693"/>
                <a:gd name="T14" fmla="*/ 344 w 693"/>
                <a:gd name="T15" fmla="*/ 1 h 693"/>
                <a:gd name="T16" fmla="*/ 345 w 693"/>
                <a:gd name="T17" fmla="*/ 1 h 693"/>
                <a:gd name="T18" fmla="*/ 348 w 693"/>
                <a:gd name="T19" fmla="*/ 1 h 693"/>
                <a:gd name="T20" fmla="*/ 349 w 693"/>
                <a:gd name="T21" fmla="*/ 1 h 693"/>
                <a:gd name="T22" fmla="*/ 350 w 693"/>
                <a:gd name="T23" fmla="*/ 2 h 693"/>
                <a:gd name="T24" fmla="*/ 431 w 693"/>
                <a:gd name="T25" fmla="*/ 82 h 693"/>
                <a:gd name="T26" fmla="*/ 353 w 693"/>
                <a:gd name="T27" fmla="*/ 669 h 693"/>
                <a:gd name="T28" fmla="*/ 346 w 693"/>
                <a:gd name="T29" fmla="*/ 447 h 693"/>
                <a:gd name="T30" fmla="*/ 339 w 693"/>
                <a:gd name="T31" fmla="*/ 669 h 693"/>
                <a:gd name="T32" fmla="*/ 262 w 693"/>
                <a:gd name="T33" fmla="*/ 602 h 693"/>
                <a:gd name="T34" fmla="*/ 342 w 693"/>
                <a:gd name="T35" fmla="*/ 691 h 693"/>
                <a:gd name="T36" fmla="*/ 343 w 693"/>
                <a:gd name="T37" fmla="*/ 692 h 693"/>
                <a:gd name="T38" fmla="*/ 344 w 693"/>
                <a:gd name="T39" fmla="*/ 693 h 693"/>
                <a:gd name="T40" fmla="*/ 346 w 693"/>
                <a:gd name="T41" fmla="*/ 693 h 693"/>
                <a:gd name="T42" fmla="*/ 349 w 693"/>
                <a:gd name="T43" fmla="*/ 693 h 693"/>
                <a:gd name="T44" fmla="*/ 350 w 693"/>
                <a:gd name="T45" fmla="*/ 692 h 693"/>
                <a:gd name="T46" fmla="*/ 351 w 693"/>
                <a:gd name="T47" fmla="*/ 691 h 693"/>
                <a:gd name="T48" fmla="*/ 431 w 693"/>
                <a:gd name="T49" fmla="*/ 602 h 693"/>
                <a:gd name="T50" fmla="*/ 692 w 693"/>
                <a:gd name="T51" fmla="*/ 351 h 693"/>
                <a:gd name="T52" fmla="*/ 692 w 693"/>
                <a:gd name="T53" fmla="*/ 349 h 693"/>
                <a:gd name="T54" fmla="*/ 693 w 693"/>
                <a:gd name="T55" fmla="*/ 348 h 693"/>
                <a:gd name="T56" fmla="*/ 693 w 693"/>
                <a:gd name="T57" fmla="*/ 345 h 693"/>
                <a:gd name="T58" fmla="*/ 692 w 693"/>
                <a:gd name="T59" fmla="*/ 344 h 693"/>
                <a:gd name="T60" fmla="*/ 692 w 693"/>
                <a:gd name="T61" fmla="*/ 343 h 693"/>
                <a:gd name="T62" fmla="*/ 611 w 693"/>
                <a:gd name="T63" fmla="*/ 262 h 693"/>
                <a:gd name="T64" fmla="*/ 601 w 693"/>
                <a:gd name="T65" fmla="*/ 272 h 693"/>
                <a:gd name="T66" fmla="*/ 454 w 693"/>
                <a:gd name="T67" fmla="*/ 340 h 693"/>
                <a:gd name="T68" fmla="*/ 454 w 693"/>
                <a:gd name="T69" fmla="*/ 354 h 693"/>
                <a:gd name="T70" fmla="*/ 601 w 693"/>
                <a:gd name="T71" fmla="*/ 421 h 693"/>
                <a:gd name="T72" fmla="*/ 606 w 693"/>
                <a:gd name="T73" fmla="*/ 433 h 693"/>
                <a:gd name="T74" fmla="*/ 691 w 693"/>
                <a:gd name="T75" fmla="*/ 352 h 693"/>
                <a:gd name="T76" fmla="*/ 239 w 693"/>
                <a:gd name="T77" fmla="*/ 340 h 693"/>
                <a:gd name="T78" fmla="*/ 92 w 693"/>
                <a:gd name="T79" fmla="*/ 272 h 693"/>
                <a:gd name="T80" fmla="*/ 82 w 693"/>
                <a:gd name="T81" fmla="*/ 262 h 693"/>
                <a:gd name="T82" fmla="*/ 1 w 693"/>
                <a:gd name="T83" fmla="*/ 343 h 693"/>
                <a:gd name="T84" fmla="*/ 1 w 693"/>
                <a:gd name="T85" fmla="*/ 344 h 693"/>
                <a:gd name="T86" fmla="*/ 0 w 693"/>
                <a:gd name="T87" fmla="*/ 345 h 693"/>
                <a:gd name="T88" fmla="*/ 0 w 693"/>
                <a:gd name="T89" fmla="*/ 349 h 693"/>
                <a:gd name="T90" fmla="*/ 1 w 693"/>
                <a:gd name="T91" fmla="*/ 350 h 693"/>
                <a:gd name="T92" fmla="*/ 2 w 693"/>
                <a:gd name="T93" fmla="*/ 352 h 693"/>
                <a:gd name="T94" fmla="*/ 87 w 693"/>
                <a:gd name="T95" fmla="*/ 433 h 693"/>
                <a:gd name="T96" fmla="*/ 92 w 693"/>
                <a:gd name="T97" fmla="*/ 421 h 693"/>
                <a:gd name="T98" fmla="*/ 239 w 693"/>
                <a:gd name="T99" fmla="*/ 354 h 693"/>
                <a:gd name="T100" fmla="*/ 239 w 693"/>
                <a:gd name="T101" fmla="*/ 340 h 693"/>
                <a:gd name="T102" fmla="*/ 322 w 693"/>
                <a:gd name="T103" fmla="*/ 347 h 693"/>
                <a:gd name="T104" fmla="*/ 371 w 693"/>
                <a:gd name="T105" fmla="*/ 347 h 693"/>
                <a:gd name="T106" fmla="*/ 346 w 693"/>
                <a:gd name="T107" fmla="*/ 357 h 693"/>
                <a:gd name="T108" fmla="*/ 346 w 693"/>
                <a:gd name="T109" fmla="*/ 337 h 693"/>
                <a:gd name="T110" fmla="*/ 346 w 693"/>
                <a:gd name="T111" fmla="*/ 357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93" h="693">
                  <a:moveTo>
                    <a:pt x="431" y="82"/>
                  </a:moveTo>
                  <a:cubicBezTo>
                    <a:pt x="434" y="85"/>
                    <a:pt x="434" y="89"/>
                    <a:pt x="431" y="92"/>
                  </a:cubicBezTo>
                  <a:cubicBezTo>
                    <a:pt x="428" y="95"/>
                    <a:pt x="424" y="95"/>
                    <a:pt x="421" y="92"/>
                  </a:cubicBezTo>
                  <a:cubicBezTo>
                    <a:pt x="353" y="24"/>
                    <a:pt x="353" y="24"/>
                    <a:pt x="353" y="24"/>
                  </a:cubicBezTo>
                  <a:cubicBezTo>
                    <a:pt x="353" y="239"/>
                    <a:pt x="353" y="239"/>
                    <a:pt x="353" y="239"/>
                  </a:cubicBezTo>
                  <a:cubicBezTo>
                    <a:pt x="353" y="243"/>
                    <a:pt x="350" y="246"/>
                    <a:pt x="346" y="246"/>
                  </a:cubicBezTo>
                  <a:cubicBezTo>
                    <a:pt x="343" y="246"/>
                    <a:pt x="339" y="243"/>
                    <a:pt x="339" y="239"/>
                  </a:cubicBezTo>
                  <a:cubicBezTo>
                    <a:pt x="339" y="24"/>
                    <a:pt x="339" y="24"/>
                    <a:pt x="339" y="24"/>
                  </a:cubicBezTo>
                  <a:cubicBezTo>
                    <a:pt x="272" y="92"/>
                    <a:pt x="272" y="92"/>
                    <a:pt x="272" y="92"/>
                  </a:cubicBezTo>
                  <a:cubicBezTo>
                    <a:pt x="271" y="93"/>
                    <a:pt x="269" y="94"/>
                    <a:pt x="267" y="94"/>
                  </a:cubicBezTo>
                  <a:cubicBezTo>
                    <a:pt x="265" y="94"/>
                    <a:pt x="263" y="93"/>
                    <a:pt x="262" y="92"/>
                  </a:cubicBezTo>
                  <a:cubicBezTo>
                    <a:pt x="259" y="89"/>
                    <a:pt x="259" y="85"/>
                    <a:pt x="262" y="82"/>
                  </a:cubicBezTo>
                  <a:cubicBezTo>
                    <a:pt x="342" y="3"/>
                    <a:pt x="342" y="3"/>
                    <a:pt x="342" y="3"/>
                  </a:cubicBezTo>
                  <a:cubicBezTo>
                    <a:pt x="342" y="2"/>
                    <a:pt x="342" y="2"/>
                    <a:pt x="343" y="2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3" y="1"/>
                    <a:pt x="343" y="1"/>
                    <a:pt x="344" y="1"/>
                  </a:cubicBezTo>
                  <a:cubicBezTo>
                    <a:pt x="344" y="1"/>
                    <a:pt x="344" y="1"/>
                    <a:pt x="344" y="1"/>
                  </a:cubicBezTo>
                  <a:cubicBezTo>
                    <a:pt x="344" y="1"/>
                    <a:pt x="345" y="1"/>
                    <a:pt x="345" y="1"/>
                  </a:cubicBezTo>
                  <a:cubicBezTo>
                    <a:pt x="346" y="1"/>
                    <a:pt x="346" y="0"/>
                    <a:pt x="346" y="0"/>
                  </a:cubicBezTo>
                  <a:cubicBezTo>
                    <a:pt x="347" y="0"/>
                    <a:pt x="347" y="1"/>
                    <a:pt x="348" y="1"/>
                  </a:cubicBezTo>
                  <a:cubicBezTo>
                    <a:pt x="348" y="1"/>
                    <a:pt x="348" y="1"/>
                    <a:pt x="349" y="1"/>
                  </a:cubicBezTo>
                  <a:cubicBezTo>
                    <a:pt x="349" y="1"/>
                    <a:pt x="349" y="1"/>
                    <a:pt x="349" y="1"/>
                  </a:cubicBezTo>
                  <a:cubicBezTo>
                    <a:pt x="350" y="1"/>
                    <a:pt x="350" y="1"/>
                    <a:pt x="350" y="2"/>
                  </a:cubicBezTo>
                  <a:cubicBezTo>
                    <a:pt x="350" y="2"/>
                    <a:pt x="350" y="2"/>
                    <a:pt x="350" y="2"/>
                  </a:cubicBezTo>
                  <a:cubicBezTo>
                    <a:pt x="351" y="2"/>
                    <a:pt x="351" y="2"/>
                    <a:pt x="351" y="3"/>
                  </a:cubicBezTo>
                  <a:lnTo>
                    <a:pt x="431" y="82"/>
                  </a:lnTo>
                  <a:close/>
                  <a:moveTo>
                    <a:pt x="421" y="602"/>
                  </a:moveTo>
                  <a:cubicBezTo>
                    <a:pt x="353" y="669"/>
                    <a:pt x="353" y="669"/>
                    <a:pt x="353" y="669"/>
                  </a:cubicBezTo>
                  <a:cubicBezTo>
                    <a:pt x="353" y="454"/>
                    <a:pt x="353" y="454"/>
                    <a:pt x="353" y="454"/>
                  </a:cubicBezTo>
                  <a:cubicBezTo>
                    <a:pt x="353" y="450"/>
                    <a:pt x="350" y="447"/>
                    <a:pt x="346" y="447"/>
                  </a:cubicBezTo>
                  <a:cubicBezTo>
                    <a:pt x="343" y="447"/>
                    <a:pt x="339" y="450"/>
                    <a:pt x="339" y="454"/>
                  </a:cubicBezTo>
                  <a:cubicBezTo>
                    <a:pt x="339" y="669"/>
                    <a:pt x="339" y="669"/>
                    <a:pt x="339" y="669"/>
                  </a:cubicBezTo>
                  <a:cubicBezTo>
                    <a:pt x="272" y="602"/>
                    <a:pt x="272" y="602"/>
                    <a:pt x="272" y="602"/>
                  </a:cubicBezTo>
                  <a:cubicBezTo>
                    <a:pt x="269" y="599"/>
                    <a:pt x="265" y="599"/>
                    <a:pt x="262" y="602"/>
                  </a:cubicBezTo>
                  <a:cubicBezTo>
                    <a:pt x="259" y="604"/>
                    <a:pt x="259" y="609"/>
                    <a:pt x="262" y="612"/>
                  </a:cubicBezTo>
                  <a:cubicBezTo>
                    <a:pt x="342" y="691"/>
                    <a:pt x="342" y="691"/>
                    <a:pt x="342" y="691"/>
                  </a:cubicBezTo>
                  <a:cubicBezTo>
                    <a:pt x="342" y="691"/>
                    <a:pt x="342" y="692"/>
                    <a:pt x="343" y="692"/>
                  </a:cubicBezTo>
                  <a:cubicBezTo>
                    <a:pt x="343" y="692"/>
                    <a:pt x="343" y="692"/>
                    <a:pt x="343" y="692"/>
                  </a:cubicBezTo>
                  <a:cubicBezTo>
                    <a:pt x="343" y="692"/>
                    <a:pt x="343" y="692"/>
                    <a:pt x="344" y="693"/>
                  </a:cubicBezTo>
                  <a:cubicBezTo>
                    <a:pt x="344" y="693"/>
                    <a:pt x="344" y="693"/>
                    <a:pt x="344" y="693"/>
                  </a:cubicBezTo>
                  <a:cubicBezTo>
                    <a:pt x="344" y="693"/>
                    <a:pt x="345" y="693"/>
                    <a:pt x="345" y="693"/>
                  </a:cubicBezTo>
                  <a:cubicBezTo>
                    <a:pt x="346" y="693"/>
                    <a:pt x="346" y="693"/>
                    <a:pt x="346" y="693"/>
                  </a:cubicBezTo>
                  <a:cubicBezTo>
                    <a:pt x="347" y="693"/>
                    <a:pt x="347" y="693"/>
                    <a:pt x="348" y="693"/>
                  </a:cubicBezTo>
                  <a:cubicBezTo>
                    <a:pt x="348" y="693"/>
                    <a:pt x="348" y="693"/>
                    <a:pt x="349" y="693"/>
                  </a:cubicBezTo>
                  <a:cubicBezTo>
                    <a:pt x="349" y="693"/>
                    <a:pt x="349" y="693"/>
                    <a:pt x="349" y="693"/>
                  </a:cubicBezTo>
                  <a:cubicBezTo>
                    <a:pt x="350" y="692"/>
                    <a:pt x="350" y="692"/>
                    <a:pt x="350" y="692"/>
                  </a:cubicBezTo>
                  <a:cubicBezTo>
                    <a:pt x="350" y="692"/>
                    <a:pt x="350" y="692"/>
                    <a:pt x="350" y="692"/>
                  </a:cubicBezTo>
                  <a:cubicBezTo>
                    <a:pt x="351" y="692"/>
                    <a:pt x="351" y="691"/>
                    <a:pt x="351" y="691"/>
                  </a:cubicBezTo>
                  <a:cubicBezTo>
                    <a:pt x="431" y="612"/>
                    <a:pt x="431" y="612"/>
                    <a:pt x="431" y="612"/>
                  </a:cubicBezTo>
                  <a:cubicBezTo>
                    <a:pt x="434" y="609"/>
                    <a:pt x="434" y="604"/>
                    <a:pt x="431" y="602"/>
                  </a:cubicBezTo>
                  <a:cubicBezTo>
                    <a:pt x="428" y="599"/>
                    <a:pt x="424" y="599"/>
                    <a:pt x="421" y="602"/>
                  </a:cubicBezTo>
                  <a:close/>
                  <a:moveTo>
                    <a:pt x="692" y="351"/>
                  </a:moveTo>
                  <a:cubicBezTo>
                    <a:pt x="692" y="351"/>
                    <a:pt x="692" y="351"/>
                    <a:pt x="692" y="351"/>
                  </a:cubicBezTo>
                  <a:cubicBezTo>
                    <a:pt x="692" y="350"/>
                    <a:pt x="692" y="350"/>
                    <a:pt x="692" y="349"/>
                  </a:cubicBezTo>
                  <a:cubicBezTo>
                    <a:pt x="692" y="349"/>
                    <a:pt x="692" y="349"/>
                    <a:pt x="692" y="349"/>
                  </a:cubicBezTo>
                  <a:cubicBezTo>
                    <a:pt x="692" y="349"/>
                    <a:pt x="693" y="349"/>
                    <a:pt x="693" y="348"/>
                  </a:cubicBezTo>
                  <a:cubicBezTo>
                    <a:pt x="693" y="348"/>
                    <a:pt x="693" y="347"/>
                    <a:pt x="693" y="347"/>
                  </a:cubicBezTo>
                  <a:cubicBezTo>
                    <a:pt x="693" y="346"/>
                    <a:pt x="693" y="346"/>
                    <a:pt x="693" y="345"/>
                  </a:cubicBezTo>
                  <a:cubicBezTo>
                    <a:pt x="693" y="345"/>
                    <a:pt x="692" y="345"/>
                    <a:pt x="692" y="344"/>
                  </a:cubicBezTo>
                  <a:cubicBezTo>
                    <a:pt x="692" y="344"/>
                    <a:pt x="692" y="344"/>
                    <a:pt x="692" y="344"/>
                  </a:cubicBezTo>
                  <a:cubicBezTo>
                    <a:pt x="692" y="344"/>
                    <a:pt x="692" y="343"/>
                    <a:pt x="692" y="343"/>
                  </a:cubicBezTo>
                  <a:cubicBezTo>
                    <a:pt x="692" y="343"/>
                    <a:pt x="692" y="343"/>
                    <a:pt x="692" y="343"/>
                  </a:cubicBezTo>
                  <a:cubicBezTo>
                    <a:pt x="691" y="343"/>
                    <a:pt x="691" y="342"/>
                    <a:pt x="691" y="342"/>
                  </a:cubicBezTo>
                  <a:cubicBezTo>
                    <a:pt x="611" y="262"/>
                    <a:pt x="611" y="262"/>
                    <a:pt x="611" y="262"/>
                  </a:cubicBezTo>
                  <a:cubicBezTo>
                    <a:pt x="608" y="260"/>
                    <a:pt x="604" y="260"/>
                    <a:pt x="601" y="262"/>
                  </a:cubicBezTo>
                  <a:cubicBezTo>
                    <a:pt x="599" y="265"/>
                    <a:pt x="599" y="269"/>
                    <a:pt x="601" y="272"/>
                  </a:cubicBezTo>
                  <a:cubicBezTo>
                    <a:pt x="669" y="340"/>
                    <a:pt x="669" y="340"/>
                    <a:pt x="669" y="340"/>
                  </a:cubicBezTo>
                  <a:cubicBezTo>
                    <a:pt x="454" y="340"/>
                    <a:pt x="454" y="340"/>
                    <a:pt x="454" y="340"/>
                  </a:cubicBezTo>
                  <a:cubicBezTo>
                    <a:pt x="450" y="340"/>
                    <a:pt x="447" y="343"/>
                    <a:pt x="447" y="347"/>
                  </a:cubicBezTo>
                  <a:cubicBezTo>
                    <a:pt x="447" y="351"/>
                    <a:pt x="450" y="354"/>
                    <a:pt x="454" y="354"/>
                  </a:cubicBezTo>
                  <a:cubicBezTo>
                    <a:pt x="669" y="354"/>
                    <a:pt x="669" y="354"/>
                    <a:pt x="669" y="354"/>
                  </a:cubicBezTo>
                  <a:cubicBezTo>
                    <a:pt x="601" y="421"/>
                    <a:pt x="601" y="421"/>
                    <a:pt x="601" y="421"/>
                  </a:cubicBezTo>
                  <a:cubicBezTo>
                    <a:pt x="599" y="424"/>
                    <a:pt x="599" y="429"/>
                    <a:pt x="601" y="431"/>
                  </a:cubicBezTo>
                  <a:cubicBezTo>
                    <a:pt x="603" y="433"/>
                    <a:pt x="604" y="433"/>
                    <a:pt x="606" y="433"/>
                  </a:cubicBezTo>
                  <a:cubicBezTo>
                    <a:pt x="608" y="433"/>
                    <a:pt x="610" y="433"/>
                    <a:pt x="611" y="431"/>
                  </a:cubicBezTo>
                  <a:cubicBezTo>
                    <a:pt x="691" y="352"/>
                    <a:pt x="691" y="352"/>
                    <a:pt x="691" y="352"/>
                  </a:cubicBezTo>
                  <a:cubicBezTo>
                    <a:pt x="691" y="351"/>
                    <a:pt x="691" y="351"/>
                    <a:pt x="692" y="351"/>
                  </a:cubicBezTo>
                  <a:close/>
                  <a:moveTo>
                    <a:pt x="239" y="340"/>
                  </a:moveTo>
                  <a:cubicBezTo>
                    <a:pt x="24" y="340"/>
                    <a:pt x="24" y="340"/>
                    <a:pt x="24" y="340"/>
                  </a:cubicBezTo>
                  <a:cubicBezTo>
                    <a:pt x="92" y="272"/>
                    <a:pt x="92" y="272"/>
                    <a:pt x="92" y="272"/>
                  </a:cubicBezTo>
                  <a:cubicBezTo>
                    <a:pt x="94" y="269"/>
                    <a:pt x="94" y="265"/>
                    <a:pt x="92" y="262"/>
                  </a:cubicBezTo>
                  <a:cubicBezTo>
                    <a:pt x="89" y="260"/>
                    <a:pt x="84" y="260"/>
                    <a:pt x="82" y="262"/>
                  </a:cubicBezTo>
                  <a:cubicBezTo>
                    <a:pt x="2" y="342"/>
                    <a:pt x="2" y="342"/>
                    <a:pt x="2" y="342"/>
                  </a:cubicBezTo>
                  <a:cubicBezTo>
                    <a:pt x="2" y="342"/>
                    <a:pt x="2" y="343"/>
                    <a:pt x="1" y="343"/>
                  </a:cubicBezTo>
                  <a:cubicBezTo>
                    <a:pt x="1" y="343"/>
                    <a:pt x="1" y="343"/>
                    <a:pt x="1" y="343"/>
                  </a:cubicBezTo>
                  <a:cubicBezTo>
                    <a:pt x="1" y="344"/>
                    <a:pt x="1" y="344"/>
                    <a:pt x="1" y="344"/>
                  </a:cubicBezTo>
                  <a:cubicBezTo>
                    <a:pt x="1" y="344"/>
                    <a:pt x="1" y="345"/>
                    <a:pt x="0" y="345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0" y="346"/>
                    <a:pt x="0" y="347"/>
                    <a:pt x="0" y="348"/>
                  </a:cubicBezTo>
                  <a:cubicBezTo>
                    <a:pt x="0" y="348"/>
                    <a:pt x="0" y="349"/>
                    <a:pt x="0" y="349"/>
                  </a:cubicBezTo>
                  <a:cubicBezTo>
                    <a:pt x="1" y="349"/>
                    <a:pt x="1" y="349"/>
                    <a:pt x="1" y="349"/>
                  </a:cubicBezTo>
                  <a:cubicBezTo>
                    <a:pt x="1" y="350"/>
                    <a:pt x="1" y="350"/>
                    <a:pt x="1" y="350"/>
                  </a:cubicBezTo>
                  <a:cubicBezTo>
                    <a:pt x="1" y="350"/>
                    <a:pt x="1" y="351"/>
                    <a:pt x="1" y="351"/>
                  </a:cubicBezTo>
                  <a:cubicBezTo>
                    <a:pt x="2" y="351"/>
                    <a:pt x="2" y="351"/>
                    <a:pt x="2" y="352"/>
                  </a:cubicBezTo>
                  <a:cubicBezTo>
                    <a:pt x="82" y="431"/>
                    <a:pt x="82" y="431"/>
                    <a:pt x="82" y="431"/>
                  </a:cubicBezTo>
                  <a:cubicBezTo>
                    <a:pt x="83" y="433"/>
                    <a:pt x="85" y="433"/>
                    <a:pt x="87" y="433"/>
                  </a:cubicBezTo>
                  <a:cubicBezTo>
                    <a:pt x="88" y="433"/>
                    <a:pt x="90" y="433"/>
                    <a:pt x="92" y="431"/>
                  </a:cubicBezTo>
                  <a:cubicBezTo>
                    <a:pt x="94" y="429"/>
                    <a:pt x="94" y="424"/>
                    <a:pt x="92" y="421"/>
                  </a:cubicBezTo>
                  <a:cubicBezTo>
                    <a:pt x="24" y="354"/>
                    <a:pt x="24" y="354"/>
                    <a:pt x="24" y="354"/>
                  </a:cubicBezTo>
                  <a:cubicBezTo>
                    <a:pt x="239" y="354"/>
                    <a:pt x="239" y="354"/>
                    <a:pt x="239" y="354"/>
                  </a:cubicBezTo>
                  <a:cubicBezTo>
                    <a:pt x="243" y="354"/>
                    <a:pt x="246" y="351"/>
                    <a:pt x="246" y="347"/>
                  </a:cubicBezTo>
                  <a:cubicBezTo>
                    <a:pt x="246" y="343"/>
                    <a:pt x="243" y="340"/>
                    <a:pt x="239" y="340"/>
                  </a:cubicBezTo>
                  <a:close/>
                  <a:moveTo>
                    <a:pt x="346" y="371"/>
                  </a:moveTo>
                  <a:cubicBezTo>
                    <a:pt x="333" y="371"/>
                    <a:pt x="322" y="360"/>
                    <a:pt x="322" y="347"/>
                  </a:cubicBezTo>
                  <a:cubicBezTo>
                    <a:pt x="322" y="333"/>
                    <a:pt x="333" y="323"/>
                    <a:pt x="346" y="323"/>
                  </a:cubicBezTo>
                  <a:cubicBezTo>
                    <a:pt x="360" y="323"/>
                    <a:pt x="371" y="333"/>
                    <a:pt x="371" y="347"/>
                  </a:cubicBezTo>
                  <a:cubicBezTo>
                    <a:pt x="371" y="360"/>
                    <a:pt x="360" y="371"/>
                    <a:pt x="346" y="371"/>
                  </a:cubicBezTo>
                  <a:close/>
                  <a:moveTo>
                    <a:pt x="346" y="357"/>
                  </a:moveTo>
                  <a:cubicBezTo>
                    <a:pt x="352" y="357"/>
                    <a:pt x="357" y="352"/>
                    <a:pt x="357" y="347"/>
                  </a:cubicBezTo>
                  <a:cubicBezTo>
                    <a:pt x="357" y="341"/>
                    <a:pt x="352" y="337"/>
                    <a:pt x="346" y="337"/>
                  </a:cubicBezTo>
                  <a:cubicBezTo>
                    <a:pt x="341" y="337"/>
                    <a:pt x="336" y="341"/>
                    <a:pt x="336" y="347"/>
                  </a:cubicBezTo>
                  <a:cubicBezTo>
                    <a:pt x="336" y="352"/>
                    <a:pt x="341" y="357"/>
                    <a:pt x="346" y="3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5390625" y="3252423"/>
            <a:ext cx="891964" cy="891964"/>
            <a:chOff x="7089063" y="2293218"/>
            <a:chExt cx="1189285" cy="1189285"/>
          </a:xfrm>
        </p:grpSpPr>
        <p:sp>
          <p:nvSpPr>
            <p:cNvPr id="71" name="Oval 94"/>
            <p:cNvSpPr>
              <a:spLocks noChangeArrowheads="1"/>
            </p:cNvSpPr>
            <p:nvPr/>
          </p:nvSpPr>
          <p:spPr bwMode="auto">
            <a:xfrm>
              <a:off x="7089063" y="2293218"/>
              <a:ext cx="1189285" cy="1189285"/>
            </a:xfrm>
            <a:prstGeom prst="ellipse">
              <a:avLst/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2" name="Freeform 97"/>
            <p:cNvSpPr>
              <a:spLocks noEditPoints="1"/>
            </p:cNvSpPr>
            <p:nvPr/>
          </p:nvSpPr>
          <p:spPr bwMode="auto">
            <a:xfrm>
              <a:off x="7405927" y="2554181"/>
              <a:ext cx="555556" cy="667359"/>
            </a:xfrm>
            <a:custGeom>
              <a:avLst/>
              <a:gdLst>
                <a:gd name="T0" fmla="*/ 316 w 538"/>
                <a:gd name="T1" fmla="*/ 52 h 647"/>
                <a:gd name="T2" fmla="*/ 212 w 538"/>
                <a:gd name="T3" fmla="*/ 52 h 647"/>
                <a:gd name="T4" fmla="*/ 264 w 538"/>
                <a:gd name="T5" fmla="*/ 14 h 647"/>
                <a:gd name="T6" fmla="*/ 264 w 538"/>
                <a:gd name="T7" fmla="*/ 90 h 647"/>
                <a:gd name="T8" fmla="*/ 264 w 538"/>
                <a:gd name="T9" fmla="*/ 14 h 647"/>
                <a:gd name="T10" fmla="*/ 413 w 538"/>
                <a:gd name="T11" fmla="*/ 90 h 647"/>
                <a:gd name="T12" fmla="*/ 335 w 538"/>
                <a:gd name="T13" fmla="*/ 133 h 647"/>
                <a:gd name="T14" fmla="*/ 190 w 538"/>
                <a:gd name="T15" fmla="*/ 134 h 647"/>
                <a:gd name="T16" fmla="*/ 50 w 538"/>
                <a:gd name="T17" fmla="*/ 125 h 647"/>
                <a:gd name="T18" fmla="*/ 15 w 538"/>
                <a:gd name="T19" fmla="*/ 242 h 647"/>
                <a:gd name="T20" fmla="*/ 23 w 538"/>
                <a:gd name="T21" fmla="*/ 364 h 647"/>
                <a:gd name="T22" fmla="*/ 48 w 538"/>
                <a:gd name="T23" fmla="*/ 637 h 647"/>
                <a:gd name="T24" fmla="*/ 54 w 538"/>
                <a:gd name="T25" fmla="*/ 647 h 647"/>
                <a:gd name="T26" fmla="*/ 114 w 538"/>
                <a:gd name="T27" fmla="*/ 552 h 647"/>
                <a:gd name="T28" fmla="*/ 415 w 538"/>
                <a:gd name="T29" fmla="*/ 552 h 647"/>
                <a:gd name="T30" fmla="*/ 475 w 538"/>
                <a:gd name="T31" fmla="*/ 647 h 647"/>
                <a:gd name="T32" fmla="*/ 481 w 538"/>
                <a:gd name="T33" fmla="*/ 637 h 647"/>
                <a:gd name="T34" fmla="*/ 506 w 538"/>
                <a:gd name="T35" fmla="*/ 364 h 647"/>
                <a:gd name="T36" fmla="*/ 514 w 538"/>
                <a:gd name="T37" fmla="*/ 238 h 647"/>
                <a:gd name="T38" fmla="*/ 25 w 538"/>
                <a:gd name="T39" fmla="*/ 233 h 647"/>
                <a:gd name="T40" fmla="*/ 59 w 538"/>
                <a:gd name="T41" fmla="*/ 136 h 647"/>
                <a:gd name="T42" fmla="*/ 176 w 538"/>
                <a:gd name="T43" fmla="*/ 139 h 647"/>
                <a:gd name="T44" fmla="*/ 25 w 538"/>
                <a:gd name="T45" fmla="*/ 233 h 647"/>
                <a:gd name="T46" fmla="*/ 37 w 538"/>
                <a:gd name="T47" fmla="*/ 364 h 647"/>
                <a:gd name="T48" fmla="*/ 492 w 538"/>
                <a:gd name="T49" fmla="*/ 364 h 647"/>
                <a:gd name="T50" fmla="*/ 503 w 538"/>
                <a:gd name="T51" fmla="*/ 229 h 647"/>
                <a:gd name="T52" fmla="*/ 350 w 538"/>
                <a:gd name="T53" fmla="*/ 138 h 647"/>
                <a:gd name="T54" fmla="*/ 411 w 538"/>
                <a:gd name="T55" fmla="*/ 104 h 647"/>
                <a:gd name="T56" fmla="*/ 503 w 538"/>
                <a:gd name="T57" fmla="*/ 229 h 647"/>
                <a:gd name="T58" fmla="*/ 271 w 538"/>
                <a:gd name="T59" fmla="*/ 183 h 647"/>
                <a:gd name="T60" fmla="*/ 257 w 538"/>
                <a:gd name="T61" fmla="*/ 183 h 647"/>
                <a:gd name="T62" fmla="*/ 235 w 538"/>
                <a:gd name="T63" fmla="*/ 364 h 647"/>
                <a:gd name="T64" fmla="*/ 202 w 538"/>
                <a:gd name="T65" fmla="*/ 454 h 647"/>
                <a:gd name="T66" fmla="*/ 208 w 538"/>
                <a:gd name="T67" fmla="*/ 464 h 647"/>
                <a:gd name="T68" fmla="*/ 255 w 538"/>
                <a:gd name="T69" fmla="*/ 392 h 647"/>
                <a:gd name="T70" fmla="*/ 294 w 538"/>
                <a:gd name="T71" fmla="*/ 364 h 647"/>
                <a:gd name="T72" fmla="*/ 264 w 538"/>
                <a:gd name="T73" fmla="*/ 379 h 647"/>
                <a:gd name="T74" fmla="*/ 264 w 538"/>
                <a:gd name="T75" fmla="*/ 348 h 647"/>
                <a:gd name="T76" fmla="*/ 264 w 538"/>
                <a:gd name="T77" fmla="*/ 379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38" h="647">
                  <a:moveTo>
                    <a:pt x="264" y="104"/>
                  </a:moveTo>
                  <a:cubicBezTo>
                    <a:pt x="293" y="104"/>
                    <a:pt x="316" y="81"/>
                    <a:pt x="316" y="52"/>
                  </a:cubicBezTo>
                  <a:cubicBezTo>
                    <a:pt x="316" y="23"/>
                    <a:pt x="293" y="0"/>
                    <a:pt x="264" y="0"/>
                  </a:cubicBezTo>
                  <a:cubicBezTo>
                    <a:pt x="236" y="0"/>
                    <a:pt x="212" y="23"/>
                    <a:pt x="212" y="52"/>
                  </a:cubicBezTo>
                  <a:cubicBezTo>
                    <a:pt x="212" y="81"/>
                    <a:pt x="236" y="104"/>
                    <a:pt x="264" y="104"/>
                  </a:cubicBezTo>
                  <a:close/>
                  <a:moveTo>
                    <a:pt x="264" y="14"/>
                  </a:moveTo>
                  <a:cubicBezTo>
                    <a:pt x="285" y="14"/>
                    <a:pt x="302" y="31"/>
                    <a:pt x="302" y="52"/>
                  </a:cubicBezTo>
                  <a:cubicBezTo>
                    <a:pt x="302" y="73"/>
                    <a:pt x="285" y="90"/>
                    <a:pt x="264" y="90"/>
                  </a:cubicBezTo>
                  <a:cubicBezTo>
                    <a:pt x="243" y="90"/>
                    <a:pt x="226" y="73"/>
                    <a:pt x="226" y="52"/>
                  </a:cubicBezTo>
                  <a:cubicBezTo>
                    <a:pt x="226" y="31"/>
                    <a:pt x="243" y="14"/>
                    <a:pt x="264" y="14"/>
                  </a:cubicBezTo>
                  <a:close/>
                  <a:moveTo>
                    <a:pt x="479" y="121"/>
                  </a:moveTo>
                  <a:cubicBezTo>
                    <a:pt x="459" y="104"/>
                    <a:pt x="435" y="93"/>
                    <a:pt x="413" y="90"/>
                  </a:cubicBezTo>
                  <a:cubicBezTo>
                    <a:pt x="389" y="87"/>
                    <a:pt x="369" y="93"/>
                    <a:pt x="357" y="107"/>
                  </a:cubicBezTo>
                  <a:cubicBezTo>
                    <a:pt x="335" y="133"/>
                    <a:pt x="335" y="133"/>
                    <a:pt x="335" y="133"/>
                  </a:cubicBezTo>
                  <a:cubicBezTo>
                    <a:pt x="313" y="126"/>
                    <a:pt x="289" y="122"/>
                    <a:pt x="264" y="122"/>
                  </a:cubicBezTo>
                  <a:cubicBezTo>
                    <a:pt x="239" y="122"/>
                    <a:pt x="214" y="126"/>
                    <a:pt x="190" y="134"/>
                  </a:cubicBezTo>
                  <a:cubicBezTo>
                    <a:pt x="171" y="111"/>
                    <a:pt x="171" y="111"/>
                    <a:pt x="171" y="111"/>
                  </a:cubicBezTo>
                  <a:cubicBezTo>
                    <a:pt x="147" y="82"/>
                    <a:pt x="93" y="89"/>
                    <a:pt x="50" y="125"/>
                  </a:cubicBezTo>
                  <a:cubicBezTo>
                    <a:pt x="29" y="142"/>
                    <a:pt x="14" y="163"/>
                    <a:pt x="7" y="185"/>
                  </a:cubicBezTo>
                  <a:cubicBezTo>
                    <a:pt x="0" y="208"/>
                    <a:pt x="3" y="228"/>
                    <a:pt x="15" y="242"/>
                  </a:cubicBezTo>
                  <a:cubicBezTo>
                    <a:pt x="41" y="273"/>
                    <a:pt x="41" y="273"/>
                    <a:pt x="41" y="273"/>
                  </a:cubicBezTo>
                  <a:cubicBezTo>
                    <a:pt x="29" y="301"/>
                    <a:pt x="23" y="332"/>
                    <a:pt x="23" y="364"/>
                  </a:cubicBezTo>
                  <a:cubicBezTo>
                    <a:pt x="23" y="434"/>
                    <a:pt x="54" y="498"/>
                    <a:pt x="103" y="542"/>
                  </a:cubicBezTo>
                  <a:cubicBezTo>
                    <a:pt x="48" y="637"/>
                    <a:pt x="48" y="637"/>
                    <a:pt x="48" y="637"/>
                  </a:cubicBezTo>
                  <a:cubicBezTo>
                    <a:pt x="46" y="640"/>
                    <a:pt x="47" y="644"/>
                    <a:pt x="50" y="646"/>
                  </a:cubicBezTo>
                  <a:cubicBezTo>
                    <a:pt x="51" y="647"/>
                    <a:pt x="53" y="647"/>
                    <a:pt x="54" y="647"/>
                  </a:cubicBezTo>
                  <a:cubicBezTo>
                    <a:pt x="56" y="647"/>
                    <a:pt x="59" y="646"/>
                    <a:pt x="60" y="644"/>
                  </a:cubicBezTo>
                  <a:cubicBezTo>
                    <a:pt x="114" y="552"/>
                    <a:pt x="114" y="552"/>
                    <a:pt x="114" y="552"/>
                  </a:cubicBezTo>
                  <a:cubicBezTo>
                    <a:pt x="155" y="585"/>
                    <a:pt x="207" y="605"/>
                    <a:pt x="264" y="605"/>
                  </a:cubicBezTo>
                  <a:cubicBezTo>
                    <a:pt x="321" y="605"/>
                    <a:pt x="374" y="585"/>
                    <a:pt x="415" y="552"/>
                  </a:cubicBezTo>
                  <a:cubicBezTo>
                    <a:pt x="469" y="644"/>
                    <a:pt x="469" y="644"/>
                    <a:pt x="469" y="644"/>
                  </a:cubicBezTo>
                  <a:cubicBezTo>
                    <a:pt x="470" y="646"/>
                    <a:pt x="472" y="647"/>
                    <a:pt x="475" y="647"/>
                  </a:cubicBezTo>
                  <a:cubicBezTo>
                    <a:pt x="476" y="647"/>
                    <a:pt x="477" y="647"/>
                    <a:pt x="478" y="646"/>
                  </a:cubicBezTo>
                  <a:cubicBezTo>
                    <a:pt x="482" y="644"/>
                    <a:pt x="483" y="640"/>
                    <a:pt x="481" y="637"/>
                  </a:cubicBezTo>
                  <a:cubicBezTo>
                    <a:pt x="426" y="542"/>
                    <a:pt x="426" y="542"/>
                    <a:pt x="426" y="542"/>
                  </a:cubicBezTo>
                  <a:cubicBezTo>
                    <a:pt x="475" y="498"/>
                    <a:pt x="506" y="434"/>
                    <a:pt x="506" y="364"/>
                  </a:cubicBezTo>
                  <a:cubicBezTo>
                    <a:pt x="506" y="331"/>
                    <a:pt x="499" y="299"/>
                    <a:pt x="487" y="271"/>
                  </a:cubicBezTo>
                  <a:cubicBezTo>
                    <a:pt x="514" y="238"/>
                    <a:pt x="514" y="238"/>
                    <a:pt x="514" y="238"/>
                  </a:cubicBezTo>
                  <a:cubicBezTo>
                    <a:pt x="538" y="210"/>
                    <a:pt x="522" y="157"/>
                    <a:pt x="479" y="121"/>
                  </a:cubicBezTo>
                  <a:close/>
                  <a:moveTo>
                    <a:pt x="25" y="233"/>
                  </a:moveTo>
                  <a:cubicBezTo>
                    <a:pt x="17" y="223"/>
                    <a:pt x="15" y="207"/>
                    <a:pt x="21" y="189"/>
                  </a:cubicBezTo>
                  <a:cubicBezTo>
                    <a:pt x="27" y="170"/>
                    <a:pt x="40" y="151"/>
                    <a:pt x="59" y="136"/>
                  </a:cubicBezTo>
                  <a:cubicBezTo>
                    <a:pt x="96" y="104"/>
                    <a:pt x="142" y="97"/>
                    <a:pt x="160" y="120"/>
                  </a:cubicBezTo>
                  <a:cubicBezTo>
                    <a:pt x="176" y="139"/>
                    <a:pt x="176" y="139"/>
                    <a:pt x="176" y="139"/>
                  </a:cubicBezTo>
                  <a:cubicBezTo>
                    <a:pt x="120" y="161"/>
                    <a:pt x="73" y="204"/>
                    <a:pt x="47" y="259"/>
                  </a:cubicBezTo>
                  <a:lnTo>
                    <a:pt x="25" y="233"/>
                  </a:lnTo>
                  <a:close/>
                  <a:moveTo>
                    <a:pt x="264" y="591"/>
                  </a:moveTo>
                  <a:cubicBezTo>
                    <a:pt x="139" y="591"/>
                    <a:pt x="37" y="489"/>
                    <a:pt x="37" y="364"/>
                  </a:cubicBezTo>
                  <a:cubicBezTo>
                    <a:pt x="37" y="238"/>
                    <a:pt x="139" y="136"/>
                    <a:pt x="264" y="136"/>
                  </a:cubicBezTo>
                  <a:cubicBezTo>
                    <a:pt x="390" y="136"/>
                    <a:pt x="492" y="238"/>
                    <a:pt x="492" y="364"/>
                  </a:cubicBezTo>
                  <a:cubicBezTo>
                    <a:pt x="492" y="489"/>
                    <a:pt x="390" y="591"/>
                    <a:pt x="264" y="591"/>
                  </a:cubicBezTo>
                  <a:close/>
                  <a:moveTo>
                    <a:pt x="503" y="229"/>
                  </a:moveTo>
                  <a:cubicBezTo>
                    <a:pt x="480" y="257"/>
                    <a:pt x="480" y="257"/>
                    <a:pt x="480" y="257"/>
                  </a:cubicBezTo>
                  <a:cubicBezTo>
                    <a:pt x="453" y="202"/>
                    <a:pt x="407" y="160"/>
                    <a:pt x="350" y="138"/>
                  </a:cubicBezTo>
                  <a:cubicBezTo>
                    <a:pt x="368" y="116"/>
                    <a:pt x="368" y="116"/>
                    <a:pt x="368" y="116"/>
                  </a:cubicBezTo>
                  <a:cubicBezTo>
                    <a:pt x="377" y="105"/>
                    <a:pt x="392" y="101"/>
                    <a:pt x="411" y="104"/>
                  </a:cubicBezTo>
                  <a:cubicBezTo>
                    <a:pt x="430" y="106"/>
                    <a:pt x="452" y="116"/>
                    <a:pt x="470" y="132"/>
                  </a:cubicBezTo>
                  <a:cubicBezTo>
                    <a:pt x="507" y="163"/>
                    <a:pt x="522" y="207"/>
                    <a:pt x="503" y="229"/>
                  </a:cubicBezTo>
                  <a:close/>
                  <a:moveTo>
                    <a:pt x="271" y="335"/>
                  </a:moveTo>
                  <a:cubicBezTo>
                    <a:pt x="271" y="183"/>
                    <a:pt x="271" y="183"/>
                    <a:pt x="271" y="183"/>
                  </a:cubicBezTo>
                  <a:cubicBezTo>
                    <a:pt x="271" y="179"/>
                    <a:pt x="268" y="176"/>
                    <a:pt x="264" y="176"/>
                  </a:cubicBezTo>
                  <a:cubicBezTo>
                    <a:pt x="260" y="176"/>
                    <a:pt x="257" y="179"/>
                    <a:pt x="257" y="183"/>
                  </a:cubicBezTo>
                  <a:cubicBezTo>
                    <a:pt x="257" y="335"/>
                    <a:pt x="257" y="335"/>
                    <a:pt x="257" y="335"/>
                  </a:cubicBezTo>
                  <a:cubicBezTo>
                    <a:pt x="244" y="338"/>
                    <a:pt x="235" y="350"/>
                    <a:pt x="235" y="364"/>
                  </a:cubicBezTo>
                  <a:cubicBezTo>
                    <a:pt x="235" y="372"/>
                    <a:pt x="238" y="379"/>
                    <a:pt x="243" y="385"/>
                  </a:cubicBezTo>
                  <a:cubicBezTo>
                    <a:pt x="202" y="454"/>
                    <a:pt x="202" y="454"/>
                    <a:pt x="202" y="454"/>
                  </a:cubicBezTo>
                  <a:cubicBezTo>
                    <a:pt x="200" y="457"/>
                    <a:pt x="201" y="461"/>
                    <a:pt x="204" y="463"/>
                  </a:cubicBezTo>
                  <a:cubicBezTo>
                    <a:pt x="205" y="464"/>
                    <a:pt x="207" y="464"/>
                    <a:pt x="208" y="464"/>
                  </a:cubicBezTo>
                  <a:cubicBezTo>
                    <a:pt x="210" y="464"/>
                    <a:pt x="212" y="463"/>
                    <a:pt x="214" y="461"/>
                  </a:cubicBezTo>
                  <a:cubicBezTo>
                    <a:pt x="255" y="392"/>
                    <a:pt x="255" y="392"/>
                    <a:pt x="255" y="392"/>
                  </a:cubicBezTo>
                  <a:cubicBezTo>
                    <a:pt x="258" y="393"/>
                    <a:pt x="261" y="393"/>
                    <a:pt x="264" y="393"/>
                  </a:cubicBezTo>
                  <a:cubicBezTo>
                    <a:pt x="281" y="393"/>
                    <a:pt x="294" y="380"/>
                    <a:pt x="294" y="364"/>
                  </a:cubicBezTo>
                  <a:cubicBezTo>
                    <a:pt x="294" y="350"/>
                    <a:pt x="284" y="338"/>
                    <a:pt x="271" y="335"/>
                  </a:cubicBezTo>
                  <a:close/>
                  <a:moveTo>
                    <a:pt x="264" y="379"/>
                  </a:moveTo>
                  <a:cubicBezTo>
                    <a:pt x="256" y="379"/>
                    <a:pt x="249" y="372"/>
                    <a:pt x="249" y="364"/>
                  </a:cubicBezTo>
                  <a:cubicBezTo>
                    <a:pt x="249" y="355"/>
                    <a:pt x="256" y="348"/>
                    <a:pt x="264" y="348"/>
                  </a:cubicBezTo>
                  <a:cubicBezTo>
                    <a:pt x="273" y="348"/>
                    <a:pt x="280" y="355"/>
                    <a:pt x="280" y="364"/>
                  </a:cubicBezTo>
                  <a:cubicBezTo>
                    <a:pt x="280" y="372"/>
                    <a:pt x="273" y="379"/>
                    <a:pt x="264" y="3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73" name="TextBox 72"/>
          <p:cNvSpPr txBox="1"/>
          <p:nvPr/>
        </p:nvSpPr>
        <p:spPr>
          <a:xfrm>
            <a:off x="4927130" y="4216802"/>
            <a:ext cx="1780614" cy="528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050" b="1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rPr>
              <a:t>Increased utilization</a:t>
            </a:r>
          </a:p>
          <a:p>
            <a:pPr algn="ctr">
              <a:lnSpc>
                <a:spcPct val="90000"/>
              </a:lnSpc>
            </a:pPr>
            <a:r>
              <a:rPr lang="en-US" sz="1050" b="0" i="0">
                <a:solidFill>
                  <a:schemeClr val="bg1"/>
                </a:solidFill>
                <a:latin typeface="Avenir LT Std 35 Light" charset="0"/>
                <a:ea typeface="Avenir LT Std 35 Light" charset="0"/>
                <a:cs typeface="Avenir LT Std 35 Light" charset="0"/>
              </a:rPr>
              <a:t>of operators valuable</a:t>
            </a:r>
          </a:p>
          <a:p>
            <a:pPr algn="ctr">
              <a:lnSpc>
                <a:spcPct val="90000"/>
              </a:lnSpc>
            </a:pPr>
            <a:r>
              <a:rPr lang="en-US" sz="1050" b="0" i="0">
                <a:solidFill>
                  <a:schemeClr val="bg1"/>
                </a:solidFill>
                <a:latin typeface="Avenir LT Std 35 Light" charset="0"/>
                <a:ea typeface="Avenir LT Std 35 Light" charset="0"/>
                <a:cs typeface="Avenir LT Std 35 Light" charset="0"/>
              </a:rPr>
              <a:t>spectrum assets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6788243" y="3402194"/>
            <a:ext cx="1780614" cy="528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050" b="1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rPr>
              <a:t>End user improved</a:t>
            </a:r>
          </a:p>
          <a:p>
            <a:pPr algn="ctr">
              <a:lnSpc>
                <a:spcPct val="90000"/>
              </a:lnSpc>
            </a:pPr>
            <a:r>
              <a:rPr lang="en-US" sz="1050" b="1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rPr>
              <a:t>experience</a:t>
            </a:r>
            <a:r>
              <a:rPr lang="en-US" sz="1050" b="1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 </a:t>
            </a:r>
            <a:r>
              <a:rPr lang="en-US" sz="1050" b="0" i="0">
                <a:solidFill>
                  <a:schemeClr val="bg1"/>
                </a:solidFill>
                <a:latin typeface="Avenir LT Std 35 Light" charset="0"/>
                <a:ea typeface="Avenir LT Std 35 Light" charset="0"/>
                <a:cs typeface="Avenir LT Std 35 Light" charset="0"/>
              </a:rPr>
              <a:t>– coverage,</a:t>
            </a:r>
          </a:p>
          <a:p>
            <a:pPr algn="ctr">
              <a:lnSpc>
                <a:spcPct val="90000"/>
              </a:lnSpc>
            </a:pPr>
            <a:r>
              <a:rPr lang="en-US" sz="1050" b="0" i="0">
                <a:solidFill>
                  <a:schemeClr val="bg1"/>
                </a:solidFill>
                <a:latin typeface="Avenir LT Std 35 Light" charset="0"/>
                <a:ea typeface="Avenir LT Std 35 Light" charset="0"/>
                <a:cs typeface="Avenir LT Std 35 Light" charset="0"/>
              </a:rPr>
              <a:t>capacity, reliability</a:t>
            </a:r>
          </a:p>
        </p:txBody>
      </p:sp>
      <p:cxnSp>
        <p:nvCxnSpPr>
          <p:cNvPr id="75" name="Straight Connector 74"/>
          <p:cNvCxnSpPr/>
          <p:nvPr/>
        </p:nvCxnSpPr>
        <p:spPr>
          <a:xfrm>
            <a:off x="4510684" y="2044007"/>
            <a:ext cx="2702345" cy="730575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6" name="Group 75"/>
          <p:cNvGrpSpPr/>
          <p:nvPr/>
        </p:nvGrpSpPr>
        <p:grpSpPr>
          <a:xfrm>
            <a:off x="7213029" y="2452846"/>
            <a:ext cx="891964" cy="891964"/>
            <a:chOff x="9181171" y="2658293"/>
            <a:chExt cx="1189285" cy="1189285"/>
          </a:xfrm>
        </p:grpSpPr>
        <p:sp>
          <p:nvSpPr>
            <p:cNvPr id="77" name="Oval 12"/>
            <p:cNvSpPr>
              <a:spLocks noChangeArrowheads="1"/>
            </p:cNvSpPr>
            <p:nvPr/>
          </p:nvSpPr>
          <p:spPr bwMode="auto">
            <a:xfrm>
              <a:off x="9181171" y="2658293"/>
              <a:ext cx="1189285" cy="1189285"/>
            </a:xfrm>
            <a:prstGeom prst="ellipse">
              <a:avLst/>
            </a:prstGeom>
            <a:solidFill>
              <a:schemeClr val="accent6"/>
            </a:solidFill>
            <a:ln w="9525">
              <a:noFill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8" name="Freeform 137"/>
            <p:cNvSpPr>
              <a:spLocks noEditPoints="1"/>
            </p:cNvSpPr>
            <p:nvPr/>
          </p:nvSpPr>
          <p:spPr bwMode="auto">
            <a:xfrm>
              <a:off x="9519046" y="2988781"/>
              <a:ext cx="594216" cy="546909"/>
            </a:xfrm>
            <a:custGeom>
              <a:avLst/>
              <a:gdLst>
                <a:gd name="T0" fmla="*/ 571 w 575"/>
                <a:gd name="T1" fmla="*/ 3 h 530"/>
                <a:gd name="T2" fmla="*/ 561 w 575"/>
                <a:gd name="T3" fmla="*/ 4 h 530"/>
                <a:gd name="T4" fmla="*/ 491 w 575"/>
                <a:gd name="T5" fmla="*/ 94 h 530"/>
                <a:gd name="T6" fmla="*/ 491 w 575"/>
                <a:gd name="T7" fmla="*/ 46 h 530"/>
                <a:gd name="T8" fmla="*/ 484 w 575"/>
                <a:gd name="T9" fmla="*/ 39 h 530"/>
                <a:gd name="T10" fmla="*/ 7 w 575"/>
                <a:gd name="T11" fmla="*/ 39 h 530"/>
                <a:gd name="T12" fmla="*/ 0 w 575"/>
                <a:gd name="T13" fmla="*/ 46 h 530"/>
                <a:gd name="T14" fmla="*/ 0 w 575"/>
                <a:gd name="T15" fmla="*/ 523 h 530"/>
                <a:gd name="T16" fmla="*/ 7 w 575"/>
                <a:gd name="T17" fmla="*/ 530 h 530"/>
                <a:gd name="T18" fmla="*/ 484 w 575"/>
                <a:gd name="T19" fmla="*/ 530 h 530"/>
                <a:gd name="T20" fmla="*/ 491 w 575"/>
                <a:gd name="T21" fmla="*/ 523 h 530"/>
                <a:gd name="T22" fmla="*/ 491 w 575"/>
                <a:gd name="T23" fmla="*/ 117 h 530"/>
                <a:gd name="T24" fmla="*/ 572 w 575"/>
                <a:gd name="T25" fmla="*/ 12 h 530"/>
                <a:gd name="T26" fmla="*/ 571 w 575"/>
                <a:gd name="T27" fmla="*/ 3 h 530"/>
                <a:gd name="T28" fmla="*/ 477 w 575"/>
                <a:gd name="T29" fmla="*/ 516 h 530"/>
                <a:gd name="T30" fmla="*/ 14 w 575"/>
                <a:gd name="T31" fmla="*/ 516 h 530"/>
                <a:gd name="T32" fmla="*/ 14 w 575"/>
                <a:gd name="T33" fmla="*/ 53 h 530"/>
                <a:gd name="T34" fmla="*/ 477 w 575"/>
                <a:gd name="T35" fmla="*/ 53 h 530"/>
                <a:gd name="T36" fmla="*/ 477 w 575"/>
                <a:gd name="T37" fmla="*/ 112 h 530"/>
                <a:gd name="T38" fmla="*/ 235 w 575"/>
                <a:gd name="T39" fmla="*/ 423 h 530"/>
                <a:gd name="T40" fmla="*/ 84 w 575"/>
                <a:gd name="T41" fmla="*/ 287 h 530"/>
                <a:gd name="T42" fmla="*/ 74 w 575"/>
                <a:gd name="T43" fmla="*/ 288 h 530"/>
                <a:gd name="T44" fmla="*/ 74 w 575"/>
                <a:gd name="T45" fmla="*/ 298 h 530"/>
                <a:gd name="T46" fmla="*/ 231 w 575"/>
                <a:gd name="T47" fmla="*/ 438 h 530"/>
                <a:gd name="T48" fmla="*/ 236 w 575"/>
                <a:gd name="T49" fmla="*/ 440 h 530"/>
                <a:gd name="T50" fmla="*/ 236 w 575"/>
                <a:gd name="T51" fmla="*/ 440 h 530"/>
                <a:gd name="T52" fmla="*/ 241 w 575"/>
                <a:gd name="T53" fmla="*/ 437 h 530"/>
                <a:gd name="T54" fmla="*/ 477 w 575"/>
                <a:gd name="T55" fmla="*/ 135 h 530"/>
                <a:gd name="T56" fmla="*/ 477 w 575"/>
                <a:gd name="T57" fmla="*/ 516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75" h="530">
                  <a:moveTo>
                    <a:pt x="571" y="3"/>
                  </a:moveTo>
                  <a:cubicBezTo>
                    <a:pt x="568" y="0"/>
                    <a:pt x="564" y="1"/>
                    <a:pt x="561" y="4"/>
                  </a:cubicBezTo>
                  <a:cubicBezTo>
                    <a:pt x="491" y="94"/>
                    <a:pt x="491" y="94"/>
                    <a:pt x="491" y="94"/>
                  </a:cubicBezTo>
                  <a:cubicBezTo>
                    <a:pt x="491" y="46"/>
                    <a:pt x="491" y="46"/>
                    <a:pt x="491" y="46"/>
                  </a:cubicBezTo>
                  <a:cubicBezTo>
                    <a:pt x="491" y="42"/>
                    <a:pt x="488" y="39"/>
                    <a:pt x="484" y="39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3" y="39"/>
                    <a:pt x="0" y="42"/>
                    <a:pt x="0" y="46"/>
                  </a:cubicBezTo>
                  <a:cubicBezTo>
                    <a:pt x="0" y="523"/>
                    <a:pt x="0" y="523"/>
                    <a:pt x="0" y="523"/>
                  </a:cubicBezTo>
                  <a:cubicBezTo>
                    <a:pt x="0" y="527"/>
                    <a:pt x="3" y="530"/>
                    <a:pt x="7" y="530"/>
                  </a:cubicBezTo>
                  <a:cubicBezTo>
                    <a:pt x="484" y="530"/>
                    <a:pt x="484" y="530"/>
                    <a:pt x="484" y="530"/>
                  </a:cubicBezTo>
                  <a:cubicBezTo>
                    <a:pt x="488" y="530"/>
                    <a:pt x="491" y="527"/>
                    <a:pt x="491" y="523"/>
                  </a:cubicBezTo>
                  <a:cubicBezTo>
                    <a:pt x="491" y="117"/>
                    <a:pt x="491" y="117"/>
                    <a:pt x="491" y="117"/>
                  </a:cubicBezTo>
                  <a:cubicBezTo>
                    <a:pt x="572" y="12"/>
                    <a:pt x="572" y="12"/>
                    <a:pt x="572" y="12"/>
                  </a:cubicBezTo>
                  <a:cubicBezTo>
                    <a:pt x="575" y="9"/>
                    <a:pt x="574" y="5"/>
                    <a:pt x="571" y="3"/>
                  </a:cubicBezTo>
                  <a:close/>
                  <a:moveTo>
                    <a:pt x="477" y="516"/>
                  </a:moveTo>
                  <a:cubicBezTo>
                    <a:pt x="14" y="516"/>
                    <a:pt x="14" y="516"/>
                    <a:pt x="14" y="516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477" y="53"/>
                    <a:pt x="477" y="53"/>
                    <a:pt x="477" y="53"/>
                  </a:cubicBezTo>
                  <a:cubicBezTo>
                    <a:pt x="477" y="112"/>
                    <a:pt x="477" y="112"/>
                    <a:pt x="477" y="112"/>
                  </a:cubicBezTo>
                  <a:cubicBezTo>
                    <a:pt x="235" y="423"/>
                    <a:pt x="235" y="423"/>
                    <a:pt x="235" y="423"/>
                  </a:cubicBezTo>
                  <a:cubicBezTo>
                    <a:pt x="84" y="287"/>
                    <a:pt x="84" y="287"/>
                    <a:pt x="84" y="287"/>
                  </a:cubicBezTo>
                  <a:cubicBezTo>
                    <a:pt x="81" y="285"/>
                    <a:pt x="76" y="285"/>
                    <a:pt x="74" y="288"/>
                  </a:cubicBezTo>
                  <a:cubicBezTo>
                    <a:pt x="71" y="291"/>
                    <a:pt x="72" y="295"/>
                    <a:pt x="74" y="298"/>
                  </a:cubicBezTo>
                  <a:cubicBezTo>
                    <a:pt x="231" y="438"/>
                    <a:pt x="231" y="438"/>
                    <a:pt x="231" y="438"/>
                  </a:cubicBezTo>
                  <a:cubicBezTo>
                    <a:pt x="232" y="439"/>
                    <a:pt x="234" y="440"/>
                    <a:pt x="236" y="440"/>
                  </a:cubicBezTo>
                  <a:cubicBezTo>
                    <a:pt x="236" y="440"/>
                    <a:pt x="236" y="440"/>
                    <a:pt x="236" y="440"/>
                  </a:cubicBezTo>
                  <a:cubicBezTo>
                    <a:pt x="238" y="440"/>
                    <a:pt x="240" y="439"/>
                    <a:pt x="241" y="437"/>
                  </a:cubicBezTo>
                  <a:cubicBezTo>
                    <a:pt x="477" y="135"/>
                    <a:pt x="477" y="135"/>
                    <a:pt x="477" y="135"/>
                  </a:cubicBezTo>
                  <a:lnTo>
                    <a:pt x="477" y="5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cxnSp>
        <p:nvCxnSpPr>
          <p:cNvPr id="79" name="Straight Connector 78"/>
          <p:cNvCxnSpPr/>
          <p:nvPr/>
        </p:nvCxnSpPr>
        <p:spPr>
          <a:xfrm flipH="1">
            <a:off x="1779217" y="2107718"/>
            <a:ext cx="2702345" cy="730575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flipV="1">
            <a:off x="3257658" y="2103091"/>
            <a:ext cx="1287538" cy="170244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1" name="Group 80"/>
          <p:cNvGrpSpPr/>
          <p:nvPr/>
        </p:nvGrpSpPr>
        <p:grpSpPr>
          <a:xfrm>
            <a:off x="2915244" y="3258000"/>
            <a:ext cx="891964" cy="891964"/>
            <a:chOff x="2859758" y="3654488"/>
            <a:chExt cx="1189285" cy="1189285"/>
          </a:xfrm>
        </p:grpSpPr>
        <p:sp>
          <p:nvSpPr>
            <p:cNvPr id="82" name="Oval 94"/>
            <p:cNvSpPr>
              <a:spLocks noChangeArrowheads="1"/>
            </p:cNvSpPr>
            <p:nvPr/>
          </p:nvSpPr>
          <p:spPr bwMode="auto">
            <a:xfrm>
              <a:off x="2859758" y="3654488"/>
              <a:ext cx="1189285" cy="1189285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3" name="Freeform 134"/>
            <p:cNvSpPr>
              <a:spLocks noEditPoints="1"/>
            </p:cNvSpPr>
            <p:nvPr/>
          </p:nvSpPr>
          <p:spPr bwMode="auto">
            <a:xfrm>
              <a:off x="3204530" y="3829139"/>
              <a:ext cx="492163" cy="729599"/>
            </a:xfrm>
            <a:custGeom>
              <a:avLst/>
              <a:gdLst>
                <a:gd name="T0" fmla="*/ 454 w 477"/>
                <a:gd name="T1" fmla="*/ 588 h 707"/>
                <a:gd name="T2" fmla="*/ 402 w 477"/>
                <a:gd name="T3" fmla="*/ 546 h 707"/>
                <a:gd name="T4" fmla="*/ 284 w 477"/>
                <a:gd name="T5" fmla="*/ 301 h 707"/>
                <a:gd name="T6" fmla="*/ 337 w 477"/>
                <a:gd name="T7" fmla="*/ 290 h 707"/>
                <a:gd name="T8" fmla="*/ 390 w 477"/>
                <a:gd name="T9" fmla="*/ 313 h 707"/>
                <a:gd name="T10" fmla="*/ 466 w 477"/>
                <a:gd name="T11" fmla="*/ 264 h 707"/>
                <a:gd name="T12" fmla="*/ 353 w 477"/>
                <a:gd name="T13" fmla="*/ 136 h 707"/>
                <a:gd name="T14" fmla="*/ 267 w 477"/>
                <a:gd name="T15" fmla="*/ 77 h 707"/>
                <a:gd name="T16" fmla="*/ 259 w 477"/>
                <a:gd name="T17" fmla="*/ 0 h 707"/>
                <a:gd name="T18" fmla="*/ 162 w 477"/>
                <a:gd name="T19" fmla="*/ 101 h 707"/>
                <a:gd name="T20" fmla="*/ 65 w 477"/>
                <a:gd name="T21" fmla="*/ 411 h 707"/>
                <a:gd name="T22" fmla="*/ 65 w 477"/>
                <a:gd name="T23" fmla="*/ 546 h 707"/>
                <a:gd name="T24" fmla="*/ 35 w 477"/>
                <a:gd name="T25" fmla="*/ 618 h 707"/>
                <a:gd name="T26" fmla="*/ 45 w 477"/>
                <a:gd name="T27" fmla="*/ 707 h 707"/>
                <a:gd name="T28" fmla="*/ 477 w 477"/>
                <a:gd name="T29" fmla="*/ 662 h 707"/>
                <a:gd name="T30" fmla="*/ 253 w 477"/>
                <a:gd name="T31" fmla="*/ 15 h 707"/>
                <a:gd name="T32" fmla="*/ 179 w 477"/>
                <a:gd name="T33" fmla="*/ 94 h 707"/>
                <a:gd name="T34" fmla="*/ 78 w 477"/>
                <a:gd name="T35" fmla="*/ 405 h 707"/>
                <a:gd name="T36" fmla="*/ 169 w 477"/>
                <a:gd name="T37" fmla="*/ 112 h 707"/>
                <a:gd name="T38" fmla="*/ 265 w 477"/>
                <a:gd name="T39" fmla="*/ 91 h 707"/>
                <a:gd name="T40" fmla="*/ 338 w 477"/>
                <a:gd name="T41" fmla="*/ 138 h 707"/>
                <a:gd name="T42" fmla="*/ 454 w 477"/>
                <a:gd name="T43" fmla="*/ 254 h 707"/>
                <a:gd name="T44" fmla="*/ 421 w 477"/>
                <a:gd name="T45" fmla="*/ 273 h 707"/>
                <a:gd name="T46" fmla="*/ 383 w 477"/>
                <a:gd name="T47" fmla="*/ 294 h 707"/>
                <a:gd name="T48" fmla="*/ 319 w 477"/>
                <a:gd name="T49" fmla="*/ 280 h 707"/>
                <a:gd name="T50" fmla="*/ 252 w 477"/>
                <a:gd name="T51" fmla="*/ 289 h 707"/>
                <a:gd name="T52" fmla="*/ 248 w 477"/>
                <a:gd name="T53" fmla="*/ 301 h 707"/>
                <a:gd name="T54" fmla="*/ 98 w 477"/>
                <a:gd name="T55" fmla="*/ 546 h 707"/>
                <a:gd name="T56" fmla="*/ 65 w 477"/>
                <a:gd name="T57" fmla="*/ 560 h 707"/>
                <a:gd name="T58" fmla="*/ 440 w 477"/>
                <a:gd name="T59" fmla="*/ 588 h 707"/>
                <a:gd name="T60" fmla="*/ 65 w 477"/>
                <a:gd name="T61" fmla="*/ 617 h 707"/>
                <a:gd name="T62" fmla="*/ 65 w 477"/>
                <a:gd name="T63" fmla="*/ 560 h 707"/>
                <a:gd name="T64" fmla="*/ 45 w 477"/>
                <a:gd name="T65" fmla="*/ 693 h 707"/>
                <a:gd name="T66" fmla="*/ 45 w 477"/>
                <a:gd name="T67" fmla="*/ 631 h 707"/>
                <a:gd name="T68" fmla="*/ 411 w 477"/>
                <a:gd name="T69" fmla="*/ 631 h 707"/>
                <a:gd name="T70" fmla="*/ 463 w 477"/>
                <a:gd name="T71" fmla="*/ 662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77" h="707">
                  <a:moveTo>
                    <a:pt x="442" y="618"/>
                  </a:moveTo>
                  <a:cubicBezTo>
                    <a:pt x="449" y="610"/>
                    <a:pt x="454" y="600"/>
                    <a:pt x="454" y="588"/>
                  </a:cubicBezTo>
                  <a:cubicBezTo>
                    <a:pt x="454" y="565"/>
                    <a:pt x="435" y="546"/>
                    <a:pt x="411" y="546"/>
                  </a:cubicBezTo>
                  <a:cubicBezTo>
                    <a:pt x="402" y="546"/>
                    <a:pt x="402" y="546"/>
                    <a:pt x="402" y="546"/>
                  </a:cubicBezTo>
                  <a:cubicBezTo>
                    <a:pt x="396" y="464"/>
                    <a:pt x="298" y="339"/>
                    <a:pt x="267" y="302"/>
                  </a:cubicBezTo>
                  <a:cubicBezTo>
                    <a:pt x="273" y="302"/>
                    <a:pt x="279" y="301"/>
                    <a:pt x="284" y="301"/>
                  </a:cubicBezTo>
                  <a:cubicBezTo>
                    <a:pt x="305" y="301"/>
                    <a:pt x="316" y="297"/>
                    <a:pt x="324" y="293"/>
                  </a:cubicBezTo>
                  <a:cubicBezTo>
                    <a:pt x="329" y="291"/>
                    <a:pt x="332" y="290"/>
                    <a:pt x="337" y="290"/>
                  </a:cubicBezTo>
                  <a:cubicBezTo>
                    <a:pt x="345" y="290"/>
                    <a:pt x="365" y="300"/>
                    <a:pt x="376" y="306"/>
                  </a:cubicBezTo>
                  <a:cubicBezTo>
                    <a:pt x="382" y="309"/>
                    <a:pt x="387" y="312"/>
                    <a:pt x="390" y="313"/>
                  </a:cubicBezTo>
                  <a:cubicBezTo>
                    <a:pt x="403" y="318"/>
                    <a:pt x="420" y="299"/>
                    <a:pt x="432" y="282"/>
                  </a:cubicBezTo>
                  <a:cubicBezTo>
                    <a:pt x="466" y="264"/>
                    <a:pt x="466" y="264"/>
                    <a:pt x="466" y="264"/>
                  </a:cubicBezTo>
                  <a:cubicBezTo>
                    <a:pt x="469" y="262"/>
                    <a:pt x="471" y="258"/>
                    <a:pt x="469" y="255"/>
                  </a:cubicBezTo>
                  <a:cubicBezTo>
                    <a:pt x="448" y="200"/>
                    <a:pt x="377" y="150"/>
                    <a:pt x="353" y="136"/>
                  </a:cubicBezTo>
                  <a:cubicBezTo>
                    <a:pt x="353" y="126"/>
                    <a:pt x="350" y="117"/>
                    <a:pt x="342" y="108"/>
                  </a:cubicBezTo>
                  <a:cubicBezTo>
                    <a:pt x="327" y="90"/>
                    <a:pt x="297" y="78"/>
                    <a:pt x="267" y="77"/>
                  </a:cubicBezTo>
                  <a:cubicBezTo>
                    <a:pt x="268" y="62"/>
                    <a:pt x="269" y="28"/>
                    <a:pt x="267" y="6"/>
                  </a:cubicBezTo>
                  <a:cubicBezTo>
                    <a:pt x="266" y="2"/>
                    <a:pt x="263" y="0"/>
                    <a:pt x="259" y="0"/>
                  </a:cubicBezTo>
                  <a:cubicBezTo>
                    <a:pt x="227" y="2"/>
                    <a:pt x="199" y="21"/>
                    <a:pt x="180" y="55"/>
                  </a:cubicBezTo>
                  <a:cubicBezTo>
                    <a:pt x="169" y="74"/>
                    <a:pt x="164" y="93"/>
                    <a:pt x="162" y="101"/>
                  </a:cubicBezTo>
                  <a:cubicBezTo>
                    <a:pt x="86" y="136"/>
                    <a:pt x="32" y="208"/>
                    <a:pt x="32" y="286"/>
                  </a:cubicBezTo>
                  <a:cubicBezTo>
                    <a:pt x="32" y="336"/>
                    <a:pt x="49" y="376"/>
                    <a:pt x="65" y="411"/>
                  </a:cubicBezTo>
                  <a:cubicBezTo>
                    <a:pt x="84" y="456"/>
                    <a:pt x="101" y="494"/>
                    <a:pt x="83" y="546"/>
                  </a:cubicBezTo>
                  <a:cubicBezTo>
                    <a:pt x="65" y="546"/>
                    <a:pt x="65" y="546"/>
                    <a:pt x="65" y="546"/>
                  </a:cubicBezTo>
                  <a:cubicBezTo>
                    <a:pt x="42" y="546"/>
                    <a:pt x="23" y="565"/>
                    <a:pt x="23" y="588"/>
                  </a:cubicBezTo>
                  <a:cubicBezTo>
                    <a:pt x="23" y="600"/>
                    <a:pt x="27" y="610"/>
                    <a:pt x="35" y="618"/>
                  </a:cubicBezTo>
                  <a:cubicBezTo>
                    <a:pt x="15" y="622"/>
                    <a:pt x="0" y="640"/>
                    <a:pt x="0" y="662"/>
                  </a:cubicBezTo>
                  <a:cubicBezTo>
                    <a:pt x="0" y="687"/>
                    <a:pt x="20" y="707"/>
                    <a:pt x="45" y="707"/>
                  </a:cubicBezTo>
                  <a:cubicBezTo>
                    <a:pt x="432" y="707"/>
                    <a:pt x="432" y="707"/>
                    <a:pt x="432" y="707"/>
                  </a:cubicBezTo>
                  <a:cubicBezTo>
                    <a:pt x="457" y="707"/>
                    <a:pt x="477" y="687"/>
                    <a:pt x="477" y="662"/>
                  </a:cubicBezTo>
                  <a:cubicBezTo>
                    <a:pt x="477" y="640"/>
                    <a:pt x="462" y="622"/>
                    <a:pt x="442" y="618"/>
                  </a:cubicBezTo>
                  <a:close/>
                  <a:moveTo>
                    <a:pt x="253" y="15"/>
                  </a:moveTo>
                  <a:cubicBezTo>
                    <a:pt x="255" y="36"/>
                    <a:pt x="254" y="65"/>
                    <a:pt x="253" y="78"/>
                  </a:cubicBezTo>
                  <a:cubicBezTo>
                    <a:pt x="227" y="79"/>
                    <a:pt x="202" y="85"/>
                    <a:pt x="179" y="94"/>
                  </a:cubicBezTo>
                  <a:cubicBezTo>
                    <a:pt x="186" y="70"/>
                    <a:pt x="207" y="22"/>
                    <a:pt x="253" y="15"/>
                  </a:cubicBezTo>
                  <a:close/>
                  <a:moveTo>
                    <a:pt x="78" y="405"/>
                  </a:moveTo>
                  <a:cubicBezTo>
                    <a:pt x="62" y="370"/>
                    <a:pt x="46" y="333"/>
                    <a:pt x="46" y="286"/>
                  </a:cubicBezTo>
                  <a:cubicBezTo>
                    <a:pt x="46" y="212"/>
                    <a:pt x="98" y="145"/>
                    <a:pt x="169" y="112"/>
                  </a:cubicBezTo>
                  <a:cubicBezTo>
                    <a:pt x="171" y="112"/>
                    <a:pt x="172" y="112"/>
                    <a:pt x="172" y="111"/>
                  </a:cubicBezTo>
                  <a:cubicBezTo>
                    <a:pt x="201" y="98"/>
                    <a:pt x="233" y="91"/>
                    <a:pt x="265" y="91"/>
                  </a:cubicBezTo>
                  <a:cubicBezTo>
                    <a:pt x="292" y="91"/>
                    <a:pt x="319" y="102"/>
                    <a:pt x="332" y="117"/>
                  </a:cubicBezTo>
                  <a:cubicBezTo>
                    <a:pt x="337" y="124"/>
                    <a:pt x="340" y="131"/>
                    <a:pt x="338" y="138"/>
                  </a:cubicBezTo>
                  <a:cubicBezTo>
                    <a:pt x="338" y="141"/>
                    <a:pt x="339" y="144"/>
                    <a:pt x="342" y="146"/>
                  </a:cubicBezTo>
                  <a:cubicBezTo>
                    <a:pt x="359" y="155"/>
                    <a:pt x="431" y="203"/>
                    <a:pt x="454" y="254"/>
                  </a:cubicBezTo>
                  <a:cubicBezTo>
                    <a:pt x="424" y="271"/>
                    <a:pt x="424" y="271"/>
                    <a:pt x="424" y="271"/>
                  </a:cubicBezTo>
                  <a:cubicBezTo>
                    <a:pt x="423" y="271"/>
                    <a:pt x="422" y="272"/>
                    <a:pt x="421" y="273"/>
                  </a:cubicBezTo>
                  <a:cubicBezTo>
                    <a:pt x="412" y="286"/>
                    <a:pt x="400" y="299"/>
                    <a:pt x="395" y="300"/>
                  </a:cubicBezTo>
                  <a:cubicBezTo>
                    <a:pt x="392" y="299"/>
                    <a:pt x="388" y="296"/>
                    <a:pt x="383" y="294"/>
                  </a:cubicBezTo>
                  <a:cubicBezTo>
                    <a:pt x="364" y="284"/>
                    <a:pt x="348" y="276"/>
                    <a:pt x="337" y="276"/>
                  </a:cubicBezTo>
                  <a:cubicBezTo>
                    <a:pt x="330" y="276"/>
                    <a:pt x="324" y="278"/>
                    <a:pt x="319" y="280"/>
                  </a:cubicBezTo>
                  <a:cubicBezTo>
                    <a:pt x="311" y="284"/>
                    <a:pt x="302" y="287"/>
                    <a:pt x="284" y="287"/>
                  </a:cubicBezTo>
                  <a:cubicBezTo>
                    <a:pt x="274" y="287"/>
                    <a:pt x="253" y="289"/>
                    <a:pt x="252" y="289"/>
                  </a:cubicBezTo>
                  <a:cubicBezTo>
                    <a:pt x="250" y="290"/>
                    <a:pt x="247" y="291"/>
                    <a:pt x="246" y="294"/>
                  </a:cubicBezTo>
                  <a:cubicBezTo>
                    <a:pt x="245" y="296"/>
                    <a:pt x="246" y="299"/>
                    <a:pt x="248" y="301"/>
                  </a:cubicBezTo>
                  <a:cubicBezTo>
                    <a:pt x="249" y="302"/>
                    <a:pt x="381" y="456"/>
                    <a:pt x="388" y="546"/>
                  </a:cubicBezTo>
                  <a:cubicBezTo>
                    <a:pt x="98" y="546"/>
                    <a:pt x="98" y="546"/>
                    <a:pt x="98" y="546"/>
                  </a:cubicBezTo>
                  <a:cubicBezTo>
                    <a:pt x="115" y="492"/>
                    <a:pt x="97" y="450"/>
                    <a:pt x="78" y="405"/>
                  </a:cubicBezTo>
                  <a:close/>
                  <a:moveTo>
                    <a:pt x="65" y="560"/>
                  </a:moveTo>
                  <a:cubicBezTo>
                    <a:pt x="411" y="560"/>
                    <a:pt x="411" y="560"/>
                    <a:pt x="411" y="560"/>
                  </a:cubicBezTo>
                  <a:cubicBezTo>
                    <a:pt x="427" y="560"/>
                    <a:pt x="440" y="573"/>
                    <a:pt x="440" y="588"/>
                  </a:cubicBezTo>
                  <a:cubicBezTo>
                    <a:pt x="440" y="604"/>
                    <a:pt x="427" y="617"/>
                    <a:pt x="411" y="617"/>
                  </a:cubicBezTo>
                  <a:cubicBezTo>
                    <a:pt x="65" y="617"/>
                    <a:pt x="65" y="617"/>
                    <a:pt x="65" y="617"/>
                  </a:cubicBezTo>
                  <a:cubicBezTo>
                    <a:pt x="50" y="617"/>
                    <a:pt x="37" y="604"/>
                    <a:pt x="37" y="588"/>
                  </a:cubicBezTo>
                  <a:cubicBezTo>
                    <a:pt x="37" y="573"/>
                    <a:pt x="50" y="560"/>
                    <a:pt x="65" y="560"/>
                  </a:cubicBezTo>
                  <a:close/>
                  <a:moveTo>
                    <a:pt x="432" y="693"/>
                  </a:moveTo>
                  <a:cubicBezTo>
                    <a:pt x="45" y="693"/>
                    <a:pt x="45" y="693"/>
                    <a:pt x="45" y="693"/>
                  </a:cubicBezTo>
                  <a:cubicBezTo>
                    <a:pt x="28" y="693"/>
                    <a:pt x="14" y="679"/>
                    <a:pt x="14" y="662"/>
                  </a:cubicBezTo>
                  <a:cubicBezTo>
                    <a:pt x="14" y="645"/>
                    <a:pt x="28" y="631"/>
                    <a:pt x="45" y="631"/>
                  </a:cubicBezTo>
                  <a:cubicBezTo>
                    <a:pt x="65" y="631"/>
                    <a:pt x="65" y="631"/>
                    <a:pt x="65" y="631"/>
                  </a:cubicBezTo>
                  <a:cubicBezTo>
                    <a:pt x="411" y="631"/>
                    <a:pt x="411" y="631"/>
                    <a:pt x="411" y="631"/>
                  </a:cubicBezTo>
                  <a:cubicBezTo>
                    <a:pt x="432" y="631"/>
                    <a:pt x="432" y="631"/>
                    <a:pt x="432" y="631"/>
                  </a:cubicBezTo>
                  <a:cubicBezTo>
                    <a:pt x="449" y="631"/>
                    <a:pt x="463" y="645"/>
                    <a:pt x="463" y="662"/>
                  </a:cubicBezTo>
                  <a:cubicBezTo>
                    <a:pt x="463" y="679"/>
                    <a:pt x="449" y="693"/>
                    <a:pt x="432" y="6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84" name="TextBox 83"/>
          <p:cNvSpPr txBox="1"/>
          <p:nvPr/>
        </p:nvSpPr>
        <p:spPr>
          <a:xfrm>
            <a:off x="2449869" y="4209979"/>
            <a:ext cx="1780614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050" b="1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rPr>
              <a:t>Flexible, strategic</a:t>
            </a:r>
          </a:p>
          <a:p>
            <a:pPr algn="ctr">
              <a:lnSpc>
                <a:spcPct val="90000"/>
              </a:lnSpc>
            </a:pPr>
            <a:r>
              <a:rPr lang="en-US" sz="1050" b="1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rPr>
              <a:t>&amp; tactical deployments</a:t>
            </a:r>
          </a:p>
          <a:p>
            <a:pPr algn="ctr">
              <a:lnSpc>
                <a:spcPct val="90000"/>
              </a:lnSpc>
            </a:pPr>
            <a:r>
              <a:rPr lang="en-US" sz="1050" b="0" i="0">
                <a:solidFill>
                  <a:schemeClr val="bg1"/>
                </a:solidFill>
                <a:latin typeface="Avenir LT Std 35 Light" charset="0"/>
                <a:ea typeface="Avenir LT Std 35 Light" charset="0"/>
                <a:cs typeface="Avenir LT Std 35 Light" charset="0"/>
              </a:rPr>
              <a:t>– capacity and coverage</a:t>
            </a:r>
          </a:p>
          <a:p>
            <a:pPr algn="ctr">
              <a:lnSpc>
                <a:spcPct val="90000"/>
              </a:lnSpc>
            </a:pPr>
            <a:r>
              <a:rPr lang="en-US" sz="1050" b="0" i="0">
                <a:solidFill>
                  <a:schemeClr val="bg1"/>
                </a:solidFill>
                <a:latin typeface="Avenir LT Std 35 Light" charset="0"/>
                <a:ea typeface="Avenir LT Std 35 Light" charset="0"/>
                <a:cs typeface="Avenir LT Std 35 Light" charset="0"/>
              </a:rPr>
              <a:t>when and where needed</a:t>
            </a:r>
          </a:p>
        </p:txBody>
      </p:sp>
      <p:grpSp>
        <p:nvGrpSpPr>
          <p:cNvPr id="85" name="Group 84"/>
          <p:cNvGrpSpPr/>
          <p:nvPr/>
        </p:nvGrpSpPr>
        <p:grpSpPr>
          <a:xfrm>
            <a:off x="3708647" y="1242125"/>
            <a:ext cx="1741739" cy="1707078"/>
            <a:chOff x="4955907" y="1861803"/>
            <a:chExt cx="2322318" cy="2276104"/>
          </a:xfrm>
        </p:grpSpPr>
        <p:sp>
          <p:nvSpPr>
            <p:cNvPr id="86" name="Oval 85"/>
            <p:cNvSpPr/>
            <p:nvPr/>
          </p:nvSpPr>
          <p:spPr>
            <a:xfrm>
              <a:off x="4955907" y="1861803"/>
              <a:ext cx="2322318" cy="22761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77800" dist="76200" dir="2700000" sx="99000" sy="99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tx2">
                    <a:lumMod val="50000"/>
                  </a:schemeClr>
                </a:solidFill>
                <a:latin typeface="Avenir LT Std 55 Roman" charset="0"/>
              </a:endParaRPr>
            </a:p>
          </p:txBody>
        </p:sp>
        <p:pic>
          <p:nvPicPr>
            <p:cNvPr id="87" name="Content Placeholder 3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96833" y="2386072"/>
              <a:ext cx="1640466" cy="1228740"/>
            </a:xfrm>
            <a:prstGeom prst="rect">
              <a:avLst/>
            </a:prstGeom>
          </p:spPr>
        </p:pic>
      </p:grpSp>
      <p:sp>
        <p:nvSpPr>
          <p:cNvPr id="38" name="TextBox 37"/>
          <p:cNvSpPr txBox="1"/>
          <p:nvPr/>
        </p:nvSpPr>
        <p:spPr>
          <a:xfrm>
            <a:off x="200542" y="4925786"/>
            <a:ext cx="187251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©</a:t>
            </a:r>
            <a:r>
              <a:rPr lang="en-US" altLang="ja-JP" sz="600" baseline="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</a:t>
            </a:r>
            <a:r>
              <a:rPr lang="is-I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2023</a:t>
            </a: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Airspan Networks, Inc.</a:t>
            </a:r>
            <a:endParaRPr lang="en-US" sz="600" dirty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064953" y="4925786"/>
            <a:ext cx="163203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baseline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Commercially Confidential</a:t>
            </a:r>
            <a:endParaRPr lang="en-US" sz="600" baseline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40" name="Slide Number Placeholder 5"/>
          <p:cNvSpPr txBox="1">
            <a:spLocks/>
          </p:cNvSpPr>
          <p:nvPr/>
        </p:nvSpPr>
        <p:spPr>
          <a:xfrm>
            <a:off x="8630717" y="4875754"/>
            <a:ext cx="40490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3FC8C9-E5D4-8645-AA3D-93700A16DB51}" type="slidenum">
              <a:rPr lang="en-US" sz="900" baseline="0" smtClean="0">
                <a:solidFill>
                  <a:schemeClr val="bg1"/>
                </a:solidFill>
                <a:latin typeface="+mn-lt"/>
              </a:rPr>
              <a:pPr/>
              <a:t>‹#›</a:t>
            </a:fld>
            <a:endParaRPr lang="en-US" sz="900" baseline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5066871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39" name="Content Placeholder 3"/>
          <p:cNvPicPr>
            <a:picLocks noChangeAspect="1"/>
          </p:cNvPicPr>
          <p:nvPr/>
        </p:nvPicPr>
        <p:blipFill rotWithShape="1">
          <a:blip r:embed="rId2" cstate="hqprint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714"/>
          <a:stretch/>
        </p:blipFill>
        <p:spPr>
          <a:xfrm>
            <a:off x="0" y="2743227"/>
            <a:ext cx="9144000" cy="2400274"/>
          </a:xfrm>
          <a:prstGeom prst="rect">
            <a:avLst/>
          </a:prstGeom>
        </p:spPr>
      </p:pic>
      <p:sp>
        <p:nvSpPr>
          <p:cNvPr id="40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1031082" y="292132"/>
            <a:ext cx="7501547" cy="5658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tx1"/>
                </a:solidFill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2" name="Straight Connector 41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Picture 4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871" y="229393"/>
            <a:ext cx="693737" cy="457077"/>
          </a:xfrm>
          <a:prstGeom prst="rect">
            <a:avLst/>
          </a:prstGeom>
        </p:spPr>
      </p:pic>
      <p:cxnSp>
        <p:nvCxnSpPr>
          <p:cNvPr id="65" name="Straight Connector 64"/>
          <p:cNvCxnSpPr/>
          <p:nvPr/>
        </p:nvCxnSpPr>
        <p:spPr>
          <a:xfrm>
            <a:off x="4545196" y="2038899"/>
            <a:ext cx="1287538" cy="170244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436101" y="3402195"/>
            <a:ext cx="1780614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050" b="1">
                <a:solidFill>
                  <a:schemeClr val="tx1"/>
                </a:solidFill>
                <a:latin typeface="Avenir LT Std 55 Roman" charset="0"/>
                <a:ea typeface="Avenir LT Std 55 Roman" charset="0"/>
                <a:cs typeface="Avenir LT Std 55 Roman" charset="0"/>
              </a:rPr>
              <a:t>Affordable, scalable,</a:t>
            </a:r>
          </a:p>
          <a:p>
            <a:pPr algn="ctr">
              <a:lnSpc>
                <a:spcPct val="90000"/>
              </a:lnSpc>
            </a:pPr>
            <a:r>
              <a:rPr lang="en-US" sz="1050" b="1">
                <a:solidFill>
                  <a:schemeClr val="tx1"/>
                </a:solidFill>
                <a:latin typeface="Avenir LT Std 55 Roman" charset="0"/>
                <a:ea typeface="Avenir LT Std 55 Roman" charset="0"/>
                <a:cs typeface="Avenir LT Std 55 Roman" charset="0"/>
              </a:rPr>
              <a:t>cost effective expansion</a:t>
            </a:r>
          </a:p>
          <a:p>
            <a:pPr algn="ctr">
              <a:lnSpc>
                <a:spcPct val="90000"/>
              </a:lnSpc>
            </a:pPr>
            <a:r>
              <a:rPr lang="en-US" sz="1050" b="0" i="0">
                <a:solidFill>
                  <a:schemeClr val="tx1"/>
                </a:solidFill>
                <a:latin typeface="Avenir LT Std 35 Light" charset="0"/>
                <a:ea typeface="Avenir LT Std 35 Light" charset="0"/>
                <a:cs typeface="Avenir LT Std 35 Light" charset="0"/>
              </a:rPr>
              <a:t>of the operators mobile</a:t>
            </a:r>
          </a:p>
          <a:p>
            <a:pPr algn="ctr">
              <a:lnSpc>
                <a:spcPct val="90000"/>
              </a:lnSpc>
            </a:pPr>
            <a:r>
              <a:rPr lang="en-US" sz="1050" b="0" i="0">
                <a:solidFill>
                  <a:schemeClr val="tx1"/>
                </a:solidFill>
                <a:latin typeface="Avenir LT Std 35 Light" charset="0"/>
                <a:ea typeface="Avenir LT Std 35 Light" charset="0"/>
                <a:cs typeface="Avenir LT Std 35 Light" charset="0"/>
              </a:rPr>
              <a:t>network</a:t>
            </a:r>
          </a:p>
        </p:txBody>
      </p:sp>
      <p:grpSp>
        <p:nvGrpSpPr>
          <p:cNvPr id="67" name="Group 66"/>
          <p:cNvGrpSpPr/>
          <p:nvPr/>
        </p:nvGrpSpPr>
        <p:grpSpPr>
          <a:xfrm>
            <a:off x="883380" y="2451009"/>
            <a:ext cx="891964" cy="891964"/>
            <a:chOff x="1843429" y="3502088"/>
            <a:chExt cx="1189285" cy="1189285"/>
          </a:xfrm>
        </p:grpSpPr>
        <p:sp>
          <p:nvSpPr>
            <p:cNvPr id="68" name="Oval 94"/>
            <p:cNvSpPr>
              <a:spLocks noChangeArrowheads="1"/>
            </p:cNvSpPr>
            <p:nvPr/>
          </p:nvSpPr>
          <p:spPr bwMode="auto">
            <a:xfrm>
              <a:off x="1843429" y="3502088"/>
              <a:ext cx="1189285" cy="118928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9" name="Freeform 110"/>
            <p:cNvSpPr>
              <a:spLocks noEditPoints="1"/>
            </p:cNvSpPr>
            <p:nvPr/>
          </p:nvSpPr>
          <p:spPr bwMode="auto">
            <a:xfrm>
              <a:off x="2080764" y="3739423"/>
              <a:ext cx="714615" cy="714615"/>
            </a:xfrm>
            <a:custGeom>
              <a:avLst/>
              <a:gdLst>
                <a:gd name="T0" fmla="*/ 431 w 693"/>
                <a:gd name="T1" fmla="*/ 92 h 693"/>
                <a:gd name="T2" fmla="*/ 353 w 693"/>
                <a:gd name="T3" fmla="*/ 24 h 693"/>
                <a:gd name="T4" fmla="*/ 346 w 693"/>
                <a:gd name="T5" fmla="*/ 246 h 693"/>
                <a:gd name="T6" fmla="*/ 339 w 693"/>
                <a:gd name="T7" fmla="*/ 24 h 693"/>
                <a:gd name="T8" fmla="*/ 267 w 693"/>
                <a:gd name="T9" fmla="*/ 94 h 693"/>
                <a:gd name="T10" fmla="*/ 262 w 693"/>
                <a:gd name="T11" fmla="*/ 82 h 693"/>
                <a:gd name="T12" fmla="*/ 343 w 693"/>
                <a:gd name="T13" fmla="*/ 2 h 693"/>
                <a:gd name="T14" fmla="*/ 344 w 693"/>
                <a:gd name="T15" fmla="*/ 1 h 693"/>
                <a:gd name="T16" fmla="*/ 345 w 693"/>
                <a:gd name="T17" fmla="*/ 1 h 693"/>
                <a:gd name="T18" fmla="*/ 348 w 693"/>
                <a:gd name="T19" fmla="*/ 1 h 693"/>
                <a:gd name="T20" fmla="*/ 349 w 693"/>
                <a:gd name="T21" fmla="*/ 1 h 693"/>
                <a:gd name="T22" fmla="*/ 350 w 693"/>
                <a:gd name="T23" fmla="*/ 2 h 693"/>
                <a:gd name="T24" fmla="*/ 431 w 693"/>
                <a:gd name="T25" fmla="*/ 82 h 693"/>
                <a:gd name="T26" fmla="*/ 353 w 693"/>
                <a:gd name="T27" fmla="*/ 669 h 693"/>
                <a:gd name="T28" fmla="*/ 346 w 693"/>
                <a:gd name="T29" fmla="*/ 447 h 693"/>
                <a:gd name="T30" fmla="*/ 339 w 693"/>
                <a:gd name="T31" fmla="*/ 669 h 693"/>
                <a:gd name="T32" fmla="*/ 262 w 693"/>
                <a:gd name="T33" fmla="*/ 602 h 693"/>
                <a:gd name="T34" fmla="*/ 342 w 693"/>
                <a:gd name="T35" fmla="*/ 691 h 693"/>
                <a:gd name="T36" fmla="*/ 343 w 693"/>
                <a:gd name="T37" fmla="*/ 692 h 693"/>
                <a:gd name="T38" fmla="*/ 344 w 693"/>
                <a:gd name="T39" fmla="*/ 693 h 693"/>
                <a:gd name="T40" fmla="*/ 346 w 693"/>
                <a:gd name="T41" fmla="*/ 693 h 693"/>
                <a:gd name="T42" fmla="*/ 349 w 693"/>
                <a:gd name="T43" fmla="*/ 693 h 693"/>
                <a:gd name="T44" fmla="*/ 350 w 693"/>
                <a:gd name="T45" fmla="*/ 692 h 693"/>
                <a:gd name="T46" fmla="*/ 351 w 693"/>
                <a:gd name="T47" fmla="*/ 691 h 693"/>
                <a:gd name="T48" fmla="*/ 431 w 693"/>
                <a:gd name="T49" fmla="*/ 602 h 693"/>
                <a:gd name="T50" fmla="*/ 692 w 693"/>
                <a:gd name="T51" fmla="*/ 351 h 693"/>
                <a:gd name="T52" fmla="*/ 692 w 693"/>
                <a:gd name="T53" fmla="*/ 349 h 693"/>
                <a:gd name="T54" fmla="*/ 693 w 693"/>
                <a:gd name="T55" fmla="*/ 348 h 693"/>
                <a:gd name="T56" fmla="*/ 693 w 693"/>
                <a:gd name="T57" fmla="*/ 345 h 693"/>
                <a:gd name="T58" fmla="*/ 692 w 693"/>
                <a:gd name="T59" fmla="*/ 344 h 693"/>
                <a:gd name="T60" fmla="*/ 692 w 693"/>
                <a:gd name="T61" fmla="*/ 343 h 693"/>
                <a:gd name="T62" fmla="*/ 611 w 693"/>
                <a:gd name="T63" fmla="*/ 262 h 693"/>
                <a:gd name="T64" fmla="*/ 601 w 693"/>
                <a:gd name="T65" fmla="*/ 272 h 693"/>
                <a:gd name="T66" fmla="*/ 454 w 693"/>
                <a:gd name="T67" fmla="*/ 340 h 693"/>
                <a:gd name="T68" fmla="*/ 454 w 693"/>
                <a:gd name="T69" fmla="*/ 354 h 693"/>
                <a:gd name="T70" fmla="*/ 601 w 693"/>
                <a:gd name="T71" fmla="*/ 421 h 693"/>
                <a:gd name="T72" fmla="*/ 606 w 693"/>
                <a:gd name="T73" fmla="*/ 433 h 693"/>
                <a:gd name="T74" fmla="*/ 691 w 693"/>
                <a:gd name="T75" fmla="*/ 352 h 693"/>
                <a:gd name="T76" fmla="*/ 239 w 693"/>
                <a:gd name="T77" fmla="*/ 340 h 693"/>
                <a:gd name="T78" fmla="*/ 92 w 693"/>
                <a:gd name="T79" fmla="*/ 272 h 693"/>
                <a:gd name="T80" fmla="*/ 82 w 693"/>
                <a:gd name="T81" fmla="*/ 262 h 693"/>
                <a:gd name="T82" fmla="*/ 1 w 693"/>
                <a:gd name="T83" fmla="*/ 343 h 693"/>
                <a:gd name="T84" fmla="*/ 1 w 693"/>
                <a:gd name="T85" fmla="*/ 344 h 693"/>
                <a:gd name="T86" fmla="*/ 0 w 693"/>
                <a:gd name="T87" fmla="*/ 345 h 693"/>
                <a:gd name="T88" fmla="*/ 0 w 693"/>
                <a:gd name="T89" fmla="*/ 349 h 693"/>
                <a:gd name="T90" fmla="*/ 1 w 693"/>
                <a:gd name="T91" fmla="*/ 350 h 693"/>
                <a:gd name="T92" fmla="*/ 2 w 693"/>
                <a:gd name="T93" fmla="*/ 352 h 693"/>
                <a:gd name="T94" fmla="*/ 87 w 693"/>
                <a:gd name="T95" fmla="*/ 433 h 693"/>
                <a:gd name="T96" fmla="*/ 92 w 693"/>
                <a:gd name="T97" fmla="*/ 421 h 693"/>
                <a:gd name="T98" fmla="*/ 239 w 693"/>
                <a:gd name="T99" fmla="*/ 354 h 693"/>
                <a:gd name="T100" fmla="*/ 239 w 693"/>
                <a:gd name="T101" fmla="*/ 340 h 693"/>
                <a:gd name="T102" fmla="*/ 322 w 693"/>
                <a:gd name="T103" fmla="*/ 347 h 693"/>
                <a:gd name="T104" fmla="*/ 371 w 693"/>
                <a:gd name="T105" fmla="*/ 347 h 693"/>
                <a:gd name="T106" fmla="*/ 346 w 693"/>
                <a:gd name="T107" fmla="*/ 357 h 693"/>
                <a:gd name="T108" fmla="*/ 346 w 693"/>
                <a:gd name="T109" fmla="*/ 337 h 693"/>
                <a:gd name="T110" fmla="*/ 346 w 693"/>
                <a:gd name="T111" fmla="*/ 357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93" h="693">
                  <a:moveTo>
                    <a:pt x="431" y="82"/>
                  </a:moveTo>
                  <a:cubicBezTo>
                    <a:pt x="434" y="85"/>
                    <a:pt x="434" y="89"/>
                    <a:pt x="431" y="92"/>
                  </a:cubicBezTo>
                  <a:cubicBezTo>
                    <a:pt x="428" y="95"/>
                    <a:pt x="424" y="95"/>
                    <a:pt x="421" y="92"/>
                  </a:cubicBezTo>
                  <a:cubicBezTo>
                    <a:pt x="353" y="24"/>
                    <a:pt x="353" y="24"/>
                    <a:pt x="353" y="24"/>
                  </a:cubicBezTo>
                  <a:cubicBezTo>
                    <a:pt x="353" y="239"/>
                    <a:pt x="353" y="239"/>
                    <a:pt x="353" y="239"/>
                  </a:cubicBezTo>
                  <a:cubicBezTo>
                    <a:pt x="353" y="243"/>
                    <a:pt x="350" y="246"/>
                    <a:pt x="346" y="246"/>
                  </a:cubicBezTo>
                  <a:cubicBezTo>
                    <a:pt x="343" y="246"/>
                    <a:pt x="339" y="243"/>
                    <a:pt x="339" y="239"/>
                  </a:cubicBezTo>
                  <a:cubicBezTo>
                    <a:pt x="339" y="24"/>
                    <a:pt x="339" y="24"/>
                    <a:pt x="339" y="24"/>
                  </a:cubicBezTo>
                  <a:cubicBezTo>
                    <a:pt x="272" y="92"/>
                    <a:pt x="272" y="92"/>
                    <a:pt x="272" y="92"/>
                  </a:cubicBezTo>
                  <a:cubicBezTo>
                    <a:pt x="271" y="93"/>
                    <a:pt x="269" y="94"/>
                    <a:pt x="267" y="94"/>
                  </a:cubicBezTo>
                  <a:cubicBezTo>
                    <a:pt x="265" y="94"/>
                    <a:pt x="263" y="93"/>
                    <a:pt x="262" y="92"/>
                  </a:cubicBezTo>
                  <a:cubicBezTo>
                    <a:pt x="259" y="89"/>
                    <a:pt x="259" y="85"/>
                    <a:pt x="262" y="82"/>
                  </a:cubicBezTo>
                  <a:cubicBezTo>
                    <a:pt x="342" y="3"/>
                    <a:pt x="342" y="3"/>
                    <a:pt x="342" y="3"/>
                  </a:cubicBezTo>
                  <a:cubicBezTo>
                    <a:pt x="342" y="2"/>
                    <a:pt x="342" y="2"/>
                    <a:pt x="343" y="2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3" y="1"/>
                    <a:pt x="343" y="1"/>
                    <a:pt x="344" y="1"/>
                  </a:cubicBezTo>
                  <a:cubicBezTo>
                    <a:pt x="344" y="1"/>
                    <a:pt x="344" y="1"/>
                    <a:pt x="344" y="1"/>
                  </a:cubicBezTo>
                  <a:cubicBezTo>
                    <a:pt x="344" y="1"/>
                    <a:pt x="345" y="1"/>
                    <a:pt x="345" y="1"/>
                  </a:cubicBezTo>
                  <a:cubicBezTo>
                    <a:pt x="346" y="1"/>
                    <a:pt x="346" y="0"/>
                    <a:pt x="346" y="0"/>
                  </a:cubicBezTo>
                  <a:cubicBezTo>
                    <a:pt x="347" y="0"/>
                    <a:pt x="347" y="1"/>
                    <a:pt x="348" y="1"/>
                  </a:cubicBezTo>
                  <a:cubicBezTo>
                    <a:pt x="348" y="1"/>
                    <a:pt x="348" y="1"/>
                    <a:pt x="349" y="1"/>
                  </a:cubicBezTo>
                  <a:cubicBezTo>
                    <a:pt x="349" y="1"/>
                    <a:pt x="349" y="1"/>
                    <a:pt x="349" y="1"/>
                  </a:cubicBezTo>
                  <a:cubicBezTo>
                    <a:pt x="350" y="1"/>
                    <a:pt x="350" y="1"/>
                    <a:pt x="350" y="2"/>
                  </a:cubicBezTo>
                  <a:cubicBezTo>
                    <a:pt x="350" y="2"/>
                    <a:pt x="350" y="2"/>
                    <a:pt x="350" y="2"/>
                  </a:cubicBezTo>
                  <a:cubicBezTo>
                    <a:pt x="351" y="2"/>
                    <a:pt x="351" y="2"/>
                    <a:pt x="351" y="3"/>
                  </a:cubicBezTo>
                  <a:lnTo>
                    <a:pt x="431" y="82"/>
                  </a:lnTo>
                  <a:close/>
                  <a:moveTo>
                    <a:pt x="421" y="602"/>
                  </a:moveTo>
                  <a:cubicBezTo>
                    <a:pt x="353" y="669"/>
                    <a:pt x="353" y="669"/>
                    <a:pt x="353" y="669"/>
                  </a:cubicBezTo>
                  <a:cubicBezTo>
                    <a:pt x="353" y="454"/>
                    <a:pt x="353" y="454"/>
                    <a:pt x="353" y="454"/>
                  </a:cubicBezTo>
                  <a:cubicBezTo>
                    <a:pt x="353" y="450"/>
                    <a:pt x="350" y="447"/>
                    <a:pt x="346" y="447"/>
                  </a:cubicBezTo>
                  <a:cubicBezTo>
                    <a:pt x="343" y="447"/>
                    <a:pt x="339" y="450"/>
                    <a:pt x="339" y="454"/>
                  </a:cubicBezTo>
                  <a:cubicBezTo>
                    <a:pt x="339" y="669"/>
                    <a:pt x="339" y="669"/>
                    <a:pt x="339" y="669"/>
                  </a:cubicBezTo>
                  <a:cubicBezTo>
                    <a:pt x="272" y="602"/>
                    <a:pt x="272" y="602"/>
                    <a:pt x="272" y="602"/>
                  </a:cubicBezTo>
                  <a:cubicBezTo>
                    <a:pt x="269" y="599"/>
                    <a:pt x="265" y="599"/>
                    <a:pt x="262" y="602"/>
                  </a:cubicBezTo>
                  <a:cubicBezTo>
                    <a:pt x="259" y="604"/>
                    <a:pt x="259" y="609"/>
                    <a:pt x="262" y="612"/>
                  </a:cubicBezTo>
                  <a:cubicBezTo>
                    <a:pt x="342" y="691"/>
                    <a:pt x="342" y="691"/>
                    <a:pt x="342" y="691"/>
                  </a:cubicBezTo>
                  <a:cubicBezTo>
                    <a:pt x="342" y="691"/>
                    <a:pt x="342" y="692"/>
                    <a:pt x="343" y="692"/>
                  </a:cubicBezTo>
                  <a:cubicBezTo>
                    <a:pt x="343" y="692"/>
                    <a:pt x="343" y="692"/>
                    <a:pt x="343" y="692"/>
                  </a:cubicBezTo>
                  <a:cubicBezTo>
                    <a:pt x="343" y="692"/>
                    <a:pt x="343" y="692"/>
                    <a:pt x="344" y="693"/>
                  </a:cubicBezTo>
                  <a:cubicBezTo>
                    <a:pt x="344" y="693"/>
                    <a:pt x="344" y="693"/>
                    <a:pt x="344" y="693"/>
                  </a:cubicBezTo>
                  <a:cubicBezTo>
                    <a:pt x="344" y="693"/>
                    <a:pt x="345" y="693"/>
                    <a:pt x="345" y="693"/>
                  </a:cubicBezTo>
                  <a:cubicBezTo>
                    <a:pt x="346" y="693"/>
                    <a:pt x="346" y="693"/>
                    <a:pt x="346" y="693"/>
                  </a:cubicBezTo>
                  <a:cubicBezTo>
                    <a:pt x="347" y="693"/>
                    <a:pt x="347" y="693"/>
                    <a:pt x="348" y="693"/>
                  </a:cubicBezTo>
                  <a:cubicBezTo>
                    <a:pt x="348" y="693"/>
                    <a:pt x="348" y="693"/>
                    <a:pt x="349" y="693"/>
                  </a:cubicBezTo>
                  <a:cubicBezTo>
                    <a:pt x="349" y="693"/>
                    <a:pt x="349" y="693"/>
                    <a:pt x="349" y="693"/>
                  </a:cubicBezTo>
                  <a:cubicBezTo>
                    <a:pt x="350" y="692"/>
                    <a:pt x="350" y="692"/>
                    <a:pt x="350" y="692"/>
                  </a:cubicBezTo>
                  <a:cubicBezTo>
                    <a:pt x="350" y="692"/>
                    <a:pt x="350" y="692"/>
                    <a:pt x="350" y="692"/>
                  </a:cubicBezTo>
                  <a:cubicBezTo>
                    <a:pt x="351" y="692"/>
                    <a:pt x="351" y="691"/>
                    <a:pt x="351" y="691"/>
                  </a:cubicBezTo>
                  <a:cubicBezTo>
                    <a:pt x="431" y="612"/>
                    <a:pt x="431" y="612"/>
                    <a:pt x="431" y="612"/>
                  </a:cubicBezTo>
                  <a:cubicBezTo>
                    <a:pt x="434" y="609"/>
                    <a:pt x="434" y="604"/>
                    <a:pt x="431" y="602"/>
                  </a:cubicBezTo>
                  <a:cubicBezTo>
                    <a:pt x="428" y="599"/>
                    <a:pt x="424" y="599"/>
                    <a:pt x="421" y="602"/>
                  </a:cubicBezTo>
                  <a:close/>
                  <a:moveTo>
                    <a:pt x="692" y="351"/>
                  </a:moveTo>
                  <a:cubicBezTo>
                    <a:pt x="692" y="351"/>
                    <a:pt x="692" y="351"/>
                    <a:pt x="692" y="351"/>
                  </a:cubicBezTo>
                  <a:cubicBezTo>
                    <a:pt x="692" y="350"/>
                    <a:pt x="692" y="350"/>
                    <a:pt x="692" y="349"/>
                  </a:cubicBezTo>
                  <a:cubicBezTo>
                    <a:pt x="692" y="349"/>
                    <a:pt x="692" y="349"/>
                    <a:pt x="692" y="349"/>
                  </a:cubicBezTo>
                  <a:cubicBezTo>
                    <a:pt x="692" y="349"/>
                    <a:pt x="693" y="349"/>
                    <a:pt x="693" y="348"/>
                  </a:cubicBezTo>
                  <a:cubicBezTo>
                    <a:pt x="693" y="348"/>
                    <a:pt x="693" y="347"/>
                    <a:pt x="693" y="347"/>
                  </a:cubicBezTo>
                  <a:cubicBezTo>
                    <a:pt x="693" y="346"/>
                    <a:pt x="693" y="346"/>
                    <a:pt x="693" y="345"/>
                  </a:cubicBezTo>
                  <a:cubicBezTo>
                    <a:pt x="693" y="345"/>
                    <a:pt x="692" y="345"/>
                    <a:pt x="692" y="344"/>
                  </a:cubicBezTo>
                  <a:cubicBezTo>
                    <a:pt x="692" y="344"/>
                    <a:pt x="692" y="344"/>
                    <a:pt x="692" y="344"/>
                  </a:cubicBezTo>
                  <a:cubicBezTo>
                    <a:pt x="692" y="344"/>
                    <a:pt x="692" y="343"/>
                    <a:pt x="692" y="343"/>
                  </a:cubicBezTo>
                  <a:cubicBezTo>
                    <a:pt x="692" y="343"/>
                    <a:pt x="692" y="343"/>
                    <a:pt x="692" y="343"/>
                  </a:cubicBezTo>
                  <a:cubicBezTo>
                    <a:pt x="691" y="343"/>
                    <a:pt x="691" y="342"/>
                    <a:pt x="691" y="342"/>
                  </a:cubicBezTo>
                  <a:cubicBezTo>
                    <a:pt x="611" y="262"/>
                    <a:pt x="611" y="262"/>
                    <a:pt x="611" y="262"/>
                  </a:cubicBezTo>
                  <a:cubicBezTo>
                    <a:pt x="608" y="260"/>
                    <a:pt x="604" y="260"/>
                    <a:pt x="601" y="262"/>
                  </a:cubicBezTo>
                  <a:cubicBezTo>
                    <a:pt x="599" y="265"/>
                    <a:pt x="599" y="269"/>
                    <a:pt x="601" y="272"/>
                  </a:cubicBezTo>
                  <a:cubicBezTo>
                    <a:pt x="669" y="340"/>
                    <a:pt x="669" y="340"/>
                    <a:pt x="669" y="340"/>
                  </a:cubicBezTo>
                  <a:cubicBezTo>
                    <a:pt x="454" y="340"/>
                    <a:pt x="454" y="340"/>
                    <a:pt x="454" y="340"/>
                  </a:cubicBezTo>
                  <a:cubicBezTo>
                    <a:pt x="450" y="340"/>
                    <a:pt x="447" y="343"/>
                    <a:pt x="447" y="347"/>
                  </a:cubicBezTo>
                  <a:cubicBezTo>
                    <a:pt x="447" y="351"/>
                    <a:pt x="450" y="354"/>
                    <a:pt x="454" y="354"/>
                  </a:cubicBezTo>
                  <a:cubicBezTo>
                    <a:pt x="669" y="354"/>
                    <a:pt x="669" y="354"/>
                    <a:pt x="669" y="354"/>
                  </a:cubicBezTo>
                  <a:cubicBezTo>
                    <a:pt x="601" y="421"/>
                    <a:pt x="601" y="421"/>
                    <a:pt x="601" y="421"/>
                  </a:cubicBezTo>
                  <a:cubicBezTo>
                    <a:pt x="599" y="424"/>
                    <a:pt x="599" y="429"/>
                    <a:pt x="601" y="431"/>
                  </a:cubicBezTo>
                  <a:cubicBezTo>
                    <a:pt x="603" y="433"/>
                    <a:pt x="604" y="433"/>
                    <a:pt x="606" y="433"/>
                  </a:cubicBezTo>
                  <a:cubicBezTo>
                    <a:pt x="608" y="433"/>
                    <a:pt x="610" y="433"/>
                    <a:pt x="611" y="431"/>
                  </a:cubicBezTo>
                  <a:cubicBezTo>
                    <a:pt x="691" y="352"/>
                    <a:pt x="691" y="352"/>
                    <a:pt x="691" y="352"/>
                  </a:cubicBezTo>
                  <a:cubicBezTo>
                    <a:pt x="691" y="351"/>
                    <a:pt x="691" y="351"/>
                    <a:pt x="692" y="351"/>
                  </a:cubicBezTo>
                  <a:close/>
                  <a:moveTo>
                    <a:pt x="239" y="340"/>
                  </a:moveTo>
                  <a:cubicBezTo>
                    <a:pt x="24" y="340"/>
                    <a:pt x="24" y="340"/>
                    <a:pt x="24" y="340"/>
                  </a:cubicBezTo>
                  <a:cubicBezTo>
                    <a:pt x="92" y="272"/>
                    <a:pt x="92" y="272"/>
                    <a:pt x="92" y="272"/>
                  </a:cubicBezTo>
                  <a:cubicBezTo>
                    <a:pt x="94" y="269"/>
                    <a:pt x="94" y="265"/>
                    <a:pt x="92" y="262"/>
                  </a:cubicBezTo>
                  <a:cubicBezTo>
                    <a:pt x="89" y="260"/>
                    <a:pt x="84" y="260"/>
                    <a:pt x="82" y="262"/>
                  </a:cubicBezTo>
                  <a:cubicBezTo>
                    <a:pt x="2" y="342"/>
                    <a:pt x="2" y="342"/>
                    <a:pt x="2" y="342"/>
                  </a:cubicBezTo>
                  <a:cubicBezTo>
                    <a:pt x="2" y="342"/>
                    <a:pt x="2" y="343"/>
                    <a:pt x="1" y="343"/>
                  </a:cubicBezTo>
                  <a:cubicBezTo>
                    <a:pt x="1" y="343"/>
                    <a:pt x="1" y="343"/>
                    <a:pt x="1" y="343"/>
                  </a:cubicBezTo>
                  <a:cubicBezTo>
                    <a:pt x="1" y="344"/>
                    <a:pt x="1" y="344"/>
                    <a:pt x="1" y="344"/>
                  </a:cubicBezTo>
                  <a:cubicBezTo>
                    <a:pt x="1" y="344"/>
                    <a:pt x="1" y="345"/>
                    <a:pt x="0" y="345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0" y="346"/>
                    <a:pt x="0" y="347"/>
                    <a:pt x="0" y="348"/>
                  </a:cubicBezTo>
                  <a:cubicBezTo>
                    <a:pt x="0" y="348"/>
                    <a:pt x="0" y="349"/>
                    <a:pt x="0" y="349"/>
                  </a:cubicBezTo>
                  <a:cubicBezTo>
                    <a:pt x="1" y="349"/>
                    <a:pt x="1" y="349"/>
                    <a:pt x="1" y="349"/>
                  </a:cubicBezTo>
                  <a:cubicBezTo>
                    <a:pt x="1" y="350"/>
                    <a:pt x="1" y="350"/>
                    <a:pt x="1" y="350"/>
                  </a:cubicBezTo>
                  <a:cubicBezTo>
                    <a:pt x="1" y="350"/>
                    <a:pt x="1" y="351"/>
                    <a:pt x="1" y="351"/>
                  </a:cubicBezTo>
                  <a:cubicBezTo>
                    <a:pt x="2" y="351"/>
                    <a:pt x="2" y="351"/>
                    <a:pt x="2" y="352"/>
                  </a:cubicBezTo>
                  <a:cubicBezTo>
                    <a:pt x="82" y="431"/>
                    <a:pt x="82" y="431"/>
                    <a:pt x="82" y="431"/>
                  </a:cubicBezTo>
                  <a:cubicBezTo>
                    <a:pt x="83" y="433"/>
                    <a:pt x="85" y="433"/>
                    <a:pt x="87" y="433"/>
                  </a:cubicBezTo>
                  <a:cubicBezTo>
                    <a:pt x="88" y="433"/>
                    <a:pt x="90" y="433"/>
                    <a:pt x="92" y="431"/>
                  </a:cubicBezTo>
                  <a:cubicBezTo>
                    <a:pt x="94" y="429"/>
                    <a:pt x="94" y="424"/>
                    <a:pt x="92" y="421"/>
                  </a:cubicBezTo>
                  <a:cubicBezTo>
                    <a:pt x="24" y="354"/>
                    <a:pt x="24" y="354"/>
                    <a:pt x="24" y="354"/>
                  </a:cubicBezTo>
                  <a:cubicBezTo>
                    <a:pt x="239" y="354"/>
                    <a:pt x="239" y="354"/>
                    <a:pt x="239" y="354"/>
                  </a:cubicBezTo>
                  <a:cubicBezTo>
                    <a:pt x="243" y="354"/>
                    <a:pt x="246" y="351"/>
                    <a:pt x="246" y="347"/>
                  </a:cubicBezTo>
                  <a:cubicBezTo>
                    <a:pt x="246" y="343"/>
                    <a:pt x="243" y="340"/>
                    <a:pt x="239" y="340"/>
                  </a:cubicBezTo>
                  <a:close/>
                  <a:moveTo>
                    <a:pt x="346" y="371"/>
                  </a:moveTo>
                  <a:cubicBezTo>
                    <a:pt x="333" y="371"/>
                    <a:pt x="322" y="360"/>
                    <a:pt x="322" y="347"/>
                  </a:cubicBezTo>
                  <a:cubicBezTo>
                    <a:pt x="322" y="333"/>
                    <a:pt x="333" y="323"/>
                    <a:pt x="346" y="323"/>
                  </a:cubicBezTo>
                  <a:cubicBezTo>
                    <a:pt x="360" y="323"/>
                    <a:pt x="371" y="333"/>
                    <a:pt x="371" y="347"/>
                  </a:cubicBezTo>
                  <a:cubicBezTo>
                    <a:pt x="371" y="360"/>
                    <a:pt x="360" y="371"/>
                    <a:pt x="346" y="371"/>
                  </a:cubicBezTo>
                  <a:close/>
                  <a:moveTo>
                    <a:pt x="346" y="357"/>
                  </a:moveTo>
                  <a:cubicBezTo>
                    <a:pt x="352" y="357"/>
                    <a:pt x="357" y="352"/>
                    <a:pt x="357" y="347"/>
                  </a:cubicBezTo>
                  <a:cubicBezTo>
                    <a:pt x="357" y="341"/>
                    <a:pt x="352" y="337"/>
                    <a:pt x="346" y="337"/>
                  </a:cubicBezTo>
                  <a:cubicBezTo>
                    <a:pt x="341" y="337"/>
                    <a:pt x="336" y="341"/>
                    <a:pt x="336" y="347"/>
                  </a:cubicBezTo>
                  <a:cubicBezTo>
                    <a:pt x="336" y="352"/>
                    <a:pt x="341" y="357"/>
                    <a:pt x="346" y="3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5390625" y="3252423"/>
            <a:ext cx="891964" cy="891964"/>
            <a:chOff x="7089063" y="2293218"/>
            <a:chExt cx="1189285" cy="1189285"/>
          </a:xfrm>
        </p:grpSpPr>
        <p:sp>
          <p:nvSpPr>
            <p:cNvPr id="71" name="Oval 94"/>
            <p:cNvSpPr>
              <a:spLocks noChangeArrowheads="1"/>
            </p:cNvSpPr>
            <p:nvPr/>
          </p:nvSpPr>
          <p:spPr bwMode="auto">
            <a:xfrm>
              <a:off x="7089063" y="2293218"/>
              <a:ext cx="1189285" cy="1189285"/>
            </a:xfrm>
            <a:prstGeom prst="ellipse">
              <a:avLst/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2" name="Freeform 97"/>
            <p:cNvSpPr>
              <a:spLocks noEditPoints="1"/>
            </p:cNvSpPr>
            <p:nvPr/>
          </p:nvSpPr>
          <p:spPr bwMode="auto">
            <a:xfrm>
              <a:off x="7405927" y="2554181"/>
              <a:ext cx="555556" cy="667359"/>
            </a:xfrm>
            <a:custGeom>
              <a:avLst/>
              <a:gdLst>
                <a:gd name="T0" fmla="*/ 316 w 538"/>
                <a:gd name="T1" fmla="*/ 52 h 647"/>
                <a:gd name="T2" fmla="*/ 212 w 538"/>
                <a:gd name="T3" fmla="*/ 52 h 647"/>
                <a:gd name="T4" fmla="*/ 264 w 538"/>
                <a:gd name="T5" fmla="*/ 14 h 647"/>
                <a:gd name="T6" fmla="*/ 264 w 538"/>
                <a:gd name="T7" fmla="*/ 90 h 647"/>
                <a:gd name="T8" fmla="*/ 264 w 538"/>
                <a:gd name="T9" fmla="*/ 14 h 647"/>
                <a:gd name="T10" fmla="*/ 413 w 538"/>
                <a:gd name="T11" fmla="*/ 90 h 647"/>
                <a:gd name="T12" fmla="*/ 335 w 538"/>
                <a:gd name="T13" fmla="*/ 133 h 647"/>
                <a:gd name="T14" fmla="*/ 190 w 538"/>
                <a:gd name="T15" fmla="*/ 134 h 647"/>
                <a:gd name="T16" fmla="*/ 50 w 538"/>
                <a:gd name="T17" fmla="*/ 125 h 647"/>
                <a:gd name="T18" fmla="*/ 15 w 538"/>
                <a:gd name="T19" fmla="*/ 242 h 647"/>
                <a:gd name="T20" fmla="*/ 23 w 538"/>
                <a:gd name="T21" fmla="*/ 364 h 647"/>
                <a:gd name="T22" fmla="*/ 48 w 538"/>
                <a:gd name="T23" fmla="*/ 637 h 647"/>
                <a:gd name="T24" fmla="*/ 54 w 538"/>
                <a:gd name="T25" fmla="*/ 647 h 647"/>
                <a:gd name="T26" fmla="*/ 114 w 538"/>
                <a:gd name="T27" fmla="*/ 552 h 647"/>
                <a:gd name="T28" fmla="*/ 415 w 538"/>
                <a:gd name="T29" fmla="*/ 552 h 647"/>
                <a:gd name="T30" fmla="*/ 475 w 538"/>
                <a:gd name="T31" fmla="*/ 647 h 647"/>
                <a:gd name="T32" fmla="*/ 481 w 538"/>
                <a:gd name="T33" fmla="*/ 637 h 647"/>
                <a:gd name="T34" fmla="*/ 506 w 538"/>
                <a:gd name="T35" fmla="*/ 364 h 647"/>
                <a:gd name="T36" fmla="*/ 514 w 538"/>
                <a:gd name="T37" fmla="*/ 238 h 647"/>
                <a:gd name="T38" fmla="*/ 25 w 538"/>
                <a:gd name="T39" fmla="*/ 233 h 647"/>
                <a:gd name="T40" fmla="*/ 59 w 538"/>
                <a:gd name="T41" fmla="*/ 136 h 647"/>
                <a:gd name="T42" fmla="*/ 176 w 538"/>
                <a:gd name="T43" fmla="*/ 139 h 647"/>
                <a:gd name="T44" fmla="*/ 25 w 538"/>
                <a:gd name="T45" fmla="*/ 233 h 647"/>
                <a:gd name="T46" fmla="*/ 37 w 538"/>
                <a:gd name="T47" fmla="*/ 364 h 647"/>
                <a:gd name="T48" fmla="*/ 492 w 538"/>
                <a:gd name="T49" fmla="*/ 364 h 647"/>
                <a:gd name="T50" fmla="*/ 503 w 538"/>
                <a:gd name="T51" fmla="*/ 229 h 647"/>
                <a:gd name="T52" fmla="*/ 350 w 538"/>
                <a:gd name="T53" fmla="*/ 138 h 647"/>
                <a:gd name="T54" fmla="*/ 411 w 538"/>
                <a:gd name="T55" fmla="*/ 104 h 647"/>
                <a:gd name="T56" fmla="*/ 503 w 538"/>
                <a:gd name="T57" fmla="*/ 229 h 647"/>
                <a:gd name="T58" fmla="*/ 271 w 538"/>
                <a:gd name="T59" fmla="*/ 183 h 647"/>
                <a:gd name="T60" fmla="*/ 257 w 538"/>
                <a:gd name="T61" fmla="*/ 183 h 647"/>
                <a:gd name="T62" fmla="*/ 235 w 538"/>
                <a:gd name="T63" fmla="*/ 364 h 647"/>
                <a:gd name="T64" fmla="*/ 202 w 538"/>
                <a:gd name="T65" fmla="*/ 454 h 647"/>
                <a:gd name="T66" fmla="*/ 208 w 538"/>
                <a:gd name="T67" fmla="*/ 464 h 647"/>
                <a:gd name="T68" fmla="*/ 255 w 538"/>
                <a:gd name="T69" fmla="*/ 392 h 647"/>
                <a:gd name="T70" fmla="*/ 294 w 538"/>
                <a:gd name="T71" fmla="*/ 364 h 647"/>
                <a:gd name="T72" fmla="*/ 264 w 538"/>
                <a:gd name="T73" fmla="*/ 379 h 647"/>
                <a:gd name="T74" fmla="*/ 264 w 538"/>
                <a:gd name="T75" fmla="*/ 348 h 647"/>
                <a:gd name="T76" fmla="*/ 264 w 538"/>
                <a:gd name="T77" fmla="*/ 379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38" h="647">
                  <a:moveTo>
                    <a:pt x="264" y="104"/>
                  </a:moveTo>
                  <a:cubicBezTo>
                    <a:pt x="293" y="104"/>
                    <a:pt x="316" y="81"/>
                    <a:pt x="316" y="52"/>
                  </a:cubicBezTo>
                  <a:cubicBezTo>
                    <a:pt x="316" y="23"/>
                    <a:pt x="293" y="0"/>
                    <a:pt x="264" y="0"/>
                  </a:cubicBezTo>
                  <a:cubicBezTo>
                    <a:pt x="236" y="0"/>
                    <a:pt x="212" y="23"/>
                    <a:pt x="212" y="52"/>
                  </a:cubicBezTo>
                  <a:cubicBezTo>
                    <a:pt x="212" y="81"/>
                    <a:pt x="236" y="104"/>
                    <a:pt x="264" y="104"/>
                  </a:cubicBezTo>
                  <a:close/>
                  <a:moveTo>
                    <a:pt x="264" y="14"/>
                  </a:moveTo>
                  <a:cubicBezTo>
                    <a:pt x="285" y="14"/>
                    <a:pt x="302" y="31"/>
                    <a:pt x="302" y="52"/>
                  </a:cubicBezTo>
                  <a:cubicBezTo>
                    <a:pt x="302" y="73"/>
                    <a:pt x="285" y="90"/>
                    <a:pt x="264" y="90"/>
                  </a:cubicBezTo>
                  <a:cubicBezTo>
                    <a:pt x="243" y="90"/>
                    <a:pt x="226" y="73"/>
                    <a:pt x="226" y="52"/>
                  </a:cubicBezTo>
                  <a:cubicBezTo>
                    <a:pt x="226" y="31"/>
                    <a:pt x="243" y="14"/>
                    <a:pt x="264" y="14"/>
                  </a:cubicBezTo>
                  <a:close/>
                  <a:moveTo>
                    <a:pt x="479" y="121"/>
                  </a:moveTo>
                  <a:cubicBezTo>
                    <a:pt x="459" y="104"/>
                    <a:pt x="435" y="93"/>
                    <a:pt x="413" y="90"/>
                  </a:cubicBezTo>
                  <a:cubicBezTo>
                    <a:pt x="389" y="87"/>
                    <a:pt x="369" y="93"/>
                    <a:pt x="357" y="107"/>
                  </a:cubicBezTo>
                  <a:cubicBezTo>
                    <a:pt x="335" y="133"/>
                    <a:pt x="335" y="133"/>
                    <a:pt x="335" y="133"/>
                  </a:cubicBezTo>
                  <a:cubicBezTo>
                    <a:pt x="313" y="126"/>
                    <a:pt x="289" y="122"/>
                    <a:pt x="264" y="122"/>
                  </a:cubicBezTo>
                  <a:cubicBezTo>
                    <a:pt x="239" y="122"/>
                    <a:pt x="214" y="126"/>
                    <a:pt x="190" y="134"/>
                  </a:cubicBezTo>
                  <a:cubicBezTo>
                    <a:pt x="171" y="111"/>
                    <a:pt x="171" y="111"/>
                    <a:pt x="171" y="111"/>
                  </a:cubicBezTo>
                  <a:cubicBezTo>
                    <a:pt x="147" y="82"/>
                    <a:pt x="93" y="89"/>
                    <a:pt x="50" y="125"/>
                  </a:cubicBezTo>
                  <a:cubicBezTo>
                    <a:pt x="29" y="142"/>
                    <a:pt x="14" y="163"/>
                    <a:pt x="7" y="185"/>
                  </a:cubicBezTo>
                  <a:cubicBezTo>
                    <a:pt x="0" y="208"/>
                    <a:pt x="3" y="228"/>
                    <a:pt x="15" y="242"/>
                  </a:cubicBezTo>
                  <a:cubicBezTo>
                    <a:pt x="41" y="273"/>
                    <a:pt x="41" y="273"/>
                    <a:pt x="41" y="273"/>
                  </a:cubicBezTo>
                  <a:cubicBezTo>
                    <a:pt x="29" y="301"/>
                    <a:pt x="23" y="332"/>
                    <a:pt x="23" y="364"/>
                  </a:cubicBezTo>
                  <a:cubicBezTo>
                    <a:pt x="23" y="434"/>
                    <a:pt x="54" y="498"/>
                    <a:pt x="103" y="542"/>
                  </a:cubicBezTo>
                  <a:cubicBezTo>
                    <a:pt x="48" y="637"/>
                    <a:pt x="48" y="637"/>
                    <a:pt x="48" y="637"/>
                  </a:cubicBezTo>
                  <a:cubicBezTo>
                    <a:pt x="46" y="640"/>
                    <a:pt x="47" y="644"/>
                    <a:pt x="50" y="646"/>
                  </a:cubicBezTo>
                  <a:cubicBezTo>
                    <a:pt x="51" y="647"/>
                    <a:pt x="53" y="647"/>
                    <a:pt x="54" y="647"/>
                  </a:cubicBezTo>
                  <a:cubicBezTo>
                    <a:pt x="56" y="647"/>
                    <a:pt x="59" y="646"/>
                    <a:pt x="60" y="644"/>
                  </a:cubicBezTo>
                  <a:cubicBezTo>
                    <a:pt x="114" y="552"/>
                    <a:pt x="114" y="552"/>
                    <a:pt x="114" y="552"/>
                  </a:cubicBezTo>
                  <a:cubicBezTo>
                    <a:pt x="155" y="585"/>
                    <a:pt x="207" y="605"/>
                    <a:pt x="264" y="605"/>
                  </a:cubicBezTo>
                  <a:cubicBezTo>
                    <a:pt x="321" y="605"/>
                    <a:pt x="374" y="585"/>
                    <a:pt x="415" y="552"/>
                  </a:cubicBezTo>
                  <a:cubicBezTo>
                    <a:pt x="469" y="644"/>
                    <a:pt x="469" y="644"/>
                    <a:pt x="469" y="644"/>
                  </a:cubicBezTo>
                  <a:cubicBezTo>
                    <a:pt x="470" y="646"/>
                    <a:pt x="472" y="647"/>
                    <a:pt x="475" y="647"/>
                  </a:cubicBezTo>
                  <a:cubicBezTo>
                    <a:pt x="476" y="647"/>
                    <a:pt x="477" y="647"/>
                    <a:pt x="478" y="646"/>
                  </a:cubicBezTo>
                  <a:cubicBezTo>
                    <a:pt x="482" y="644"/>
                    <a:pt x="483" y="640"/>
                    <a:pt x="481" y="637"/>
                  </a:cubicBezTo>
                  <a:cubicBezTo>
                    <a:pt x="426" y="542"/>
                    <a:pt x="426" y="542"/>
                    <a:pt x="426" y="542"/>
                  </a:cubicBezTo>
                  <a:cubicBezTo>
                    <a:pt x="475" y="498"/>
                    <a:pt x="506" y="434"/>
                    <a:pt x="506" y="364"/>
                  </a:cubicBezTo>
                  <a:cubicBezTo>
                    <a:pt x="506" y="331"/>
                    <a:pt x="499" y="299"/>
                    <a:pt x="487" y="271"/>
                  </a:cubicBezTo>
                  <a:cubicBezTo>
                    <a:pt x="514" y="238"/>
                    <a:pt x="514" y="238"/>
                    <a:pt x="514" y="238"/>
                  </a:cubicBezTo>
                  <a:cubicBezTo>
                    <a:pt x="538" y="210"/>
                    <a:pt x="522" y="157"/>
                    <a:pt x="479" y="121"/>
                  </a:cubicBezTo>
                  <a:close/>
                  <a:moveTo>
                    <a:pt x="25" y="233"/>
                  </a:moveTo>
                  <a:cubicBezTo>
                    <a:pt x="17" y="223"/>
                    <a:pt x="15" y="207"/>
                    <a:pt x="21" y="189"/>
                  </a:cubicBezTo>
                  <a:cubicBezTo>
                    <a:pt x="27" y="170"/>
                    <a:pt x="40" y="151"/>
                    <a:pt x="59" y="136"/>
                  </a:cubicBezTo>
                  <a:cubicBezTo>
                    <a:pt x="96" y="104"/>
                    <a:pt x="142" y="97"/>
                    <a:pt x="160" y="120"/>
                  </a:cubicBezTo>
                  <a:cubicBezTo>
                    <a:pt x="176" y="139"/>
                    <a:pt x="176" y="139"/>
                    <a:pt x="176" y="139"/>
                  </a:cubicBezTo>
                  <a:cubicBezTo>
                    <a:pt x="120" y="161"/>
                    <a:pt x="73" y="204"/>
                    <a:pt x="47" y="259"/>
                  </a:cubicBezTo>
                  <a:lnTo>
                    <a:pt x="25" y="233"/>
                  </a:lnTo>
                  <a:close/>
                  <a:moveTo>
                    <a:pt x="264" y="591"/>
                  </a:moveTo>
                  <a:cubicBezTo>
                    <a:pt x="139" y="591"/>
                    <a:pt x="37" y="489"/>
                    <a:pt x="37" y="364"/>
                  </a:cubicBezTo>
                  <a:cubicBezTo>
                    <a:pt x="37" y="238"/>
                    <a:pt x="139" y="136"/>
                    <a:pt x="264" y="136"/>
                  </a:cubicBezTo>
                  <a:cubicBezTo>
                    <a:pt x="390" y="136"/>
                    <a:pt x="492" y="238"/>
                    <a:pt x="492" y="364"/>
                  </a:cubicBezTo>
                  <a:cubicBezTo>
                    <a:pt x="492" y="489"/>
                    <a:pt x="390" y="591"/>
                    <a:pt x="264" y="591"/>
                  </a:cubicBezTo>
                  <a:close/>
                  <a:moveTo>
                    <a:pt x="503" y="229"/>
                  </a:moveTo>
                  <a:cubicBezTo>
                    <a:pt x="480" y="257"/>
                    <a:pt x="480" y="257"/>
                    <a:pt x="480" y="257"/>
                  </a:cubicBezTo>
                  <a:cubicBezTo>
                    <a:pt x="453" y="202"/>
                    <a:pt x="407" y="160"/>
                    <a:pt x="350" y="138"/>
                  </a:cubicBezTo>
                  <a:cubicBezTo>
                    <a:pt x="368" y="116"/>
                    <a:pt x="368" y="116"/>
                    <a:pt x="368" y="116"/>
                  </a:cubicBezTo>
                  <a:cubicBezTo>
                    <a:pt x="377" y="105"/>
                    <a:pt x="392" y="101"/>
                    <a:pt x="411" y="104"/>
                  </a:cubicBezTo>
                  <a:cubicBezTo>
                    <a:pt x="430" y="106"/>
                    <a:pt x="452" y="116"/>
                    <a:pt x="470" y="132"/>
                  </a:cubicBezTo>
                  <a:cubicBezTo>
                    <a:pt x="507" y="163"/>
                    <a:pt x="522" y="207"/>
                    <a:pt x="503" y="229"/>
                  </a:cubicBezTo>
                  <a:close/>
                  <a:moveTo>
                    <a:pt x="271" y="335"/>
                  </a:moveTo>
                  <a:cubicBezTo>
                    <a:pt x="271" y="183"/>
                    <a:pt x="271" y="183"/>
                    <a:pt x="271" y="183"/>
                  </a:cubicBezTo>
                  <a:cubicBezTo>
                    <a:pt x="271" y="179"/>
                    <a:pt x="268" y="176"/>
                    <a:pt x="264" y="176"/>
                  </a:cubicBezTo>
                  <a:cubicBezTo>
                    <a:pt x="260" y="176"/>
                    <a:pt x="257" y="179"/>
                    <a:pt x="257" y="183"/>
                  </a:cubicBezTo>
                  <a:cubicBezTo>
                    <a:pt x="257" y="335"/>
                    <a:pt x="257" y="335"/>
                    <a:pt x="257" y="335"/>
                  </a:cubicBezTo>
                  <a:cubicBezTo>
                    <a:pt x="244" y="338"/>
                    <a:pt x="235" y="350"/>
                    <a:pt x="235" y="364"/>
                  </a:cubicBezTo>
                  <a:cubicBezTo>
                    <a:pt x="235" y="372"/>
                    <a:pt x="238" y="379"/>
                    <a:pt x="243" y="385"/>
                  </a:cubicBezTo>
                  <a:cubicBezTo>
                    <a:pt x="202" y="454"/>
                    <a:pt x="202" y="454"/>
                    <a:pt x="202" y="454"/>
                  </a:cubicBezTo>
                  <a:cubicBezTo>
                    <a:pt x="200" y="457"/>
                    <a:pt x="201" y="461"/>
                    <a:pt x="204" y="463"/>
                  </a:cubicBezTo>
                  <a:cubicBezTo>
                    <a:pt x="205" y="464"/>
                    <a:pt x="207" y="464"/>
                    <a:pt x="208" y="464"/>
                  </a:cubicBezTo>
                  <a:cubicBezTo>
                    <a:pt x="210" y="464"/>
                    <a:pt x="212" y="463"/>
                    <a:pt x="214" y="461"/>
                  </a:cubicBezTo>
                  <a:cubicBezTo>
                    <a:pt x="255" y="392"/>
                    <a:pt x="255" y="392"/>
                    <a:pt x="255" y="392"/>
                  </a:cubicBezTo>
                  <a:cubicBezTo>
                    <a:pt x="258" y="393"/>
                    <a:pt x="261" y="393"/>
                    <a:pt x="264" y="393"/>
                  </a:cubicBezTo>
                  <a:cubicBezTo>
                    <a:pt x="281" y="393"/>
                    <a:pt x="294" y="380"/>
                    <a:pt x="294" y="364"/>
                  </a:cubicBezTo>
                  <a:cubicBezTo>
                    <a:pt x="294" y="350"/>
                    <a:pt x="284" y="338"/>
                    <a:pt x="271" y="335"/>
                  </a:cubicBezTo>
                  <a:close/>
                  <a:moveTo>
                    <a:pt x="264" y="379"/>
                  </a:moveTo>
                  <a:cubicBezTo>
                    <a:pt x="256" y="379"/>
                    <a:pt x="249" y="372"/>
                    <a:pt x="249" y="364"/>
                  </a:cubicBezTo>
                  <a:cubicBezTo>
                    <a:pt x="249" y="355"/>
                    <a:pt x="256" y="348"/>
                    <a:pt x="264" y="348"/>
                  </a:cubicBezTo>
                  <a:cubicBezTo>
                    <a:pt x="273" y="348"/>
                    <a:pt x="280" y="355"/>
                    <a:pt x="280" y="364"/>
                  </a:cubicBezTo>
                  <a:cubicBezTo>
                    <a:pt x="280" y="372"/>
                    <a:pt x="273" y="379"/>
                    <a:pt x="264" y="3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73" name="TextBox 72"/>
          <p:cNvSpPr txBox="1"/>
          <p:nvPr/>
        </p:nvSpPr>
        <p:spPr>
          <a:xfrm>
            <a:off x="4927130" y="4216802"/>
            <a:ext cx="1780614" cy="528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050" b="1">
                <a:solidFill>
                  <a:schemeClr val="tx1"/>
                </a:solidFill>
                <a:latin typeface="Avenir LT Std 55 Roman" charset="0"/>
                <a:ea typeface="Avenir LT Std 55 Roman" charset="0"/>
                <a:cs typeface="Avenir LT Std 55 Roman" charset="0"/>
              </a:rPr>
              <a:t>Increased utilization</a:t>
            </a:r>
          </a:p>
          <a:p>
            <a:pPr algn="ctr">
              <a:lnSpc>
                <a:spcPct val="90000"/>
              </a:lnSpc>
            </a:pPr>
            <a:r>
              <a:rPr lang="en-US" sz="1050" b="0" i="0">
                <a:solidFill>
                  <a:schemeClr val="tx1"/>
                </a:solidFill>
                <a:latin typeface="Avenir LT Std 35 Light" charset="0"/>
                <a:ea typeface="Avenir LT Std 35 Light" charset="0"/>
                <a:cs typeface="Avenir LT Std 35 Light" charset="0"/>
              </a:rPr>
              <a:t>of operators valuable</a:t>
            </a:r>
          </a:p>
          <a:p>
            <a:pPr algn="ctr">
              <a:lnSpc>
                <a:spcPct val="90000"/>
              </a:lnSpc>
            </a:pPr>
            <a:r>
              <a:rPr lang="en-US" sz="1050" b="0" i="0">
                <a:solidFill>
                  <a:schemeClr val="tx1"/>
                </a:solidFill>
                <a:latin typeface="Avenir LT Std 35 Light" charset="0"/>
                <a:ea typeface="Avenir LT Std 35 Light" charset="0"/>
                <a:cs typeface="Avenir LT Std 35 Light" charset="0"/>
              </a:rPr>
              <a:t>spectrum assets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6788243" y="3402194"/>
            <a:ext cx="1780614" cy="528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050" b="1">
                <a:solidFill>
                  <a:schemeClr val="tx1"/>
                </a:solidFill>
                <a:latin typeface="Avenir LT Std 55 Roman" charset="0"/>
                <a:ea typeface="Avenir LT Std 55 Roman" charset="0"/>
                <a:cs typeface="Avenir LT Std 55 Roman" charset="0"/>
              </a:rPr>
              <a:t>End user improved</a:t>
            </a:r>
          </a:p>
          <a:p>
            <a:pPr algn="ctr">
              <a:lnSpc>
                <a:spcPct val="90000"/>
              </a:lnSpc>
            </a:pPr>
            <a:r>
              <a:rPr lang="en-US" sz="1050" b="1">
                <a:solidFill>
                  <a:schemeClr val="tx1"/>
                </a:solidFill>
                <a:latin typeface="Avenir LT Std 55 Roman" charset="0"/>
                <a:ea typeface="Avenir LT Std 55 Roman" charset="0"/>
                <a:cs typeface="Avenir LT Std 55 Roman" charset="0"/>
              </a:rPr>
              <a:t>experience</a:t>
            </a:r>
            <a:r>
              <a:rPr lang="en-US" sz="1050" b="1">
                <a:solidFill>
                  <a:schemeClr val="tx1"/>
                </a:solidFill>
                <a:latin typeface="Avenir Book" charset="0"/>
                <a:ea typeface="Avenir Book" charset="0"/>
                <a:cs typeface="Avenir Book" charset="0"/>
              </a:rPr>
              <a:t> </a:t>
            </a:r>
            <a:r>
              <a:rPr lang="en-US" sz="1050" b="0" i="0">
                <a:solidFill>
                  <a:schemeClr val="tx1"/>
                </a:solidFill>
                <a:latin typeface="Avenir LT Std 35 Light" charset="0"/>
                <a:ea typeface="Avenir LT Std 35 Light" charset="0"/>
                <a:cs typeface="Avenir LT Std 35 Light" charset="0"/>
              </a:rPr>
              <a:t>– coverage,</a:t>
            </a:r>
          </a:p>
          <a:p>
            <a:pPr algn="ctr">
              <a:lnSpc>
                <a:spcPct val="90000"/>
              </a:lnSpc>
            </a:pPr>
            <a:r>
              <a:rPr lang="en-US" sz="1050" b="0" i="0">
                <a:solidFill>
                  <a:schemeClr val="tx1"/>
                </a:solidFill>
                <a:latin typeface="Avenir LT Std 35 Light" charset="0"/>
                <a:ea typeface="Avenir LT Std 35 Light" charset="0"/>
                <a:cs typeface="Avenir LT Std 35 Light" charset="0"/>
              </a:rPr>
              <a:t>capacity, reliability</a:t>
            </a:r>
          </a:p>
        </p:txBody>
      </p:sp>
      <p:cxnSp>
        <p:nvCxnSpPr>
          <p:cNvPr id="75" name="Straight Connector 74"/>
          <p:cNvCxnSpPr/>
          <p:nvPr/>
        </p:nvCxnSpPr>
        <p:spPr>
          <a:xfrm>
            <a:off x="4510684" y="2044007"/>
            <a:ext cx="2702345" cy="730575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6" name="Group 75"/>
          <p:cNvGrpSpPr/>
          <p:nvPr/>
        </p:nvGrpSpPr>
        <p:grpSpPr>
          <a:xfrm>
            <a:off x="7213029" y="2452846"/>
            <a:ext cx="891964" cy="891964"/>
            <a:chOff x="9181171" y="2658293"/>
            <a:chExt cx="1189285" cy="1189285"/>
          </a:xfrm>
        </p:grpSpPr>
        <p:sp>
          <p:nvSpPr>
            <p:cNvPr id="77" name="Oval 12"/>
            <p:cNvSpPr>
              <a:spLocks noChangeArrowheads="1"/>
            </p:cNvSpPr>
            <p:nvPr/>
          </p:nvSpPr>
          <p:spPr bwMode="auto">
            <a:xfrm>
              <a:off x="9181171" y="2658293"/>
              <a:ext cx="1189285" cy="1189285"/>
            </a:xfrm>
            <a:prstGeom prst="ellipse">
              <a:avLst/>
            </a:prstGeom>
            <a:solidFill>
              <a:schemeClr val="accent6"/>
            </a:solidFill>
            <a:ln w="9525">
              <a:noFill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8" name="Freeform 137"/>
            <p:cNvSpPr>
              <a:spLocks noEditPoints="1"/>
            </p:cNvSpPr>
            <p:nvPr/>
          </p:nvSpPr>
          <p:spPr bwMode="auto">
            <a:xfrm>
              <a:off x="9519046" y="2988781"/>
              <a:ext cx="594216" cy="546909"/>
            </a:xfrm>
            <a:custGeom>
              <a:avLst/>
              <a:gdLst>
                <a:gd name="T0" fmla="*/ 571 w 575"/>
                <a:gd name="T1" fmla="*/ 3 h 530"/>
                <a:gd name="T2" fmla="*/ 561 w 575"/>
                <a:gd name="T3" fmla="*/ 4 h 530"/>
                <a:gd name="T4" fmla="*/ 491 w 575"/>
                <a:gd name="T5" fmla="*/ 94 h 530"/>
                <a:gd name="T6" fmla="*/ 491 w 575"/>
                <a:gd name="T7" fmla="*/ 46 h 530"/>
                <a:gd name="T8" fmla="*/ 484 w 575"/>
                <a:gd name="T9" fmla="*/ 39 h 530"/>
                <a:gd name="T10" fmla="*/ 7 w 575"/>
                <a:gd name="T11" fmla="*/ 39 h 530"/>
                <a:gd name="T12" fmla="*/ 0 w 575"/>
                <a:gd name="T13" fmla="*/ 46 h 530"/>
                <a:gd name="T14" fmla="*/ 0 w 575"/>
                <a:gd name="T15" fmla="*/ 523 h 530"/>
                <a:gd name="T16" fmla="*/ 7 w 575"/>
                <a:gd name="T17" fmla="*/ 530 h 530"/>
                <a:gd name="T18" fmla="*/ 484 w 575"/>
                <a:gd name="T19" fmla="*/ 530 h 530"/>
                <a:gd name="T20" fmla="*/ 491 w 575"/>
                <a:gd name="T21" fmla="*/ 523 h 530"/>
                <a:gd name="T22" fmla="*/ 491 w 575"/>
                <a:gd name="T23" fmla="*/ 117 h 530"/>
                <a:gd name="T24" fmla="*/ 572 w 575"/>
                <a:gd name="T25" fmla="*/ 12 h 530"/>
                <a:gd name="T26" fmla="*/ 571 w 575"/>
                <a:gd name="T27" fmla="*/ 3 h 530"/>
                <a:gd name="T28" fmla="*/ 477 w 575"/>
                <a:gd name="T29" fmla="*/ 516 h 530"/>
                <a:gd name="T30" fmla="*/ 14 w 575"/>
                <a:gd name="T31" fmla="*/ 516 h 530"/>
                <a:gd name="T32" fmla="*/ 14 w 575"/>
                <a:gd name="T33" fmla="*/ 53 h 530"/>
                <a:gd name="T34" fmla="*/ 477 w 575"/>
                <a:gd name="T35" fmla="*/ 53 h 530"/>
                <a:gd name="T36" fmla="*/ 477 w 575"/>
                <a:gd name="T37" fmla="*/ 112 h 530"/>
                <a:gd name="T38" fmla="*/ 235 w 575"/>
                <a:gd name="T39" fmla="*/ 423 h 530"/>
                <a:gd name="T40" fmla="*/ 84 w 575"/>
                <a:gd name="T41" fmla="*/ 287 h 530"/>
                <a:gd name="T42" fmla="*/ 74 w 575"/>
                <a:gd name="T43" fmla="*/ 288 h 530"/>
                <a:gd name="T44" fmla="*/ 74 w 575"/>
                <a:gd name="T45" fmla="*/ 298 h 530"/>
                <a:gd name="T46" fmla="*/ 231 w 575"/>
                <a:gd name="T47" fmla="*/ 438 h 530"/>
                <a:gd name="T48" fmla="*/ 236 w 575"/>
                <a:gd name="T49" fmla="*/ 440 h 530"/>
                <a:gd name="T50" fmla="*/ 236 w 575"/>
                <a:gd name="T51" fmla="*/ 440 h 530"/>
                <a:gd name="T52" fmla="*/ 241 w 575"/>
                <a:gd name="T53" fmla="*/ 437 h 530"/>
                <a:gd name="T54" fmla="*/ 477 w 575"/>
                <a:gd name="T55" fmla="*/ 135 h 530"/>
                <a:gd name="T56" fmla="*/ 477 w 575"/>
                <a:gd name="T57" fmla="*/ 516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75" h="530">
                  <a:moveTo>
                    <a:pt x="571" y="3"/>
                  </a:moveTo>
                  <a:cubicBezTo>
                    <a:pt x="568" y="0"/>
                    <a:pt x="564" y="1"/>
                    <a:pt x="561" y="4"/>
                  </a:cubicBezTo>
                  <a:cubicBezTo>
                    <a:pt x="491" y="94"/>
                    <a:pt x="491" y="94"/>
                    <a:pt x="491" y="94"/>
                  </a:cubicBezTo>
                  <a:cubicBezTo>
                    <a:pt x="491" y="46"/>
                    <a:pt x="491" y="46"/>
                    <a:pt x="491" y="46"/>
                  </a:cubicBezTo>
                  <a:cubicBezTo>
                    <a:pt x="491" y="42"/>
                    <a:pt x="488" y="39"/>
                    <a:pt x="484" y="39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3" y="39"/>
                    <a:pt x="0" y="42"/>
                    <a:pt x="0" y="46"/>
                  </a:cubicBezTo>
                  <a:cubicBezTo>
                    <a:pt x="0" y="523"/>
                    <a:pt x="0" y="523"/>
                    <a:pt x="0" y="523"/>
                  </a:cubicBezTo>
                  <a:cubicBezTo>
                    <a:pt x="0" y="527"/>
                    <a:pt x="3" y="530"/>
                    <a:pt x="7" y="530"/>
                  </a:cubicBezTo>
                  <a:cubicBezTo>
                    <a:pt x="484" y="530"/>
                    <a:pt x="484" y="530"/>
                    <a:pt x="484" y="530"/>
                  </a:cubicBezTo>
                  <a:cubicBezTo>
                    <a:pt x="488" y="530"/>
                    <a:pt x="491" y="527"/>
                    <a:pt x="491" y="523"/>
                  </a:cubicBezTo>
                  <a:cubicBezTo>
                    <a:pt x="491" y="117"/>
                    <a:pt x="491" y="117"/>
                    <a:pt x="491" y="117"/>
                  </a:cubicBezTo>
                  <a:cubicBezTo>
                    <a:pt x="572" y="12"/>
                    <a:pt x="572" y="12"/>
                    <a:pt x="572" y="12"/>
                  </a:cubicBezTo>
                  <a:cubicBezTo>
                    <a:pt x="575" y="9"/>
                    <a:pt x="574" y="5"/>
                    <a:pt x="571" y="3"/>
                  </a:cubicBezTo>
                  <a:close/>
                  <a:moveTo>
                    <a:pt x="477" y="516"/>
                  </a:moveTo>
                  <a:cubicBezTo>
                    <a:pt x="14" y="516"/>
                    <a:pt x="14" y="516"/>
                    <a:pt x="14" y="516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477" y="53"/>
                    <a:pt x="477" y="53"/>
                    <a:pt x="477" y="53"/>
                  </a:cubicBezTo>
                  <a:cubicBezTo>
                    <a:pt x="477" y="112"/>
                    <a:pt x="477" y="112"/>
                    <a:pt x="477" y="112"/>
                  </a:cubicBezTo>
                  <a:cubicBezTo>
                    <a:pt x="235" y="423"/>
                    <a:pt x="235" y="423"/>
                    <a:pt x="235" y="423"/>
                  </a:cubicBezTo>
                  <a:cubicBezTo>
                    <a:pt x="84" y="287"/>
                    <a:pt x="84" y="287"/>
                    <a:pt x="84" y="287"/>
                  </a:cubicBezTo>
                  <a:cubicBezTo>
                    <a:pt x="81" y="285"/>
                    <a:pt x="76" y="285"/>
                    <a:pt x="74" y="288"/>
                  </a:cubicBezTo>
                  <a:cubicBezTo>
                    <a:pt x="71" y="291"/>
                    <a:pt x="72" y="295"/>
                    <a:pt x="74" y="298"/>
                  </a:cubicBezTo>
                  <a:cubicBezTo>
                    <a:pt x="231" y="438"/>
                    <a:pt x="231" y="438"/>
                    <a:pt x="231" y="438"/>
                  </a:cubicBezTo>
                  <a:cubicBezTo>
                    <a:pt x="232" y="439"/>
                    <a:pt x="234" y="440"/>
                    <a:pt x="236" y="440"/>
                  </a:cubicBezTo>
                  <a:cubicBezTo>
                    <a:pt x="236" y="440"/>
                    <a:pt x="236" y="440"/>
                    <a:pt x="236" y="440"/>
                  </a:cubicBezTo>
                  <a:cubicBezTo>
                    <a:pt x="238" y="440"/>
                    <a:pt x="240" y="439"/>
                    <a:pt x="241" y="437"/>
                  </a:cubicBezTo>
                  <a:cubicBezTo>
                    <a:pt x="477" y="135"/>
                    <a:pt x="477" y="135"/>
                    <a:pt x="477" y="135"/>
                  </a:cubicBezTo>
                  <a:lnTo>
                    <a:pt x="477" y="5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cxnSp>
        <p:nvCxnSpPr>
          <p:cNvPr id="79" name="Straight Connector 78"/>
          <p:cNvCxnSpPr/>
          <p:nvPr/>
        </p:nvCxnSpPr>
        <p:spPr>
          <a:xfrm flipH="1">
            <a:off x="1779217" y="2107718"/>
            <a:ext cx="2702345" cy="730575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flipV="1">
            <a:off x="3257658" y="2103091"/>
            <a:ext cx="1287538" cy="170244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Oval 94"/>
          <p:cNvSpPr>
            <a:spLocks noChangeArrowheads="1"/>
          </p:cNvSpPr>
          <p:nvPr/>
        </p:nvSpPr>
        <p:spPr bwMode="auto">
          <a:xfrm>
            <a:off x="2915244" y="3258000"/>
            <a:ext cx="891964" cy="891964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3" name="Freeform 134"/>
          <p:cNvSpPr>
            <a:spLocks noEditPoints="1"/>
          </p:cNvSpPr>
          <p:nvPr/>
        </p:nvSpPr>
        <p:spPr bwMode="auto">
          <a:xfrm>
            <a:off x="3173823" y="3388988"/>
            <a:ext cx="369122" cy="547199"/>
          </a:xfrm>
          <a:custGeom>
            <a:avLst/>
            <a:gdLst>
              <a:gd name="T0" fmla="*/ 454 w 477"/>
              <a:gd name="T1" fmla="*/ 588 h 707"/>
              <a:gd name="T2" fmla="*/ 402 w 477"/>
              <a:gd name="T3" fmla="*/ 546 h 707"/>
              <a:gd name="T4" fmla="*/ 284 w 477"/>
              <a:gd name="T5" fmla="*/ 301 h 707"/>
              <a:gd name="T6" fmla="*/ 337 w 477"/>
              <a:gd name="T7" fmla="*/ 290 h 707"/>
              <a:gd name="T8" fmla="*/ 390 w 477"/>
              <a:gd name="T9" fmla="*/ 313 h 707"/>
              <a:gd name="T10" fmla="*/ 466 w 477"/>
              <a:gd name="T11" fmla="*/ 264 h 707"/>
              <a:gd name="T12" fmla="*/ 353 w 477"/>
              <a:gd name="T13" fmla="*/ 136 h 707"/>
              <a:gd name="T14" fmla="*/ 267 w 477"/>
              <a:gd name="T15" fmla="*/ 77 h 707"/>
              <a:gd name="T16" fmla="*/ 259 w 477"/>
              <a:gd name="T17" fmla="*/ 0 h 707"/>
              <a:gd name="T18" fmla="*/ 162 w 477"/>
              <a:gd name="T19" fmla="*/ 101 h 707"/>
              <a:gd name="T20" fmla="*/ 65 w 477"/>
              <a:gd name="T21" fmla="*/ 411 h 707"/>
              <a:gd name="T22" fmla="*/ 65 w 477"/>
              <a:gd name="T23" fmla="*/ 546 h 707"/>
              <a:gd name="T24" fmla="*/ 35 w 477"/>
              <a:gd name="T25" fmla="*/ 618 h 707"/>
              <a:gd name="T26" fmla="*/ 45 w 477"/>
              <a:gd name="T27" fmla="*/ 707 h 707"/>
              <a:gd name="T28" fmla="*/ 477 w 477"/>
              <a:gd name="T29" fmla="*/ 662 h 707"/>
              <a:gd name="T30" fmla="*/ 253 w 477"/>
              <a:gd name="T31" fmla="*/ 15 h 707"/>
              <a:gd name="T32" fmla="*/ 179 w 477"/>
              <a:gd name="T33" fmla="*/ 94 h 707"/>
              <a:gd name="T34" fmla="*/ 78 w 477"/>
              <a:gd name="T35" fmla="*/ 405 h 707"/>
              <a:gd name="T36" fmla="*/ 169 w 477"/>
              <a:gd name="T37" fmla="*/ 112 h 707"/>
              <a:gd name="T38" fmla="*/ 265 w 477"/>
              <a:gd name="T39" fmla="*/ 91 h 707"/>
              <a:gd name="T40" fmla="*/ 338 w 477"/>
              <a:gd name="T41" fmla="*/ 138 h 707"/>
              <a:gd name="T42" fmla="*/ 454 w 477"/>
              <a:gd name="T43" fmla="*/ 254 h 707"/>
              <a:gd name="T44" fmla="*/ 421 w 477"/>
              <a:gd name="T45" fmla="*/ 273 h 707"/>
              <a:gd name="T46" fmla="*/ 383 w 477"/>
              <a:gd name="T47" fmla="*/ 294 h 707"/>
              <a:gd name="T48" fmla="*/ 319 w 477"/>
              <a:gd name="T49" fmla="*/ 280 h 707"/>
              <a:gd name="T50" fmla="*/ 252 w 477"/>
              <a:gd name="T51" fmla="*/ 289 h 707"/>
              <a:gd name="T52" fmla="*/ 248 w 477"/>
              <a:gd name="T53" fmla="*/ 301 h 707"/>
              <a:gd name="T54" fmla="*/ 98 w 477"/>
              <a:gd name="T55" fmla="*/ 546 h 707"/>
              <a:gd name="T56" fmla="*/ 65 w 477"/>
              <a:gd name="T57" fmla="*/ 560 h 707"/>
              <a:gd name="T58" fmla="*/ 440 w 477"/>
              <a:gd name="T59" fmla="*/ 588 h 707"/>
              <a:gd name="T60" fmla="*/ 65 w 477"/>
              <a:gd name="T61" fmla="*/ 617 h 707"/>
              <a:gd name="T62" fmla="*/ 65 w 477"/>
              <a:gd name="T63" fmla="*/ 560 h 707"/>
              <a:gd name="T64" fmla="*/ 45 w 477"/>
              <a:gd name="T65" fmla="*/ 693 h 707"/>
              <a:gd name="T66" fmla="*/ 45 w 477"/>
              <a:gd name="T67" fmla="*/ 631 h 707"/>
              <a:gd name="T68" fmla="*/ 411 w 477"/>
              <a:gd name="T69" fmla="*/ 631 h 707"/>
              <a:gd name="T70" fmla="*/ 463 w 477"/>
              <a:gd name="T71" fmla="*/ 662 h 7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77" h="707">
                <a:moveTo>
                  <a:pt x="442" y="618"/>
                </a:moveTo>
                <a:cubicBezTo>
                  <a:pt x="449" y="610"/>
                  <a:pt x="454" y="600"/>
                  <a:pt x="454" y="588"/>
                </a:cubicBezTo>
                <a:cubicBezTo>
                  <a:pt x="454" y="565"/>
                  <a:pt x="435" y="546"/>
                  <a:pt x="411" y="546"/>
                </a:cubicBezTo>
                <a:cubicBezTo>
                  <a:pt x="402" y="546"/>
                  <a:pt x="402" y="546"/>
                  <a:pt x="402" y="546"/>
                </a:cubicBezTo>
                <a:cubicBezTo>
                  <a:pt x="396" y="464"/>
                  <a:pt x="298" y="339"/>
                  <a:pt x="267" y="302"/>
                </a:cubicBezTo>
                <a:cubicBezTo>
                  <a:pt x="273" y="302"/>
                  <a:pt x="279" y="301"/>
                  <a:pt x="284" y="301"/>
                </a:cubicBezTo>
                <a:cubicBezTo>
                  <a:pt x="305" y="301"/>
                  <a:pt x="316" y="297"/>
                  <a:pt x="324" y="293"/>
                </a:cubicBezTo>
                <a:cubicBezTo>
                  <a:pt x="329" y="291"/>
                  <a:pt x="332" y="290"/>
                  <a:pt x="337" y="290"/>
                </a:cubicBezTo>
                <a:cubicBezTo>
                  <a:pt x="345" y="290"/>
                  <a:pt x="365" y="300"/>
                  <a:pt x="376" y="306"/>
                </a:cubicBezTo>
                <a:cubicBezTo>
                  <a:pt x="382" y="309"/>
                  <a:pt x="387" y="312"/>
                  <a:pt x="390" y="313"/>
                </a:cubicBezTo>
                <a:cubicBezTo>
                  <a:pt x="403" y="318"/>
                  <a:pt x="420" y="299"/>
                  <a:pt x="432" y="282"/>
                </a:cubicBezTo>
                <a:cubicBezTo>
                  <a:pt x="466" y="264"/>
                  <a:pt x="466" y="264"/>
                  <a:pt x="466" y="264"/>
                </a:cubicBezTo>
                <a:cubicBezTo>
                  <a:pt x="469" y="262"/>
                  <a:pt x="471" y="258"/>
                  <a:pt x="469" y="255"/>
                </a:cubicBezTo>
                <a:cubicBezTo>
                  <a:pt x="448" y="200"/>
                  <a:pt x="377" y="150"/>
                  <a:pt x="353" y="136"/>
                </a:cubicBezTo>
                <a:cubicBezTo>
                  <a:pt x="353" y="126"/>
                  <a:pt x="350" y="117"/>
                  <a:pt x="342" y="108"/>
                </a:cubicBezTo>
                <a:cubicBezTo>
                  <a:pt x="327" y="90"/>
                  <a:pt x="297" y="78"/>
                  <a:pt x="267" y="77"/>
                </a:cubicBezTo>
                <a:cubicBezTo>
                  <a:pt x="268" y="62"/>
                  <a:pt x="269" y="28"/>
                  <a:pt x="267" y="6"/>
                </a:cubicBezTo>
                <a:cubicBezTo>
                  <a:pt x="266" y="2"/>
                  <a:pt x="263" y="0"/>
                  <a:pt x="259" y="0"/>
                </a:cubicBezTo>
                <a:cubicBezTo>
                  <a:pt x="227" y="2"/>
                  <a:pt x="199" y="21"/>
                  <a:pt x="180" y="55"/>
                </a:cubicBezTo>
                <a:cubicBezTo>
                  <a:pt x="169" y="74"/>
                  <a:pt x="164" y="93"/>
                  <a:pt x="162" y="101"/>
                </a:cubicBezTo>
                <a:cubicBezTo>
                  <a:pt x="86" y="136"/>
                  <a:pt x="32" y="208"/>
                  <a:pt x="32" y="286"/>
                </a:cubicBezTo>
                <a:cubicBezTo>
                  <a:pt x="32" y="336"/>
                  <a:pt x="49" y="376"/>
                  <a:pt x="65" y="411"/>
                </a:cubicBezTo>
                <a:cubicBezTo>
                  <a:pt x="84" y="456"/>
                  <a:pt x="101" y="494"/>
                  <a:pt x="83" y="546"/>
                </a:cubicBezTo>
                <a:cubicBezTo>
                  <a:pt x="65" y="546"/>
                  <a:pt x="65" y="546"/>
                  <a:pt x="65" y="546"/>
                </a:cubicBezTo>
                <a:cubicBezTo>
                  <a:pt x="42" y="546"/>
                  <a:pt x="23" y="565"/>
                  <a:pt x="23" y="588"/>
                </a:cubicBezTo>
                <a:cubicBezTo>
                  <a:pt x="23" y="600"/>
                  <a:pt x="27" y="610"/>
                  <a:pt x="35" y="618"/>
                </a:cubicBezTo>
                <a:cubicBezTo>
                  <a:pt x="15" y="622"/>
                  <a:pt x="0" y="640"/>
                  <a:pt x="0" y="662"/>
                </a:cubicBezTo>
                <a:cubicBezTo>
                  <a:pt x="0" y="687"/>
                  <a:pt x="20" y="707"/>
                  <a:pt x="45" y="707"/>
                </a:cubicBezTo>
                <a:cubicBezTo>
                  <a:pt x="432" y="707"/>
                  <a:pt x="432" y="707"/>
                  <a:pt x="432" y="707"/>
                </a:cubicBezTo>
                <a:cubicBezTo>
                  <a:pt x="457" y="707"/>
                  <a:pt x="477" y="687"/>
                  <a:pt x="477" y="662"/>
                </a:cubicBezTo>
                <a:cubicBezTo>
                  <a:pt x="477" y="640"/>
                  <a:pt x="462" y="622"/>
                  <a:pt x="442" y="618"/>
                </a:cubicBezTo>
                <a:close/>
                <a:moveTo>
                  <a:pt x="253" y="15"/>
                </a:moveTo>
                <a:cubicBezTo>
                  <a:pt x="255" y="36"/>
                  <a:pt x="254" y="65"/>
                  <a:pt x="253" y="78"/>
                </a:cubicBezTo>
                <a:cubicBezTo>
                  <a:pt x="227" y="79"/>
                  <a:pt x="202" y="85"/>
                  <a:pt x="179" y="94"/>
                </a:cubicBezTo>
                <a:cubicBezTo>
                  <a:pt x="186" y="70"/>
                  <a:pt x="207" y="22"/>
                  <a:pt x="253" y="15"/>
                </a:cubicBezTo>
                <a:close/>
                <a:moveTo>
                  <a:pt x="78" y="405"/>
                </a:moveTo>
                <a:cubicBezTo>
                  <a:pt x="62" y="370"/>
                  <a:pt x="46" y="333"/>
                  <a:pt x="46" y="286"/>
                </a:cubicBezTo>
                <a:cubicBezTo>
                  <a:pt x="46" y="212"/>
                  <a:pt x="98" y="145"/>
                  <a:pt x="169" y="112"/>
                </a:cubicBezTo>
                <a:cubicBezTo>
                  <a:pt x="171" y="112"/>
                  <a:pt x="172" y="112"/>
                  <a:pt x="172" y="111"/>
                </a:cubicBezTo>
                <a:cubicBezTo>
                  <a:pt x="201" y="98"/>
                  <a:pt x="233" y="91"/>
                  <a:pt x="265" y="91"/>
                </a:cubicBezTo>
                <a:cubicBezTo>
                  <a:pt x="292" y="91"/>
                  <a:pt x="319" y="102"/>
                  <a:pt x="332" y="117"/>
                </a:cubicBezTo>
                <a:cubicBezTo>
                  <a:pt x="337" y="124"/>
                  <a:pt x="340" y="131"/>
                  <a:pt x="338" y="138"/>
                </a:cubicBezTo>
                <a:cubicBezTo>
                  <a:pt x="338" y="141"/>
                  <a:pt x="339" y="144"/>
                  <a:pt x="342" y="146"/>
                </a:cubicBezTo>
                <a:cubicBezTo>
                  <a:pt x="359" y="155"/>
                  <a:pt x="431" y="203"/>
                  <a:pt x="454" y="254"/>
                </a:cubicBezTo>
                <a:cubicBezTo>
                  <a:pt x="424" y="271"/>
                  <a:pt x="424" y="271"/>
                  <a:pt x="424" y="271"/>
                </a:cubicBezTo>
                <a:cubicBezTo>
                  <a:pt x="423" y="271"/>
                  <a:pt x="422" y="272"/>
                  <a:pt x="421" y="273"/>
                </a:cubicBezTo>
                <a:cubicBezTo>
                  <a:pt x="412" y="286"/>
                  <a:pt x="400" y="299"/>
                  <a:pt x="395" y="300"/>
                </a:cubicBezTo>
                <a:cubicBezTo>
                  <a:pt x="392" y="299"/>
                  <a:pt x="388" y="296"/>
                  <a:pt x="383" y="294"/>
                </a:cubicBezTo>
                <a:cubicBezTo>
                  <a:pt x="364" y="284"/>
                  <a:pt x="348" y="276"/>
                  <a:pt x="337" y="276"/>
                </a:cubicBezTo>
                <a:cubicBezTo>
                  <a:pt x="330" y="276"/>
                  <a:pt x="324" y="278"/>
                  <a:pt x="319" y="280"/>
                </a:cubicBezTo>
                <a:cubicBezTo>
                  <a:pt x="311" y="284"/>
                  <a:pt x="302" y="287"/>
                  <a:pt x="284" y="287"/>
                </a:cubicBezTo>
                <a:cubicBezTo>
                  <a:pt x="274" y="287"/>
                  <a:pt x="253" y="289"/>
                  <a:pt x="252" y="289"/>
                </a:cubicBezTo>
                <a:cubicBezTo>
                  <a:pt x="250" y="290"/>
                  <a:pt x="247" y="291"/>
                  <a:pt x="246" y="294"/>
                </a:cubicBezTo>
                <a:cubicBezTo>
                  <a:pt x="245" y="296"/>
                  <a:pt x="246" y="299"/>
                  <a:pt x="248" y="301"/>
                </a:cubicBezTo>
                <a:cubicBezTo>
                  <a:pt x="249" y="302"/>
                  <a:pt x="381" y="456"/>
                  <a:pt x="388" y="546"/>
                </a:cubicBezTo>
                <a:cubicBezTo>
                  <a:pt x="98" y="546"/>
                  <a:pt x="98" y="546"/>
                  <a:pt x="98" y="546"/>
                </a:cubicBezTo>
                <a:cubicBezTo>
                  <a:pt x="115" y="492"/>
                  <a:pt x="97" y="450"/>
                  <a:pt x="78" y="405"/>
                </a:cubicBezTo>
                <a:close/>
                <a:moveTo>
                  <a:pt x="65" y="560"/>
                </a:moveTo>
                <a:cubicBezTo>
                  <a:pt x="411" y="560"/>
                  <a:pt x="411" y="560"/>
                  <a:pt x="411" y="560"/>
                </a:cubicBezTo>
                <a:cubicBezTo>
                  <a:pt x="427" y="560"/>
                  <a:pt x="440" y="573"/>
                  <a:pt x="440" y="588"/>
                </a:cubicBezTo>
                <a:cubicBezTo>
                  <a:pt x="440" y="604"/>
                  <a:pt x="427" y="617"/>
                  <a:pt x="411" y="617"/>
                </a:cubicBezTo>
                <a:cubicBezTo>
                  <a:pt x="65" y="617"/>
                  <a:pt x="65" y="617"/>
                  <a:pt x="65" y="617"/>
                </a:cubicBezTo>
                <a:cubicBezTo>
                  <a:pt x="50" y="617"/>
                  <a:pt x="37" y="604"/>
                  <a:pt x="37" y="588"/>
                </a:cubicBezTo>
                <a:cubicBezTo>
                  <a:pt x="37" y="573"/>
                  <a:pt x="50" y="560"/>
                  <a:pt x="65" y="560"/>
                </a:cubicBezTo>
                <a:close/>
                <a:moveTo>
                  <a:pt x="432" y="693"/>
                </a:moveTo>
                <a:cubicBezTo>
                  <a:pt x="45" y="693"/>
                  <a:pt x="45" y="693"/>
                  <a:pt x="45" y="693"/>
                </a:cubicBezTo>
                <a:cubicBezTo>
                  <a:pt x="28" y="693"/>
                  <a:pt x="14" y="679"/>
                  <a:pt x="14" y="662"/>
                </a:cubicBezTo>
                <a:cubicBezTo>
                  <a:pt x="14" y="645"/>
                  <a:pt x="28" y="631"/>
                  <a:pt x="45" y="631"/>
                </a:cubicBezTo>
                <a:cubicBezTo>
                  <a:pt x="65" y="631"/>
                  <a:pt x="65" y="631"/>
                  <a:pt x="65" y="631"/>
                </a:cubicBezTo>
                <a:cubicBezTo>
                  <a:pt x="411" y="631"/>
                  <a:pt x="411" y="631"/>
                  <a:pt x="411" y="631"/>
                </a:cubicBezTo>
                <a:cubicBezTo>
                  <a:pt x="432" y="631"/>
                  <a:pt x="432" y="631"/>
                  <a:pt x="432" y="631"/>
                </a:cubicBezTo>
                <a:cubicBezTo>
                  <a:pt x="449" y="631"/>
                  <a:pt x="463" y="645"/>
                  <a:pt x="463" y="662"/>
                </a:cubicBezTo>
                <a:cubicBezTo>
                  <a:pt x="463" y="679"/>
                  <a:pt x="449" y="693"/>
                  <a:pt x="432" y="6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84" name="TextBox 83"/>
          <p:cNvSpPr txBox="1"/>
          <p:nvPr/>
        </p:nvSpPr>
        <p:spPr>
          <a:xfrm>
            <a:off x="2449869" y="4209979"/>
            <a:ext cx="1780614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050" b="1">
                <a:solidFill>
                  <a:schemeClr val="tx1"/>
                </a:solidFill>
                <a:latin typeface="Avenir LT Std 55 Roman" charset="0"/>
                <a:ea typeface="Avenir LT Std 55 Roman" charset="0"/>
                <a:cs typeface="Avenir LT Std 55 Roman" charset="0"/>
              </a:rPr>
              <a:t>Flexible, strategic</a:t>
            </a:r>
          </a:p>
          <a:p>
            <a:pPr algn="ctr">
              <a:lnSpc>
                <a:spcPct val="90000"/>
              </a:lnSpc>
            </a:pPr>
            <a:r>
              <a:rPr lang="en-US" sz="1050" b="1">
                <a:solidFill>
                  <a:schemeClr val="tx1"/>
                </a:solidFill>
                <a:latin typeface="Avenir LT Std 55 Roman" charset="0"/>
                <a:ea typeface="Avenir LT Std 55 Roman" charset="0"/>
                <a:cs typeface="Avenir LT Std 55 Roman" charset="0"/>
              </a:rPr>
              <a:t>&amp; tactical deployments</a:t>
            </a:r>
          </a:p>
          <a:p>
            <a:pPr algn="ctr">
              <a:lnSpc>
                <a:spcPct val="90000"/>
              </a:lnSpc>
            </a:pPr>
            <a:r>
              <a:rPr lang="en-US" sz="1050" b="0" i="0">
                <a:solidFill>
                  <a:schemeClr val="tx1"/>
                </a:solidFill>
                <a:latin typeface="Avenir LT Std 35 Light" charset="0"/>
                <a:ea typeface="Avenir LT Std 35 Light" charset="0"/>
                <a:cs typeface="Avenir LT Std 35 Light" charset="0"/>
              </a:rPr>
              <a:t>– capacity and coverage</a:t>
            </a:r>
          </a:p>
          <a:p>
            <a:pPr algn="ctr">
              <a:lnSpc>
                <a:spcPct val="90000"/>
              </a:lnSpc>
            </a:pPr>
            <a:r>
              <a:rPr lang="en-US" sz="1050" b="0" i="0">
                <a:solidFill>
                  <a:schemeClr val="tx1"/>
                </a:solidFill>
                <a:latin typeface="Avenir LT Std 35 Light" charset="0"/>
                <a:ea typeface="Avenir LT Std 35 Light" charset="0"/>
                <a:cs typeface="Avenir LT Std 35 Light" charset="0"/>
              </a:rPr>
              <a:t>when and where needed</a:t>
            </a:r>
          </a:p>
        </p:txBody>
      </p:sp>
      <p:grpSp>
        <p:nvGrpSpPr>
          <p:cNvPr id="85" name="Group 84"/>
          <p:cNvGrpSpPr/>
          <p:nvPr/>
        </p:nvGrpSpPr>
        <p:grpSpPr>
          <a:xfrm>
            <a:off x="3708647" y="1242125"/>
            <a:ext cx="1741739" cy="1707078"/>
            <a:chOff x="4955907" y="1861803"/>
            <a:chExt cx="2322318" cy="2276104"/>
          </a:xfrm>
        </p:grpSpPr>
        <p:sp>
          <p:nvSpPr>
            <p:cNvPr id="86" name="Oval 85"/>
            <p:cNvSpPr/>
            <p:nvPr/>
          </p:nvSpPr>
          <p:spPr>
            <a:xfrm>
              <a:off x="4955907" y="1861803"/>
              <a:ext cx="2322318" cy="22761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77800" dist="76200" dir="2700000" sx="99000" sy="99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tx2">
                    <a:lumMod val="50000"/>
                  </a:schemeClr>
                </a:solidFill>
                <a:latin typeface="Avenir LT Std 55 Roman" charset="0"/>
              </a:endParaRPr>
            </a:p>
          </p:txBody>
        </p:sp>
        <p:pic>
          <p:nvPicPr>
            <p:cNvPr id="87" name="Content Placeholder 3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96833" y="2386072"/>
              <a:ext cx="1640466" cy="1228740"/>
            </a:xfrm>
            <a:prstGeom prst="rect">
              <a:avLst/>
            </a:prstGeom>
          </p:spPr>
        </p:pic>
      </p:grpSp>
      <p:sp>
        <p:nvSpPr>
          <p:cNvPr id="30" name="TextBox 29"/>
          <p:cNvSpPr txBox="1"/>
          <p:nvPr/>
        </p:nvSpPr>
        <p:spPr>
          <a:xfrm>
            <a:off x="200542" y="4925786"/>
            <a:ext cx="187251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©</a:t>
            </a:r>
            <a:r>
              <a:rPr lang="en-US" altLang="ja-JP" sz="600" baseline="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</a:t>
            </a:r>
            <a:r>
              <a:rPr lang="is-I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2023</a:t>
            </a: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Airspan Networks, Inc.</a:t>
            </a:r>
            <a:endParaRPr lang="en-US" sz="600" dirty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064953" y="4925786"/>
            <a:ext cx="163203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baseline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Commercially Confidential</a:t>
            </a:r>
            <a:endParaRPr lang="en-US" sz="600" baseline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32" name="Slide Number Placeholder 5"/>
          <p:cNvSpPr txBox="1">
            <a:spLocks/>
          </p:cNvSpPr>
          <p:nvPr/>
        </p:nvSpPr>
        <p:spPr>
          <a:xfrm>
            <a:off x="8630717" y="4875754"/>
            <a:ext cx="40490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3FC8C9-E5D4-8645-AA3D-93700A16DB51}" type="slidenum">
              <a:rPr lang="en-US" sz="900" baseline="0" smtClean="0">
                <a:solidFill>
                  <a:schemeClr val="bg1"/>
                </a:solidFill>
                <a:latin typeface="+mn-lt"/>
              </a:rPr>
              <a:pPr/>
              <a:t>‹#›</a:t>
            </a:fld>
            <a:endParaRPr lang="en-US" sz="900" baseline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0867100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44" y="226475"/>
            <a:ext cx="613844" cy="459995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1031082" y="292132"/>
            <a:ext cx="7501547" cy="5658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1031082" y="1123950"/>
            <a:ext cx="7179268" cy="363855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1500" b="0" i="0" baseline="0">
                <a:solidFill>
                  <a:schemeClr val="bg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</a:lstStyle>
          <a:p>
            <a:pPr lvl="0"/>
            <a:r>
              <a:rPr lang="en-US"/>
              <a:t>Add text content here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00542" y="4925786"/>
            <a:ext cx="187251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©</a:t>
            </a:r>
            <a:r>
              <a:rPr lang="en-US" altLang="ja-JP" sz="600" baseline="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</a:t>
            </a:r>
            <a:r>
              <a:rPr lang="is-I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2023</a:t>
            </a: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Airspan Networks, Inc.</a:t>
            </a:r>
            <a:endParaRPr lang="en-US" sz="600" dirty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64953" y="4925786"/>
            <a:ext cx="163203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baseline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Commercially Confidential</a:t>
            </a:r>
            <a:endParaRPr lang="en-US" sz="600" baseline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13" name="Slide Number Placeholder 5"/>
          <p:cNvSpPr txBox="1">
            <a:spLocks/>
          </p:cNvSpPr>
          <p:nvPr/>
        </p:nvSpPr>
        <p:spPr>
          <a:xfrm>
            <a:off x="8630717" y="4875754"/>
            <a:ext cx="40490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3FC8C9-E5D4-8645-AA3D-93700A16DB51}" type="slidenum">
              <a:rPr lang="en-US" sz="900" baseline="0" smtClean="0">
                <a:solidFill>
                  <a:schemeClr val="bg1"/>
                </a:solidFill>
                <a:latin typeface="+mn-lt"/>
              </a:rPr>
              <a:pPr/>
              <a:t>‹#›</a:t>
            </a:fld>
            <a:endParaRPr lang="en-US" sz="900" baseline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19808706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83964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44" y="226475"/>
            <a:ext cx="613844" cy="459995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1031082" y="292132"/>
            <a:ext cx="7501547" cy="5658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332185" y="1100359"/>
            <a:ext cx="3208734" cy="178638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Picture here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3827639" y="1100358"/>
            <a:ext cx="4704990" cy="360454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Picture here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332185" y="3099606"/>
            <a:ext cx="3208734" cy="160530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>
                <a:solidFill>
                  <a:schemeClr val="accent2"/>
                </a:solidFill>
                <a:latin typeface="Avenir LT Std 35 Light" charset="0"/>
                <a:ea typeface="Avenir LT Std 35 Light" charset="0"/>
                <a:cs typeface="Avenir LT Std 35 Light" charset="0"/>
              </a:defRPr>
            </a:lvl1pPr>
            <a:lvl2pPr marL="276075" indent="-257175">
              <a:buFont typeface="Arial" charset="0"/>
              <a:buChar char="•"/>
              <a:defRPr sz="1500" b="0" i="0" baseline="0">
                <a:solidFill>
                  <a:schemeClr val="accent2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860896347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83964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44" y="226475"/>
            <a:ext cx="613844" cy="459995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1031082" y="292132"/>
            <a:ext cx="7501547" cy="5658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3827639" y="1100358"/>
            <a:ext cx="4704990" cy="360454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Picture here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332185" y="1113968"/>
            <a:ext cx="3208734" cy="359094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="0" i="0" baseline="0">
                <a:solidFill>
                  <a:schemeClr val="accent2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  <a:lvl2pPr marL="276075" indent="-257175">
              <a:buFont typeface="Arial" charset="0"/>
              <a:buChar char="•"/>
              <a:defRPr sz="1500" b="0" i="0" baseline="0">
                <a:solidFill>
                  <a:schemeClr val="accent2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443551461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rom - T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839647"/>
          </a:xfrm>
          <a:prstGeom prst="rect">
            <a:avLst/>
          </a:prstGeom>
        </p:spPr>
      </p:pic>
      <p:pic>
        <p:nvPicPr>
          <p:cNvPr id="5" name="Content Placeholder 3"/>
          <p:cNvPicPr>
            <a:picLocks noChangeAspect="1"/>
          </p:cNvPicPr>
          <p:nvPr/>
        </p:nvPicPr>
        <p:blipFill rotWithShape="1">
          <a:blip r:embed="rId3" cstate="hqprint">
            <a:alphaModFix amt="5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714"/>
          <a:stretch/>
        </p:blipFill>
        <p:spPr>
          <a:xfrm>
            <a:off x="0" y="2743227"/>
            <a:ext cx="9144000" cy="240027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093107" y="1248136"/>
            <a:ext cx="7105716" cy="287737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atin typeface="Avenir LT Std 55 Roman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4368797" y="1248136"/>
            <a:ext cx="740072" cy="2877379"/>
            <a:chOff x="5410462" y="1519803"/>
            <a:chExt cx="986762" cy="3836505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5903843" y="1519803"/>
              <a:ext cx="0" cy="3836505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Group 10"/>
            <p:cNvGrpSpPr/>
            <p:nvPr/>
          </p:nvGrpSpPr>
          <p:grpSpPr>
            <a:xfrm rot="16200000">
              <a:off x="5410461" y="2946974"/>
              <a:ext cx="986764" cy="986762"/>
              <a:chOff x="5219554" y="3343568"/>
              <a:chExt cx="1194694" cy="1194692"/>
            </a:xfrm>
          </p:grpSpPr>
          <p:sp>
            <p:nvSpPr>
              <p:cNvPr id="13" name="Oval 12"/>
              <p:cNvSpPr>
                <a:spLocks noChangeArrowheads="1"/>
              </p:cNvSpPr>
              <p:nvPr/>
            </p:nvSpPr>
            <p:spPr bwMode="auto">
              <a:xfrm>
                <a:off x="5219554" y="3343568"/>
                <a:ext cx="1194694" cy="1194692"/>
              </a:xfrm>
              <a:prstGeom prst="ellipse">
                <a:avLst/>
              </a:pr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Avenir LT Std 55 Roman" charset="0"/>
                </a:endParaRPr>
              </a:p>
            </p:txBody>
          </p:sp>
          <p:grpSp>
            <p:nvGrpSpPr>
              <p:cNvPr id="14" name="Group 13"/>
              <p:cNvGrpSpPr/>
              <p:nvPr/>
            </p:nvGrpSpPr>
            <p:grpSpPr>
              <a:xfrm>
                <a:off x="5524876" y="3627397"/>
                <a:ext cx="584050" cy="612684"/>
                <a:chOff x="11496175" y="1900134"/>
                <a:chExt cx="874648" cy="1160007"/>
              </a:xfrm>
            </p:grpSpPr>
            <p:cxnSp>
              <p:nvCxnSpPr>
                <p:cNvPr id="16" name="Straight Connector 15"/>
                <p:cNvCxnSpPr/>
                <p:nvPr/>
              </p:nvCxnSpPr>
              <p:spPr>
                <a:xfrm>
                  <a:off x="11933499" y="1900134"/>
                  <a:ext cx="0" cy="115670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Straight Connector 16"/>
                <p:cNvCxnSpPr/>
                <p:nvPr/>
              </p:nvCxnSpPr>
              <p:spPr>
                <a:xfrm flipV="1">
                  <a:off x="11933499" y="2622820"/>
                  <a:ext cx="437324" cy="437321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Straight Connector 17"/>
                <p:cNvCxnSpPr/>
                <p:nvPr/>
              </p:nvCxnSpPr>
              <p:spPr>
                <a:xfrm flipH="1" flipV="1">
                  <a:off x="11496175" y="2619518"/>
                  <a:ext cx="437323" cy="437323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1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1462153" y="1438275"/>
            <a:ext cx="2906645" cy="2543175"/>
          </a:xfrm>
          <a:prstGeom prst="rect">
            <a:avLst/>
          </a:prstGeom>
        </p:spPr>
        <p:txBody>
          <a:bodyPr/>
          <a:lstStyle>
            <a:lvl1pPr>
              <a:defRPr sz="1500" b="0" i="0" baseline="0">
                <a:solidFill>
                  <a:schemeClr val="accent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</a:lstStyle>
          <a:p>
            <a:pPr lvl="0"/>
            <a:r>
              <a:rPr lang="en-US"/>
              <a:t>Add text content here</a:t>
            </a:r>
          </a:p>
        </p:txBody>
      </p:sp>
      <p:sp>
        <p:nvSpPr>
          <p:cNvPr id="22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5108869" y="1438275"/>
            <a:ext cx="2805032" cy="2543175"/>
          </a:xfrm>
          <a:prstGeom prst="rect">
            <a:avLst/>
          </a:prstGeom>
        </p:spPr>
        <p:txBody>
          <a:bodyPr/>
          <a:lstStyle>
            <a:lvl1pPr>
              <a:defRPr sz="1500" b="0" i="0" baseline="0">
                <a:solidFill>
                  <a:schemeClr val="accent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</a:lstStyle>
          <a:p>
            <a:pPr lvl="0"/>
            <a:r>
              <a:rPr lang="en-US"/>
              <a:t>Add text content here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44" y="226475"/>
            <a:ext cx="613844" cy="459995"/>
          </a:xfrm>
          <a:prstGeom prst="rect">
            <a:avLst/>
          </a:prstGeom>
        </p:spPr>
      </p:pic>
      <p:cxnSp>
        <p:nvCxnSpPr>
          <p:cNvPr id="23" name="Straight Connector 22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1031082" y="292132"/>
            <a:ext cx="7501547" cy="5658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91579058"/>
      </p:ext>
    </p:extLst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From - T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1"/>
            <a:ext cx="9144000" cy="5143500"/>
          </a:xfrm>
          <a:prstGeom prst="rect">
            <a:avLst/>
          </a:prstGeom>
          <a:gradFill flip="none" rotWithShape="1">
            <a:gsLst>
              <a:gs pos="100000">
                <a:srgbClr val="175571"/>
              </a:gs>
              <a:gs pos="56000">
                <a:srgbClr val="003145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3"/>
          <p:cNvPicPr>
            <a:picLocks noChangeAspect="1"/>
          </p:cNvPicPr>
          <p:nvPr/>
        </p:nvPicPr>
        <p:blipFill rotWithShape="1">
          <a:blip r:embed="rId2" cstate="hqprint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714"/>
          <a:stretch/>
        </p:blipFill>
        <p:spPr>
          <a:xfrm>
            <a:off x="0" y="2743227"/>
            <a:ext cx="9144000" cy="240027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855527" y="1248137"/>
            <a:ext cx="7105716" cy="2877378"/>
          </a:xfrm>
          <a:prstGeom prst="rect">
            <a:avLst/>
          </a:prstGeom>
          <a:solidFill>
            <a:schemeClr val="accent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atin typeface="Avenir LT Std 55 Roman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4030594" y="1248136"/>
            <a:ext cx="740072" cy="2877379"/>
            <a:chOff x="5410462" y="1519803"/>
            <a:chExt cx="986762" cy="3836505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5903843" y="1519803"/>
              <a:ext cx="0" cy="3836505"/>
            </a:xfrm>
            <a:prstGeom prst="line">
              <a:avLst/>
            </a:prstGeom>
            <a:ln w="2540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Group 10"/>
            <p:cNvGrpSpPr/>
            <p:nvPr/>
          </p:nvGrpSpPr>
          <p:grpSpPr>
            <a:xfrm rot="16200000">
              <a:off x="5410461" y="2946974"/>
              <a:ext cx="986764" cy="986762"/>
              <a:chOff x="5219554" y="3343568"/>
              <a:chExt cx="1194694" cy="1194692"/>
            </a:xfrm>
          </p:grpSpPr>
          <p:sp>
            <p:nvSpPr>
              <p:cNvPr id="13" name="Oval 12"/>
              <p:cNvSpPr>
                <a:spLocks noChangeArrowheads="1"/>
              </p:cNvSpPr>
              <p:nvPr/>
            </p:nvSpPr>
            <p:spPr bwMode="auto">
              <a:xfrm>
                <a:off x="5219554" y="3343568"/>
                <a:ext cx="1194694" cy="1194692"/>
              </a:xfrm>
              <a:prstGeom prst="ellipse">
                <a:avLst/>
              </a:pr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Avenir LT Std 55 Roman" charset="0"/>
                </a:endParaRPr>
              </a:p>
            </p:txBody>
          </p:sp>
          <p:grpSp>
            <p:nvGrpSpPr>
              <p:cNvPr id="14" name="Group 13"/>
              <p:cNvGrpSpPr/>
              <p:nvPr/>
            </p:nvGrpSpPr>
            <p:grpSpPr>
              <a:xfrm>
                <a:off x="5524876" y="3627397"/>
                <a:ext cx="584050" cy="612684"/>
                <a:chOff x="11496175" y="1900134"/>
                <a:chExt cx="874648" cy="1160007"/>
              </a:xfrm>
            </p:grpSpPr>
            <p:cxnSp>
              <p:nvCxnSpPr>
                <p:cNvPr id="16" name="Straight Connector 15"/>
                <p:cNvCxnSpPr/>
                <p:nvPr/>
              </p:nvCxnSpPr>
              <p:spPr>
                <a:xfrm>
                  <a:off x="11933499" y="1900134"/>
                  <a:ext cx="0" cy="115670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Straight Connector 16"/>
                <p:cNvCxnSpPr/>
                <p:nvPr/>
              </p:nvCxnSpPr>
              <p:spPr>
                <a:xfrm flipV="1">
                  <a:off x="11933499" y="2622820"/>
                  <a:ext cx="437324" cy="437321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Straight Connector 17"/>
                <p:cNvCxnSpPr/>
                <p:nvPr/>
              </p:nvCxnSpPr>
              <p:spPr>
                <a:xfrm flipH="1" flipV="1">
                  <a:off x="11496175" y="2619518"/>
                  <a:ext cx="437323" cy="437323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1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1123950" y="1438275"/>
            <a:ext cx="2906645" cy="2543175"/>
          </a:xfrm>
          <a:prstGeom prst="rect">
            <a:avLst/>
          </a:prstGeom>
        </p:spPr>
        <p:txBody>
          <a:bodyPr/>
          <a:lstStyle>
            <a:lvl1pPr>
              <a:defRPr sz="1500" b="0" i="0" baseline="0">
                <a:solidFill>
                  <a:schemeClr val="bg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</a:lstStyle>
          <a:p>
            <a:pPr lvl="0"/>
            <a:r>
              <a:rPr lang="en-US"/>
              <a:t>Add text content here</a:t>
            </a:r>
          </a:p>
        </p:txBody>
      </p:sp>
      <p:sp>
        <p:nvSpPr>
          <p:cNvPr id="22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4770666" y="1438275"/>
            <a:ext cx="2805032" cy="2543175"/>
          </a:xfrm>
          <a:prstGeom prst="rect">
            <a:avLst/>
          </a:prstGeom>
        </p:spPr>
        <p:txBody>
          <a:bodyPr/>
          <a:lstStyle>
            <a:lvl1pPr>
              <a:defRPr sz="1500" b="0" i="0" baseline="0">
                <a:solidFill>
                  <a:schemeClr val="bg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</a:lstStyle>
          <a:p>
            <a:pPr lvl="0"/>
            <a:r>
              <a:rPr lang="en-US"/>
              <a:t>Add text content here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44" y="226475"/>
            <a:ext cx="613844" cy="459995"/>
          </a:xfrm>
          <a:prstGeom prst="rect">
            <a:avLst/>
          </a:prstGeom>
        </p:spPr>
      </p:pic>
      <p:cxnSp>
        <p:nvCxnSpPr>
          <p:cNvPr id="23" name="Straight Connector 22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1031082" y="292132"/>
            <a:ext cx="7501547" cy="5658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00542" y="4925786"/>
            <a:ext cx="187251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©</a:t>
            </a:r>
            <a:r>
              <a:rPr lang="en-US" altLang="ja-JP" sz="600" baseline="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</a:t>
            </a:r>
            <a:r>
              <a:rPr lang="is-I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2023</a:t>
            </a: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Airspan Networks, Inc.</a:t>
            </a:r>
            <a:endParaRPr lang="en-US" sz="600" dirty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064953" y="4925786"/>
            <a:ext cx="163203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baseline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Commercially Confidential</a:t>
            </a:r>
            <a:endParaRPr lang="en-US" sz="600" baseline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31" name="Slide Number Placeholder 5"/>
          <p:cNvSpPr txBox="1">
            <a:spLocks/>
          </p:cNvSpPr>
          <p:nvPr/>
        </p:nvSpPr>
        <p:spPr>
          <a:xfrm>
            <a:off x="8630717" y="4875754"/>
            <a:ext cx="40490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3FC8C9-E5D4-8645-AA3D-93700A16DB51}" type="slidenum">
              <a:rPr lang="en-US" sz="900" baseline="0" smtClean="0">
                <a:solidFill>
                  <a:schemeClr val="bg1"/>
                </a:solidFill>
                <a:latin typeface="+mn-lt"/>
              </a:rPr>
              <a:pPr/>
              <a:t>‹#›</a:t>
            </a:fld>
            <a:endParaRPr lang="en-US" sz="900" baseline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23445413"/>
      </p:ext>
    </p:extLst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From - T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28" name="Content Placeholder 3"/>
          <p:cNvPicPr>
            <a:picLocks noChangeAspect="1"/>
          </p:cNvPicPr>
          <p:nvPr/>
        </p:nvPicPr>
        <p:blipFill rotWithShape="1">
          <a:blip r:embed="rId2" cstate="hqprint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714"/>
          <a:stretch/>
        </p:blipFill>
        <p:spPr>
          <a:xfrm>
            <a:off x="0" y="2743227"/>
            <a:ext cx="9144000" cy="2400274"/>
          </a:xfrm>
          <a:prstGeom prst="rect">
            <a:avLst/>
          </a:prstGeom>
        </p:spPr>
      </p:pic>
      <p:sp>
        <p:nvSpPr>
          <p:cNvPr id="2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1031082" y="292132"/>
            <a:ext cx="7501547" cy="5658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tx1"/>
                </a:solidFill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31" name="Straight Connector 30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3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871" y="229393"/>
            <a:ext cx="693737" cy="45707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855527" y="1248137"/>
            <a:ext cx="7105716" cy="2877378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atin typeface="Avenir LT Std 55 Roman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4030594" y="1248136"/>
            <a:ext cx="740072" cy="2877379"/>
            <a:chOff x="5410462" y="1519803"/>
            <a:chExt cx="986762" cy="3836505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5903843" y="1519803"/>
              <a:ext cx="0" cy="3836505"/>
            </a:xfrm>
            <a:prstGeom prst="line">
              <a:avLst/>
            </a:prstGeom>
            <a:ln w="254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Group 10"/>
            <p:cNvGrpSpPr/>
            <p:nvPr/>
          </p:nvGrpSpPr>
          <p:grpSpPr>
            <a:xfrm rot="16200000">
              <a:off x="5410461" y="2946974"/>
              <a:ext cx="986764" cy="986762"/>
              <a:chOff x="5219554" y="3343568"/>
              <a:chExt cx="1194694" cy="1194692"/>
            </a:xfrm>
          </p:grpSpPr>
          <p:sp>
            <p:nvSpPr>
              <p:cNvPr id="13" name="Oval 12"/>
              <p:cNvSpPr>
                <a:spLocks noChangeArrowheads="1"/>
              </p:cNvSpPr>
              <p:nvPr/>
            </p:nvSpPr>
            <p:spPr bwMode="auto">
              <a:xfrm>
                <a:off x="5219554" y="3343568"/>
                <a:ext cx="1194694" cy="1194692"/>
              </a:xfrm>
              <a:prstGeom prst="ellipse">
                <a:avLst/>
              </a:pr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Avenir LT Std 55 Roman" charset="0"/>
                </a:endParaRPr>
              </a:p>
            </p:txBody>
          </p:sp>
          <p:grpSp>
            <p:nvGrpSpPr>
              <p:cNvPr id="14" name="Group 13"/>
              <p:cNvGrpSpPr/>
              <p:nvPr/>
            </p:nvGrpSpPr>
            <p:grpSpPr>
              <a:xfrm>
                <a:off x="5524876" y="3627397"/>
                <a:ext cx="584050" cy="612684"/>
                <a:chOff x="11496175" y="1900134"/>
                <a:chExt cx="874648" cy="1160007"/>
              </a:xfrm>
            </p:grpSpPr>
            <p:cxnSp>
              <p:nvCxnSpPr>
                <p:cNvPr id="16" name="Straight Connector 15"/>
                <p:cNvCxnSpPr/>
                <p:nvPr/>
              </p:nvCxnSpPr>
              <p:spPr>
                <a:xfrm>
                  <a:off x="11933499" y="1900134"/>
                  <a:ext cx="0" cy="115670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Straight Connector 16"/>
                <p:cNvCxnSpPr/>
                <p:nvPr/>
              </p:nvCxnSpPr>
              <p:spPr>
                <a:xfrm flipV="1">
                  <a:off x="11933499" y="2622820"/>
                  <a:ext cx="437324" cy="437321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Straight Connector 17"/>
                <p:cNvCxnSpPr/>
                <p:nvPr/>
              </p:nvCxnSpPr>
              <p:spPr>
                <a:xfrm flipH="1" flipV="1">
                  <a:off x="11496175" y="2619518"/>
                  <a:ext cx="437323" cy="437323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1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1123950" y="1438275"/>
            <a:ext cx="2906645" cy="2543175"/>
          </a:xfrm>
          <a:prstGeom prst="rect">
            <a:avLst/>
          </a:prstGeom>
        </p:spPr>
        <p:txBody>
          <a:bodyPr/>
          <a:lstStyle>
            <a:lvl1pPr>
              <a:defRPr sz="1500" b="0" i="0" baseline="0">
                <a:solidFill>
                  <a:schemeClr val="tx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</a:lstStyle>
          <a:p>
            <a:pPr lvl="0"/>
            <a:r>
              <a:rPr lang="en-US"/>
              <a:t>Add text content here</a:t>
            </a:r>
          </a:p>
        </p:txBody>
      </p:sp>
      <p:sp>
        <p:nvSpPr>
          <p:cNvPr id="22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4770666" y="1438275"/>
            <a:ext cx="2805032" cy="2543175"/>
          </a:xfrm>
          <a:prstGeom prst="rect">
            <a:avLst/>
          </a:prstGeom>
        </p:spPr>
        <p:txBody>
          <a:bodyPr/>
          <a:lstStyle>
            <a:lvl1pPr>
              <a:defRPr sz="1500" b="0" i="0" baseline="0">
                <a:solidFill>
                  <a:schemeClr val="tx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</a:lstStyle>
          <a:p>
            <a:pPr lvl="0"/>
            <a:r>
              <a:rPr lang="en-US"/>
              <a:t>Add text content here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00542" y="4925786"/>
            <a:ext cx="187251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©</a:t>
            </a:r>
            <a:r>
              <a:rPr lang="en-US" altLang="ja-JP" sz="600" baseline="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</a:t>
            </a:r>
            <a:r>
              <a:rPr lang="is-I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2023</a:t>
            </a: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Airspan Networks, Inc.</a:t>
            </a:r>
            <a:endParaRPr lang="en-US" sz="600" dirty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064953" y="4925786"/>
            <a:ext cx="163203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baseline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Commercially Confidential</a:t>
            </a:r>
            <a:endParaRPr lang="en-US" sz="600" baseline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23" name="Slide Number Placeholder 5"/>
          <p:cNvSpPr txBox="1">
            <a:spLocks/>
          </p:cNvSpPr>
          <p:nvPr/>
        </p:nvSpPr>
        <p:spPr>
          <a:xfrm>
            <a:off x="8630717" y="4875754"/>
            <a:ext cx="40490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3FC8C9-E5D4-8645-AA3D-93700A16DB51}" type="slidenum">
              <a:rPr lang="en-US" sz="900" baseline="0" smtClean="0">
                <a:solidFill>
                  <a:schemeClr val="bg1"/>
                </a:solidFill>
                <a:latin typeface="+mn-lt"/>
              </a:rPr>
              <a:pPr/>
              <a:t>‹#›</a:t>
            </a:fld>
            <a:endParaRPr lang="en-US" sz="900" baseline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88442363"/>
      </p:ext>
    </p:extLst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ullet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1"/>
            <a:ext cx="9144000" cy="5143500"/>
          </a:xfrm>
          <a:prstGeom prst="rect">
            <a:avLst/>
          </a:prstGeom>
          <a:gradFill flip="none" rotWithShape="1">
            <a:gsLst>
              <a:gs pos="100000">
                <a:srgbClr val="175571"/>
              </a:gs>
              <a:gs pos="56000">
                <a:srgbClr val="003145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44" y="226475"/>
            <a:ext cx="613844" cy="459995"/>
          </a:xfrm>
          <a:prstGeom prst="rect">
            <a:avLst/>
          </a:prstGeom>
        </p:spPr>
      </p:pic>
      <p:cxnSp>
        <p:nvCxnSpPr>
          <p:cNvPr id="23" name="Straight Connector 22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1031082" y="292132"/>
            <a:ext cx="7501547" cy="5658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1031081" y="1123950"/>
            <a:ext cx="7140767" cy="363855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1500" b="0" i="0" baseline="0">
                <a:solidFill>
                  <a:schemeClr val="bg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</a:lstStyle>
          <a:p>
            <a:pPr lvl="0"/>
            <a:r>
              <a:rPr lang="en-US"/>
              <a:t>Add text content here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00542" y="4925786"/>
            <a:ext cx="187251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©</a:t>
            </a:r>
            <a:r>
              <a:rPr lang="en-US" altLang="ja-JP" sz="600" baseline="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</a:t>
            </a:r>
            <a:r>
              <a:rPr lang="is-I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2023</a:t>
            </a: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Airspan Networks, Inc.</a:t>
            </a:r>
            <a:endParaRPr lang="en-US" sz="600" dirty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064953" y="4925786"/>
            <a:ext cx="163203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baseline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Commercially Confidential</a:t>
            </a:r>
            <a:endParaRPr lang="en-US" sz="600" baseline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22" name="Slide Number Placeholder 5"/>
          <p:cNvSpPr txBox="1">
            <a:spLocks/>
          </p:cNvSpPr>
          <p:nvPr/>
        </p:nvSpPr>
        <p:spPr>
          <a:xfrm>
            <a:off x="8630717" y="4875754"/>
            <a:ext cx="40490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3FC8C9-E5D4-8645-AA3D-93700A16DB51}" type="slidenum">
              <a:rPr lang="en-US" sz="900" baseline="0" smtClean="0">
                <a:solidFill>
                  <a:schemeClr val="bg1"/>
                </a:solidFill>
                <a:latin typeface="+mn-lt"/>
              </a:rPr>
              <a:pPr/>
              <a:t>‹#›</a:t>
            </a:fld>
            <a:endParaRPr lang="en-US" sz="900" baseline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27846016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8990B15-E8AC-4CEC-B5FA-17C138A46F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FFE8355-774B-6031-0C64-B3DB50D5E47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525" y="118246"/>
            <a:ext cx="1992619" cy="1493203"/>
          </a:xfrm>
          <a:prstGeom prst="rect">
            <a:avLst/>
          </a:prstGeom>
        </p:spPr>
      </p:pic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6022182" y="4383189"/>
            <a:ext cx="2277666" cy="43934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350" b="0" i="0" baseline="0">
                <a:solidFill>
                  <a:schemeClr val="bg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  <a:lvl2pPr marL="342900" indent="0" algn="r">
              <a:buNone/>
              <a:defRPr>
                <a:solidFill>
                  <a:schemeClr val="bg1"/>
                </a:solidFill>
              </a:defRPr>
            </a:lvl2pPr>
            <a:lvl3pPr marL="685800" indent="0" algn="r">
              <a:buNone/>
              <a:defRPr>
                <a:solidFill>
                  <a:schemeClr val="bg1"/>
                </a:solidFill>
              </a:defRPr>
            </a:lvl3pPr>
            <a:lvl4pPr marL="1028700" indent="0" algn="r">
              <a:buNone/>
              <a:defRPr>
                <a:solidFill>
                  <a:schemeClr val="bg1"/>
                </a:solidFill>
              </a:defRPr>
            </a:lvl4pPr>
            <a:lvl5pPr marL="1371600" indent="0" algn="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add date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3410545" y="2058473"/>
            <a:ext cx="5223273" cy="12924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100" b="0" i="0" baseline="0">
                <a:solidFill>
                  <a:schemeClr val="accent4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  <a:lvl2pPr marL="342900" indent="0" algn="r">
              <a:buNone/>
              <a:defRPr>
                <a:solidFill>
                  <a:schemeClr val="bg1"/>
                </a:solidFill>
              </a:defRPr>
            </a:lvl2pPr>
            <a:lvl3pPr marL="685800" indent="0" algn="r">
              <a:buNone/>
              <a:defRPr>
                <a:solidFill>
                  <a:schemeClr val="bg1"/>
                </a:solidFill>
              </a:defRPr>
            </a:lvl3pPr>
            <a:lvl4pPr marL="1028700" indent="0" algn="r">
              <a:buNone/>
              <a:defRPr>
                <a:solidFill>
                  <a:schemeClr val="bg1"/>
                </a:solidFill>
              </a:defRPr>
            </a:lvl4pPr>
            <a:lvl5pPr marL="1371600" indent="0" algn="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add title</a:t>
            </a:r>
          </a:p>
        </p:txBody>
      </p:sp>
    </p:spTree>
    <p:extLst>
      <p:ext uri="{BB962C8B-B14F-4D97-AF65-F5344CB8AC3E}">
        <p14:creationId xmlns:p14="http://schemas.microsoft.com/office/powerpoint/2010/main" val="3447597279"/>
      </p:ext>
    </p:extLst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lain Slide + B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83964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44" y="226475"/>
            <a:ext cx="613844" cy="459995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1031082" y="292132"/>
            <a:ext cx="7501547" cy="5658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1031081" y="1138580"/>
            <a:ext cx="7140767" cy="363855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1500" b="0" i="0" baseline="0">
                <a:solidFill>
                  <a:schemeClr val="bg1"/>
                </a:solidFill>
                <a:latin typeface="Avenir LT Std 35 Light" charset="0"/>
                <a:ea typeface="Avenir LT Std 35 Light" charset="0"/>
                <a:cs typeface="Avenir LT Std 35 Light" charset="0"/>
              </a:defRPr>
            </a:lvl1pPr>
          </a:lstStyle>
          <a:p>
            <a:pPr lvl="0"/>
            <a:r>
              <a:rPr lang="en-US"/>
              <a:t>Add text content here</a:t>
            </a:r>
          </a:p>
        </p:txBody>
      </p:sp>
    </p:spTree>
    <p:extLst>
      <p:ext uri="{BB962C8B-B14F-4D97-AF65-F5344CB8AC3E}">
        <p14:creationId xmlns:p14="http://schemas.microsoft.com/office/powerpoint/2010/main" val="2416224686"/>
      </p:ext>
    </p:extLst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Image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839647"/>
          </a:xfrm>
          <a:prstGeom prst="rect">
            <a:avLst/>
          </a:prstGeom>
        </p:spPr>
      </p:pic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04825" y="1047750"/>
            <a:ext cx="1876425" cy="2505075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4"/>
          </p:nvPr>
        </p:nvSpPr>
        <p:spPr>
          <a:xfrm>
            <a:off x="504825" y="3667125"/>
            <a:ext cx="1876425" cy="8572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050" b="0" i="0" baseline="0">
                <a:solidFill>
                  <a:schemeClr val="accent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  <a:lvl2pPr marL="342900" indent="0">
              <a:buFontTx/>
              <a:buNone/>
              <a:defRPr sz="1050"/>
            </a:lvl2pPr>
            <a:lvl3pPr marL="685800" indent="0">
              <a:buFontTx/>
              <a:buNone/>
              <a:defRPr sz="900"/>
            </a:lvl3pPr>
            <a:lvl4pPr marL="1028700" indent="0">
              <a:buFontTx/>
              <a:buNone/>
              <a:defRPr sz="825"/>
            </a:lvl4pPr>
            <a:lvl5pPr marL="1371600" indent="0">
              <a:buFontTx/>
              <a:buNone/>
              <a:defRPr sz="825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2574226" y="1047750"/>
            <a:ext cx="1876425" cy="2505075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7" name="Text Placeholder 34"/>
          <p:cNvSpPr>
            <a:spLocks noGrp="1"/>
          </p:cNvSpPr>
          <p:nvPr>
            <p:ph type="body" sz="quarter" idx="16"/>
          </p:nvPr>
        </p:nvSpPr>
        <p:spPr>
          <a:xfrm>
            <a:off x="2574226" y="3667125"/>
            <a:ext cx="1876425" cy="8572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050" b="0" i="0" baseline="0">
                <a:solidFill>
                  <a:schemeClr val="accent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  <a:lvl2pPr marL="342900" indent="0">
              <a:buFontTx/>
              <a:buNone/>
              <a:defRPr sz="1050"/>
            </a:lvl2pPr>
            <a:lvl3pPr marL="685800" indent="0">
              <a:buFontTx/>
              <a:buNone/>
              <a:defRPr sz="900"/>
            </a:lvl3pPr>
            <a:lvl4pPr marL="1028700" indent="0">
              <a:buFontTx/>
              <a:buNone/>
              <a:defRPr sz="825"/>
            </a:lvl4pPr>
            <a:lvl5pPr marL="1371600" indent="0">
              <a:buFontTx/>
              <a:buNone/>
              <a:defRPr sz="825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643627" y="1047750"/>
            <a:ext cx="1876425" cy="2505075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9" name="Text Placeholder 34"/>
          <p:cNvSpPr>
            <a:spLocks noGrp="1"/>
          </p:cNvSpPr>
          <p:nvPr>
            <p:ph type="body" sz="quarter" idx="18"/>
          </p:nvPr>
        </p:nvSpPr>
        <p:spPr>
          <a:xfrm>
            <a:off x="4643627" y="3667125"/>
            <a:ext cx="1876425" cy="8572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050" b="0" i="0" baseline="0">
                <a:solidFill>
                  <a:schemeClr val="accent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  <a:lvl2pPr marL="342900" indent="0">
              <a:buFontTx/>
              <a:buNone/>
              <a:defRPr sz="1050"/>
            </a:lvl2pPr>
            <a:lvl3pPr marL="685800" indent="0">
              <a:buFontTx/>
              <a:buNone/>
              <a:defRPr sz="900"/>
            </a:lvl3pPr>
            <a:lvl4pPr marL="1028700" indent="0">
              <a:buFontTx/>
              <a:buNone/>
              <a:defRPr sz="825"/>
            </a:lvl4pPr>
            <a:lvl5pPr marL="1371600" indent="0">
              <a:buFontTx/>
              <a:buNone/>
              <a:defRPr sz="825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713027" y="1047750"/>
            <a:ext cx="1876425" cy="2505075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1" name="Text Placeholder 34"/>
          <p:cNvSpPr>
            <a:spLocks noGrp="1"/>
          </p:cNvSpPr>
          <p:nvPr>
            <p:ph type="body" sz="quarter" idx="20"/>
          </p:nvPr>
        </p:nvSpPr>
        <p:spPr>
          <a:xfrm>
            <a:off x="6713027" y="3667125"/>
            <a:ext cx="1876425" cy="8572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050" b="0" i="0" baseline="0">
                <a:solidFill>
                  <a:schemeClr val="accent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  <a:lvl2pPr marL="342900" indent="0">
              <a:buFontTx/>
              <a:buNone/>
              <a:defRPr sz="1050"/>
            </a:lvl2pPr>
            <a:lvl3pPr marL="685800" indent="0">
              <a:buFontTx/>
              <a:buNone/>
              <a:defRPr sz="900"/>
            </a:lvl3pPr>
            <a:lvl4pPr marL="1028700" indent="0">
              <a:buFontTx/>
              <a:buNone/>
              <a:defRPr sz="825"/>
            </a:lvl4pPr>
            <a:lvl5pPr marL="1371600" indent="0">
              <a:buFontTx/>
              <a:buNone/>
              <a:defRPr sz="825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44" y="226475"/>
            <a:ext cx="613844" cy="459995"/>
          </a:xfrm>
          <a:prstGeom prst="rect">
            <a:avLst/>
          </a:prstGeom>
        </p:spPr>
      </p:pic>
      <p:cxnSp>
        <p:nvCxnSpPr>
          <p:cNvPr id="16" name="Straight Connector 15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1031082" y="292132"/>
            <a:ext cx="7501547" cy="5658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41741882"/>
      </p:ext>
    </p:extLst>
  </p:cSld>
  <p:clrMapOvr>
    <a:masterClrMapping/>
  </p:clrMapOvr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4 Image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1"/>
            <a:ext cx="9144000" cy="5143500"/>
          </a:xfrm>
          <a:prstGeom prst="rect">
            <a:avLst/>
          </a:prstGeom>
          <a:gradFill flip="none" rotWithShape="1">
            <a:gsLst>
              <a:gs pos="100000">
                <a:srgbClr val="175571"/>
              </a:gs>
              <a:gs pos="56000">
                <a:srgbClr val="003145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04825" y="1047750"/>
            <a:ext cx="1876425" cy="2505075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4"/>
          </p:nvPr>
        </p:nvSpPr>
        <p:spPr>
          <a:xfrm>
            <a:off x="504825" y="3667125"/>
            <a:ext cx="1876425" cy="8572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050" b="0" i="0" baseline="0">
                <a:solidFill>
                  <a:schemeClr val="bg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  <a:lvl2pPr marL="342900" indent="0">
              <a:buFontTx/>
              <a:buNone/>
              <a:defRPr sz="1050"/>
            </a:lvl2pPr>
            <a:lvl3pPr marL="685800" indent="0">
              <a:buFontTx/>
              <a:buNone/>
              <a:defRPr sz="900"/>
            </a:lvl3pPr>
            <a:lvl4pPr marL="1028700" indent="0">
              <a:buFontTx/>
              <a:buNone/>
              <a:defRPr sz="825"/>
            </a:lvl4pPr>
            <a:lvl5pPr marL="1371600" indent="0">
              <a:buFontTx/>
              <a:buNone/>
              <a:defRPr sz="825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2574226" y="1047750"/>
            <a:ext cx="1876425" cy="2505075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7" name="Text Placeholder 34"/>
          <p:cNvSpPr>
            <a:spLocks noGrp="1"/>
          </p:cNvSpPr>
          <p:nvPr>
            <p:ph type="body" sz="quarter" idx="16"/>
          </p:nvPr>
        </p:nvSpPr>
        <p:spPr>
          <a:xfrm>
            <a:off x="2574226" y="3667125"/>
            <a:ext cx="1876425" cy="8572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050" b="0" i="0" baseline="0">
                <a:solidFill>
                  <a:schemeClr val="bg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  <a:lvl2pPr marL="342900" indent="0">
              <a:buFontTx/>
              <a:buNone/>
              <a:defRPr sz="1050"/>
            </a:lvl2pPr>
            <a:lvl3pPr marL="685800" indent="0">
              <a:buFontTx/>
              <a:buNone/>
              <a:defRPr sz="900"/>
            </a:lvl3pPr>
            <a:lvl4pPr marL="1028700" indent="0">
              <a:buFontTx/>
              <a:buNone/>
              <a:defRPr sz="825"/>
            </a:lvl4pPr>
            <a:lvl5pPr marL="1371600" indent="0">
              <a:buFontTx/>
              <a:buNone/>
              <a:defRPr sz="825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643627" y="1047750"/>
            <a:ext cx="1876425" cy="2505075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9" name="Text Placeholder 34"/>
          <p:cNvSpPr>
            <a:spLocks noGrp="1"/>
          </p:cNvSpPr>
          <p:nvPr>
            <p:ph type="body" sz="quarter" idx="18"/>
          </p:nvPr>
        </p:nvSpPr>
        <p:spPr>
          <a:xfrm>
            <a:off x="4643627" y="3667125"/>
            <a:ext cx="1876425" cy="8572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050" b="0" i="0" baseline="0">
                <a:solidFill>
                  <a:schemeClr val="bg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  <a:lvl2pPr marL="342900" indent="0">
              <a:buFontTx/>
              <a:buNone/>
              <a:defRPr sz="1050"/>
            </a:lvl2pPr>
            <a:lvl3pPr marL="685800" indent="0">
              <a:buFontTx/>
              <a:buNone/>
              <a:defRPr sz="900"/>
            </a:lvl3pPr>
            <a:lvl4pPr marL="1028700" indent="0">
              <a:buFontTx/>
              <a:buNone/>
              <a:defRPr sz="825"/>
            </a:lvl4pPr>
            <a:lvl5pPr marL="1371600" indent="0">
              <a:buFontTx/>
              <a:buNone/>
              <a:defRPr sz="825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713027" y="1047750"/>
            <a:ext cx="1876425" cy="2505075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1" name="Text Placeholder 34"/>
          <p:cNvSpPr>
            <a:spLocks noGrp="1"/>
          </p:cNvSpPr>
          <p:nvPr>
            <p:ph type="body" sz="quarter" idx="20"/>
          </p:nvPr>
        </p:nvSpPr>
        <p:spPr>
          <a:xfrm>
            <a:off x="6713027" y="3667125"/>
            <a:ext cx="1876425" cy="8572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050" b="0" i="0" baseline="0">
                <a:solidFill>
                  <a:schemeClr val="bg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  <a:lvl2pPr marL="342900" indent="0">
              <a:buFontTx/>
              <a:buNone/>
              <a:defRPr sz="1050"/>
            </a:lvl2pPr>
            <a:lvl3pPr marL="685800" indent="0">
              <a:buFontTx/>
              <a:buNone/>
              <a:defRPr sz="900"/>
            </a:lvl3pPr>
            <a:lvl4pPr marL="1028700" indent="0">
              <a:buFontTx/>
              <a:buNone/>
              <a:defRPr sz="825"/>
            </a:lvl4pPr>
            <a:lvl5pPr marL="1371600" indent="0">
              <a:buFontTx/>
              <a:buNone/>
              <a:defRPr sz="825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44" y="226475"/>
            <a:ext cx="613844" cy="459995"/>
          </a:xfrm>
          <a:prstGeom prst="rect">
            <a:avLst/>
          </a:prstGeom>
        </p:spPr>
      </p:pic>
      <p:cxnSp>
        <p:nvCxnSpPr>
          <p:cNvPr id="16" name="Straight Connector 15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1031082" y="292132"/>
            <a:ext cx="7501547" cy="5658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00542" y="4925786"/>
            <a:ext cx="187251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©</a:t>
            </a:r>
            <a:r>
              <a:rPr lang="en-US" altLang="ja-JP" sz="600" baseline="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</a:t>
            </a:r>
            <a:r>
              <a:rPr lang="is-I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2023</a:t>
            </a: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Airspan Networks, Inc.</a:t>
            </a:r>
            <a:endParaRPr lang="en-US" sz="600" dirty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064953" y="4925786"/>
            <a:ext cx="163203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baseline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Commercially Confidential</a:t>
            </a:r>
            <a:endParaRPr lang="en-US" sz="600" baseline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22" name="Slide Number Placeholder 5"/>
          <p:cNvSpPr txBox="1">
            <a:spLocks/>
          </p:cNvSpPr>
          <p:nvPr/>
        </p:nvSpPr>
        <p:spPr>
          <a:xfrm>
            <a:off x="8630717" y="4875754"/>
            <a:ext cx="40490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3FC8C9-E5D4-8645-AA3D-93700A16DB51}" type="slidenum">
              <a:rPr lang="en-US" sz="900" baseline="0" smtClean="0">
                <a:solidFill>
                  <a:schemeClr val="bg1"/>
                </a:solidFill>
                <a:latin typeface="+mn-lt"/>
              </a:rPr>
              <a:pPr/>
              <a:t>‹#›</a:t>
            </a:fld>
            <a:endParaRPr lang="en-US" sz="900" baseline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4265697"/>
      </p:ext>
    </p:extLst>
  </p:cSld>
  <p:clrMapOvr>
    <a:masterClrMapping/>
  </p:clrMapOvr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Image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839647"/>
          </a:xfrm>
          <a:prstGeom prst="rect">
            <a:avLst/>
          </a:prstGeom>
        </p:spPr>
      </p:pic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04825" y="1047750"/>
            <a:ext cx="2556344" cy="2505075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4"/>
          </p:nvPr>
        </p:nvSpPr>
        <p:spPr>
          <a:xfrm>
            <a:off x="504825" y="3667125"/>
            <a:ext cx="2556344" cy="8572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050" b="0" i="0" baseline="0">
                <a:solidFill>
                  <a:schemeClr val="accent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  <a:lvl2pPr marL="342900" indent="0">
              <a:buFontTx/>
              <a:buNone/>
              <a:defRPr sz="1050"/>
            </a:lvl2pPr>
            <a:lvl3pPr marL="685800" indent="0">
              <a:buFontTx/>
              <a:buNone/>
              <a:defRPr sz="900"/>
            </a:lvl3pPr>
            <a:lvl4pPr marL="1028700" indent="0">
              <a:buFontTx/>
              <a:buNone/>
              <a:defRPr sz="825"/>
            </a:lvl4pPr>
            <a:lvl5pPr marL="1371600" indent="0">
              <a:buFontTx/>
              <a:buNone/>
              <a:defRPr sz="825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3298501" y="1047750"/>
            <a:ext cx="2556344" cy="2505075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7" name="Text Placeholder 34"/>
          <p:cNvSpPr>
            <a:spLocks noGrp="1"/>
          </p:cNvSpPr>
          <p:nvPr>
            <p:ph type="body" sz="quarter" idx="16"/>
          </p:nvPr>
        </p:nvSpPr>
        <p:spPr>
          <a:xfrm>
            <a:off x="3298501" y="3667125"/>
            <a:ext cx="2556344" cy="8572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050" b="0" i="0" baseline="0">
                <a:solidFill>
                  <a:schemeClr val="accent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  <a:lvl2pPr marL="342900" indent="0">
              <a:buFontTx/>
              <a:buNone/>
              <a:defRPr sz="1050"/>
            </a:lvl2pPr>
            <a:lvl3pPr marL="685800" indent="0">
              <a:buFontTx/>
              <a:buNone/>
              <a:defRPr sz="900"/>
            </a:lvl3pPr>
            <a:lvl4pPr marL="1028700" indent="0">
              <a:buFontTx/>
              <a:buNone/>
              <a:defRPr sz="825"/>
            </a:lvl4pPr>
            <a:lvl5pPr marL="1371600" indent="0">
              <a:buFontTx/>
              <a:buNone/>
              <a:defRPr sz="825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104506" y="1047750"/>
            <a:ext cx="2556344" cy="2505075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9" name="Text Placeholder 34"/>
          <p:cNvSpPr>
            <a:spLocks noGrp="1"/>
          </p:cNvSpPr>
          <p:nvPr>
            <p:ph type="body" sz="quarter" idx="18"/>
          </p:nvPr>
        </p:nvSpPr>
        <p:spPr>
          <a:xfrm>
            <a:off x="6104506" y="3667125"/>
            <a:ext cx="2556344" cy="8572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050" b="0" i="0" baseline="0">
                <a:solidFill>
                  <a:schemeClr val="accent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  <a:lvl2pPr marL="342900" indent="0">
              <a:buFontTx/>
              <a:buNone/>
              <a:defRPr sz="1050"/>
            </a:lvl2pPr>
            <a:lvl3pPr marL="685800" indent="0">
              <a:buFontTx/>
              <a:buNone/>
              <a:defRPr sz="900"/>
            </a:lvl3pPr>
            <a:lvl4pPr marL="1028700" indent="0">
              <a:buFontTx/>
              <a:buNone/>
              <a:defRPr sz="825"/>
            </a:lvl4pPr>
            <a:lvl5pPr marL="1371600" indent="0">
              <a:buFontTx/>
              <a:buNone/>
              <a:defRPr sz="825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44" y="226475"/>
            <a:ext cx="613844" cy="459995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1031082" y="292132"/>
            <a:ext cx="7501547" cy="5658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54561977"/>
      </p:ext>
    </p:extLst>
  </p:cSld>
  <p:clrMapOvr>
    <a:masterClrMapping/>
  </p:clrMapOvr>
  <p:hf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3 Image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0" y="1"/>
            <a:ext cx="9144000" cy="5143500"/>
          </a:xfrm>
          <a:prstGeom prst="rect">
            <a:avLst/>
          </a:prstGeom>
          <a:gradFill flip="none" rotWithShape="1">
            <a:gsLst>
              <a:gs pos="100000">
                <a:srgbClr val="175571"/>
              </a:gs>
              <a:gs pos="56000">
                <a:srgbClr val="003145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04825" y="1047750"/>
            <a:ext cx="2556344" cy="2505075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4"/>
          </p:nvPr>
        </p:nvSpPr>
        <p:spPr>
          <a:xfrm>
            <a:off x="504825" y="3667125"/>
            <a:ext cx="2556344" cy="8572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050" b="0" i="0">
                <a:solidFill>
                  <a:schemeClr val="bg1"/>
                </a:solidFill>
                <a:latin typeface="Avenir LT Std 35 Light" charset="0"/>
                <a:ea typeface="Avenir LT Std 35 Light" charset="0"/>
                <a:cs typeface="Avenir LT Std 35 Light" charset="0"/>
              </a:defRPr>
            </a:lvl1pPr>
            <a:lvl2pPr marL="342900" indent="0">
              <a:buFontTx/>
              <a:buNone/>
              <a:defRPr sz="1050"/>
            </a:lvl2pPr>
            <a:lvl3pPr marL="685800" indent="0">
              <a:buFontTx/>
              <a:buNone/>
              <a:defRPr sz="900"/>
            </a:lvl3pPr>
            <a:lvl4pPr marL="1028700" indent="0">
              <a:buFontTx/>
              <a:buNone/>
              <a:defRPr sz="825"/>
            </a:lvl4pPr>
            <a:lvl5pPr marL="1371600" indent="0">
              <a:buFontTx/>
              <a:buNone/>
              <a:defRPr sz="825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3298501" y="1047750"/>
            <a:ext cx="2556344" cy="2505075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7" name="Text Placeholder 34"/>
          <p:cNvSpPr>
            <a:spLocks noGrp="1"/>
          </p:cNvSpPr>
          <p:nvPr>
            <p:ph type="body" sz="quarter" idx="16"/>
          </p:nvPr>
        </p:nvSpPr>
        <p:spPr>
          <a:xfrm>
            <a:off x="3298501" y="3667125"/>
            <a:ext cx="2556344" cy="8572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050" b="0" i="0" baseline="0">
                <a:solidFill>
                  <a:schemeClr val="bg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  <a:lvl2pPr marL="342900" indent="0">
              <a:buFontTx/>
              <a:buNone/>
              <a:defRPr sz="1050"/>
            </a:lvl2pPr>
            <a:lvl3pPr marL="685800" indent="0">
              <a:buFontTx/>
              <a:buNone/>
              <a:defRPr sz="900"/>
            </a:lvl3pPr>
            <a:lvl4pPr marL="1028700" indent="0">
              <a:buFontTx/>
              <a:buNone/>
              <a:defRPr sz="825"/>
            </a:lvl4pPr>
            <a:lvl5pPr marL="1371600" indent="0">
              <a:buFontTx/>
              <a:buNone/>
              <a:defRPr sz="825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104506" y="1047750"/>
            <a:ext cx="2556344" cy="2505075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9" name="Text Placeholder 34"/>
          <p:cNvSpPr>
            <a:spLocks noGrp="1"/>
          </p:cNvSpPr>
          <p:nvPr>
            <p:ph type="body" sz="quarter" idx="18"/>
          </p:nvPr>
        </p:nvSpPr>
        <p:spPr>
          <a:xfrm>
            <a:off x="6104506" y="3667125"/>
            <a:ext cx="2556344" cy="8572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050" b="0" i="0" baseline="0">
                <a:solidFill>
                  <a:schemeClr val="bg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  <a:lvl2pPr marL="342900" indent="0">
              <a:buFontTx/>
              <a:buNone/>
              <a:defRPr sz="1050"/>
            </a:lvl2pPr>
            <a:lvl3pPr marL="685800" indent="0">
              <a:buFontTx/>
              <a:buNone/>
              <a:defRPr sz="900"/>
            </a:lvl3pPr>
            <a:lvl4pPr marL="1028700" indent="0">
              <a:buFontTx/>
              <a:buNone/>
              <a:defRPr sz="825"/>
            </a:lvl4pPr>
            <a:lvl5pPr marL="1371600" indent="0">
              <a:buFontTx/>
              <a:buNone/>
              <a:defRPr sz="825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44" y="226475"/>
            <a:ext cx="613844" cy="459995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1031082" y="292132"/>
            <a:ext cx="7501547" cy="5658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00542" y="4925786"/>
            <a:ext cx="187251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©</a:t>
            </a:r>
            <a:r>
              <a:rPr lang="en-US" altLang="ja-JP" sz="600" baseline="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</a:t>
            </a:r>
            <a:r>
              <a:rPr lang="is-I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2023</a:t>
            </a: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Airspan Networks, Inc.</a:t>
            </a:r>
            <a:endParaRPr lang="en-US" sz="600" dirty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064953" y="4925786"/>
            <a:ext cx="163203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baseline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Commercially Confidential</a:t>
            </a:r>
            <a:endParaRPr lang="en-US" sz="600" baseline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20" name="Slide Number Placeholder 5"/>
          <p:cNvSpPr txBox="1">
            <a:spLocks/>
          </p:cNvSpPr>
          <p:nvPr/>
        </p:nvSpPr>
        <p:spPr>
          <a:xfrm>
            <a:off x="8630717" y="4875754"/>
            <a:ext cx="40490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3FC8C9-E5D4-8645-AA3D-93700A16DB51}" type="slidenum">
              <a:rPr lang="en-US" sz="900" baseline="0" smtClean="0">
                <a:solidFill>
                  <a:schemeClr val="bg1"/>
                </a:solidFill>
                <a:latin typeface="+mn-lt"/>
              </a:rPr>
              <a:pPr/>
              <a:t>‹#›</a:t>
            </a:fld>
            <a:endParaRPr lang="en-US" sz="900" baseline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8455248"/>
      </p:ext>
    </p:extLst>
  </p:cSld>
  <p:clrMapOvr>
    <a:masterClrMapping/>
  </p:clrMapOvr>
  <p:hf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Image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839647"/>
          </a:xfrm>
          <a:prstGeom prst="rect">
            <a:avLst/>
          </a:prstGeom>
        </p:spPr>
      </p:pic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04826" y="1047750"/>
            <a:ext cx="3920283" cy="2505075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4"/>
          </p:nvPr>
        </p:nvSpPr>
        <p:spPr>
          <a:xfrm>
            <a:off x="504826" y="3667125"/>
            <a:ext cx="3920283" cy="8572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050" b="0" i="0" baseline="0">
                <a:solidFill>
                  <a:schemeClr val="accent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  <a:lvl2pPr marL="342900" indent="0">
              <a:buFontTx/>
              <a:buNone/>
              <a:defRPr sz="1050"/>
            </a:lvl2pPr>
            <a:lvl3pPr marL="685800" indent="0">
              <a:buFontTx/>
              <a:buNone/>
              <a:defRPr sz="900"/>
            </a:lvl3pPr>
            <a:lvl4pPr marL="1028700" indent="0">
              <a:buFontTx/>
              <a:buNone/>
              <a:defRPr sz="825"/>
            </a:lvl4pPr>
            <a:lvl5pPr marL="1371600" indent="0">
              <a:buFontTx/>
              <a:buNone/>
              <a:defRPr sz="825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4707082" y="1047750"/>
            <a:ext cx="3920283" cy="2505075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7" name="Text Placeholder 34"/>
          <p:cNvSpPr>
            <a:spLocks noGrp="1"/>
          </p:cNvSpPr>
          <p:nvPr>
            <p:ph type="body" sz="quarter" idx="16"/>
          </p:nvPr>
        </p:nvSpPr>
        <p:spPr>
          <a:xfrm>
            <a:off x="4707082" y="3667125"/>
            <a:ext cx="3920283" cy="8572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050" b="0" i="0" baseline="0">
                <a:solidFill>
                  <a:schemeClr val="accent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  <a:lvl2pPr marL="342900" indent="0">
              <a:buFontTx/>
              <a:buNone/>
              <a:defRPr sz="1050"/>
            </a:lvl2pPr>
            <a:lvl3pPr marL="685800" indent="0">
              <a:buFontTx/>
              <a:buNone/>
              <a:defRPr sz="900"/>
            </a:lvl3pPr>
            <a:lvl4pPr marL="1028700" indent="0">
              <a:buFontTx/>
              <a:buNone/>
              <a:defRPr sz="825"/>
            </a:lvl4pPr>
            <a:lvl5pPr marL="1371600" indent="0">
              <a:buFontTx/>
              <a:buNone/>
              <a:defRPr sz="825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44" y="226475"/>
            <a:ext cx="613844" cy="459995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1031082" y="292132"/>
            <a:ext cx="7501547" cy="5658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30616710"/>
      </p:ext>
    </p:extLst>
  </p:cSld>
  <p:clrMapOvr>
    <a:masterClrMapping/>
  </p:clrMapOvr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2 Image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1"/>
            <a:ext cx="9144000" cy="5143500"/>
          </a:xfrm>
          <a:prstGeom prst="rect">
            <a:avLst/>
          </a:prstGeom>
          <a:gradFill flip="none" rotWithShape="1">
            <a:gsLst>
              <a:gs pos="100000">
                <a:srgbClr val="175571"/>
              </a:gs>
              <a:gs pos="56000">
                <a:srgbClr val="003145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04826" y="1047750"/>
            <a:ext cx="3920283" cy="2505075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4"/>
          </p:nvPr>
        </p:nvSpPr>
        <p:spPr>
          <a:xfrm>
            <a:off x="504826" y="3667125"/>
            <a:ext cx="3920283" cy="8572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050" b="0" i="0" baseline="0">
                <a:solidFill>
                  <a:schemeClr val="bg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  <a:lvl2pPr marL="342900" indent="0">
              <a:buFontTx/>
              <a:buNone/>
              <a:defRPr sz="1050"/>
            </a:lvl2pPr>
            <a:lvl3pPr marL="685800" indent="0">
              <a:buFontTx/>
              <a:buNone/>
              <a:defRPr sz="900"/>
            </a:lvl3pPr>
            <a:lvl4pPr marL="1028700" indent="0">
              <a:buFontTx/>
              <a:buNone/>
              <a:defRPr sz="825"/>
            </a:lvl4pPr>
            <a:lvl5pPr marL="1371600" indent="0">
              <a:buFontTx/>
              <a:buNone/>
              <a:defRPr sz="825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4707082" y="1047750"/>
            <a:ext cx="3920283" cy="2505075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7" name="Text Placeholder 34"/>
          <p:cNvSpPr>
            <a:spLocks noGrp="1"/>
          </p:cNvSpPr>
          <p:nvPr>
            <p:ph type="body" sz="quarter" idx="16"/>
          </p:nvPr>
        </p:nvSpPr>
        <p:spPr>
          <a:xfrm>
            <a:off x="4707082" y="3667125"/>
            <a:ext cx="3920283" cy="8572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050" b="0" i="0" baseline="0">
                <a:solidFill>
                  <a:schemeClr val="bg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  <a:lvl2pPr marL="342900" indent="0">
              <a:buFontTx/>
              <a:buNone/>
              <a:defRPr sz="1050"/>
            </a:lvl2pPr>
            <a:lvl3pPr marL="685800" indent="0">
              <a:buFontTx/>
              <a:buNone/>
              <a:defRPr sz="900"/>
            </a:lvl3pPr>
            <a:lvl4pPr marL="1028700" indent="0">
              <a:buFontTx/>
              <a:buNone/>
              <a:defRPr sz="825"/>
            </a:lvl4pPr>
            <a:lvl5pPr marL="1371600" indent="0">
              <a:buFontTx/>
              <a:buNone/>
              <a:defRPr sz="825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44" y="226475"/>
            <a:ext cx="613844" cy="459995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1031082" y="292132"/>
            <a:ext cx="7501547" cy="5658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00542" y="4925786"/>
            <a:ext cx="187251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©</a:t>
            </a:r>
            <a:r>
              <a:rPr lang="en-US" altLang="ja-JP" sz="600" baseline="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</a:t>
            </a:r>
            <a:r>
              <a:rPr lang="is-I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2023</a:t>
            </a: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Airspan Networks, Inc.</a:t>
            </a:r>
            <a:endParaRPr lang="en-US" sz="600" dirty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064953" y="4925786"/>
            <a:ext cx="163203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baseline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Commercially Confidential</a:t>
            </a:r>
            <a:endParaRPr lang="en-US" sz="600" baseline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17" name="Slide Number Placeholder 5"/>
          <p:cNvSpPr txBox="1">
            <a:spLocks/>
          </p:cNvSpPr>
          <p:nvPr/>
        </p:nvSpPr>
        <p:spPr>
          <a:xfrm>
            <a:off x="8630717" y="4875754"/>
            <a:ext cx="40490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3FC8C9-E5D4-8645-AA3D-93700A16DB51}" type="slidenum">
              <a:rPr lang="en-US" sz="900" baseline="0" smtClean="0">
                <a:solidFill>
                  <a:schemeClr val="bg1"/>
                </a:solidFill>
                <a:latin typeface="+mn-lt"/>
              </a:rPr>
              <a:pPr/>
              <a:t>‹#›</a:t>
            </a:fld>
            <a:endParaRPr lang="en-US" sz="900" baseline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89063529"/>
      </p:ext>
    </p:extLst>
  </p:cSld>
  <p:clrMapOvr>
    <a:masterClrMapping/>
  </p:clrMapOvr>
  <p:hf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839647"/>
          </a:xfrm>
          <a:prstGeom prst="rect">
            <a:avLst/>
          </a:prstGeom>
        </p:spPr>
      </p:pic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04826" y="1047750"/>
            <a:ext cx="8029575" cy="2505075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4"/>
          </p:nvPr>
        </p:nvSpPr>
        <p:spPr>
          <a:xfrm>
            <a:off x="504826" y="3667125"/>
            <a:ext cx="8029574" cy="8572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050" b="0" i="0" baseline="0">
                <a:solidFill>
                  <a:schemeClr val="accent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  <a:lvl2pPr marL="342900" indent="0">
              <a:buFontTx/>
              <a:buNone/>
              <a:defRPr sz="1050"/>
            </a:lvl2pPr>
            <a:lvl3pPr marL="685800" indent="0">
              <a:buFontTx/>
              <a:buNone/>
              <a:defRPr sz="900"/>
            </a:lvl3pPr>
            <a:lvl4pPr marL="1028700" indent="0">
              <a:buFontTx/>
              <a:buNone/>
              <a:defRPr sz="825"/>
            </a:lvl4pPr>
            <a:lvl5pPr marL="1371600" indent="0">
              <a:buFontTx/>
              <a:buNone/>
              <a:defRPr sz="825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44" y="226475"/>
            <a:ext cx="613844" cy="459995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1031082" y="292132"/>
            <a:ext cx="7501547" cy="5658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73289612"/>
      </p:ext>
    </p:extLst>
  </p:cSld>
  <p:clrMapOvr>
    <a:masterClrMapping/>
  </p:clrMapOvr>
  <p:hf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1"/>
            <a:ext cx="9144000" cy="5143500"/>
          </a:xfrm>
          <a:prstGeom prst="rect">
            <a:avLst/>
          </a:prstGeom>
          <a:gradFill flip="none" rotWithShape="1">
            <a:gsLst>
              <a:gs pos="100000">
                <a:srgbClr val="175571"/>
              </a:gs>
              <a:gs pos="56000">
                <a:srgbClr val="003145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04826" y="1047750"/>
            <a:ext cx="8029575" cy="2505075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4"/>
          </p:nvPr>
        </p:nvSpPr>
        <p:spPr>
          <a:xfrm>
            <a:off x="504826" y="3667125"/>
            <a:ext cx="8029574" cy="8572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050" b="0" i="0" baseline="0">
                <a:solidFill>
                  <a:schemeClr val="bg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  <a:lvl2pPr marL="342900" indent="0">
              <a:buFontTx/>
              <a:buNone/>
              <a:defRPr sz="1050"/>
            </a:lvl2pPr>
            <a:lvl3pPr marL="685800" indent="0">
              <a:buFontTx/>
              <a:buNone/>
              <a:defRPr sz="900"/>
            </a:lvl3pPr>
            <a:lvl4pPr marL="1028700" indent="0">
              <a:buFontTx/>
              <a:buNone/>
              <a:defRPr sz="825"/>
            </a:lvl4pPr>
            <a:lvl5pPr marL="1371600" indent="0">
              <a:buFontTx/>
              <a:buNone/>
              <a:defRPr sz="825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44" y="226475"/>
            <a:ext cx="613844" cy="459995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1031082" y="292132"/>
            <a:ext cx="7501547" cy="5658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00542" y="4925786"/>
            <a:ext cx="187251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©</a:t>
            </a:r>
            <a:r>
              <a:rPr lang="en-US" altLang="ja-JP" sz="600" baseline="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</a:t>
            </a:r>
            <a:r>
              <a:rPr lang="is-I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2023</a:t>
            </a: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Airspan Networks, Inc.</a:t>
            </a:r>
            <a:endParaRPr lang="en-US" sz="600" dirty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64953" y="4925786"/>
            <a:ext cx="163203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baseline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Commercially Confidential</a:t>
            </a:r>
            <a:endParaRPr lang="en-US" sz="600" baseline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17" name="Slide Number Placeholder 5"/>
          <p:cNvSpPr txBox="1">
            <a:spLocks/>
          </p:cNvSpPr>
          <p:nvPr/>
        </p:nvSpPr>
        <p:spPr>
          <a:xfrm>
            <a:off x="8630717" y="4875754"/>
            <a:ext cx="40490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3FC8C9-E5D4-8645-AA3D-93700A16DB51}" type="slidenum">
              <a:rPr lang="en-US" sz="900" baseline="0" smtClean="0">
                <a:solidFill>
                  <a:schemeClr val="bg1"/>
                </a:solidFill>
                <a:latin typeface="+mn-lt"/>
              </a:rPr>
              <a:pPr/>
              <a:t>‹#›</a:t>
            </a:fld>
            <a:endParaRPr lang="en-US" sz="900" baseline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47727411"/>
      </p:ext>
    </p:extLst>
  </p:cSld>
  <p:clrMapOvr>
    <a:masterClrMapping/>
  </p:clrMapOvr>
  <p:hf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Comparis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839647"/>
          </a:xfrm>
          <a:prstGeom prst="rect">
            <a:avLst/>
          </a:prstGeom>
        </p:spPr>
      </p:pic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1031082" y="1159391"/>
            <a:ext cx="2203948" cy="3327654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6024476" y="1159391"/>
            <a:ext cx="2196122" cy="3327654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Freeform 9"/>
          <p:cNvSpPr/>
          <p:nvPr/>
        </p:nvSpPr>
        <p:spPr>
          <a:xfrm>
            <a:off x="3392728" y="1277656"/>
            <a:ext cx="2487838" cy="718529"/>
          </a:xfrm>
          <a:custGeom>
            <a:avLst/>
            <a:gdLst>
              <a:gd name="connsiteX0" fmla="*/ 3104958 w 3317117"/>
              <a:gd name="connsiteY0" fmla="*/ 424320 h 424320"/>
              <a:gd name="connsiteX1" fmla="*/ 573451 w 3317117"/>
              <a:gd name="connsiteY1" fmla="*/ 424320 h 424320"/>
              <a:gd name="connsiteX2" fmla="*/ 573451 w 3317117"/>
              <a:gd name="connsiteY2" fmla="*/ 424319 h 424320"/>
              <a:gd name="connsiteX3" fmla="*/ 212159 w 3317117"/>
              <a:gd name="connsiteY3" fmla="*/ 424319 h 424320"/>
              <a:gd name="connsiteX4" fmla="*/ 0 w 3317117"/>
              <a:gd name="connsiteY4" fmla="*/ 212159 h 424320"/>
              <a:gd name="connsiteX5" fmla="*/ 212159 w 3317117"/>
              <a:gd name="connsiteY5" fmla="*/ 0 h 424320"/>
              <a:gd name="connsiteX6" fmla="*/ 2743666 w 3317117"/>
              <a:gd name="connsiteY6" fmla="*/ 0 h 424320"/>
              <a:gd name="connsiteX7" fmla="*/ 2743666 w 3317117"/>
              <a:gd name="connsiteY7" fmla="*/ 1 h 424320"/>
              <a:gd name="connsiteX8" fmla="*/ 3104958 w 3317117"/>
              <a:gd name="connsiteY8" fmla="*/ 1 h 424320"/>
              <a:gd name="connsiteX9" fmla="*/ 3317117 w 3317117"/>
              <a:gd name="connsiteY9" fmla="*/ 212161 h 42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317117" h="424320">
                <a:moveTo>
                  <a:pt x="3104958" y="424320"/>
                </a:moveTo>
                <a:lnTo>
                  <a:pt x="573451" y="424320"/>
                </a:lnTo>
                <a:lnTo>
                  <a:pt x="573451" y="424319"/>
                </a:lnTo>
                <a:lnTo>
                  <a:pt x="212159" y="424319"/>
                </a:lnTo>
                <a:lnTo>
                  <a:pt x="0" y="212159"/>
                </a:lnTo>
                <a:lnTo>
                  <a:pt x="212159" y="0"/>
                </a:lnTo>
                <a:lnTo>
                  <a:pt x="2743666" y="0"/>
                </a:lnTo>
                <a:lnTo>
                  <a:pt x="2743666" y="1"/>
                </a:lnTo>
                <a:lnTo>
                  <a:pt x="3104958" y="1"/>
                </a:lnTo>
                <a:lnTo>
                  <a:pt x="3317117" y="21216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b="0" i="0">
              <a:latin typeface="Avenir LT Std 35 Light" charset="0"/>
            </a:endParaRPr>
          </a:p>
        </p:txBody>
      </p:sp>
      <p:sp>
        <p:nvSpPr>
          <p:cNvPr id="14" name="Freeform 13"/>
          <p:cNvSpPr/>
          <p:nvPr/>
        </p:nvSpPr>
        <p:spPr>
          <a:xfrm>
            <a:off x="3392728" y="2068319"/>
            <a:ext cx="2487838" cy="718529"/>
          </a:xfrm>
          <a:custGeom>
            <a:avLst/>
            <a:gdLst>
              <a:gd name="connsiteX0" fmla="*/ 3104958 w 3317117"/>
              <a:gd name="connsiteY0" fmla="*/ 424320 h 424320"/>
              <a:gd name="connsiteX1" fmla="*/ 573451 w 3317117"/>
              <a:gd name="connsiteY1" fmla="*/ 424320 h 424320"/>
              <a:gd name="connsiteX2" fmla="*/ 573451 w 3317117"/>
              <a:gd name="connsiteY2" fmla="*/ 424319 h 424320"/>
              <a:gd name="connsiteX3" fmla="*/ 212159 w 3317117"/>
              <a:gd name="connsiteY3" fmla="*/ 424319 h 424320"/>
              <a:gd name="connsiteX4" fmla="*/ 0 w 3317117"/>
              <a:gd name="connsiteY4" fmla="*/ 212159 h 424320"/>
              <a:gd name="connsiteX5" fmla="*/ 212159 w 3317117"/>
              <a:gd name="connsiteY5" fmla="*/ 0 h 424320"/>
              <a:gd name="connsiteX6" fmla="*/ 2743666 w 3317117"/>
              <a:gd name="connsiteY6" fmla="*/ 0 h 424320"/>
              <a:gd name="connsiteX7" fmla="*/ 2743666 w 3317117"/>
              <a:gd name="connsiteY7" fmla="*/ 1 h 424320"/>
              <a:gd name="connsiteX8" fmla="*/ 3104958 w 3317117"/>
              <a:gd name="connsiteY8" fmla="*/ 1 h 424320"/>
              <a:gd name="connsiteX9" fmla="*/ 3317117 w 3317117"/>
              <a:gd name="connsiteY9" fmla="*/ 212161 h 42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317117" h="424320">
                <a:moveTo>
                  <a:pt x="3104958" y="424320"/>
                </a:moveTo>
                <a:lnTo>
                  <a:pt x="573451" y="424320"/>
                </a:lnTo>
                <a:lnTo>
                  <a:pt x="573451" y="424319"/>
                </a:lnTo>
                <a:lnTo>
                  <a:pt x="212159" y="424319"/>
                </a:lnTo>
                <a:lnTo>
                  <a:pt x="0" y="212159"/>
                </a:lnTo>
                <a:lnTo>
                  <a:pt x="212159" y="0"/>
                </a:lnTo>
                <a:lnTo>
                  <a:pt x="2743666" y="0"/>
                </a:lnTo>
                <a:lnTo>
                  <a:pt x="2743666" y="1"/>
                </a:lnTo>
                <a:lnTo>
                  <a:pt x="3104958" y="1"/>
                </a:lnTo>
                <a:lnTo>
                  <a:pt x="3317117" y="212161"/>
                </a:lnTo>
                <a:close/>
              </a:path>
            </a:pathLst>
          </a:custGeom>
          <a:solidFill>
            <a:schemeClr val="accent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b="0" i="0">
              <a:latin typeface="Avenir LT Std 35 Light" charset="0"/>
            </a:endParaRPr>
          </a:p>
        </p:txBody>
      </p:sp>
      <p:sp>
        <p:nvSpPr>
          <p:cNvPr id="18" name="Freeform 17"/>
          <p:cNvSpPr/>
          <p:nvPr/>
        </p:nvSpPr>
        <p:spPr>
          <a:xfrm>
            <a:off x="3385834" y="2858982"/>
            <a:ext cx="2487838" cy="718529"/>
          </a:xfrm>
          <a:custGeom>
            <a:avLst/>
            <a:gdLst>
              <a:gd name="connsiteX0" fmla="*/ 3104958 w 3317117"/>
              <a:gd name="connsiteY0" fmla="*/ 424320 h 424320"/>
              <a:gd name="connsiteX1" fmla="*/ 573451 w 3317117"/>
              <a:gd name="connsiteY1" fmla="*/ 424320 h 424320"/>
              <a:gd name="connsiteX2" fmla="*/ 573451 w 3317117"/>
              <a:gd name="connsiteY2" fmla="*/ 424319 h 424320"/>
              <a:gd name="connsiteX3" fmla="*/ 212159 w 3317117"/>
              <a:gd name="connsiteY3" fmla="*/ 424319 h 424320"/>
              <a:gd name="connsiteX4" fmla="*/ 0 w 3317117"/>
              <a:gd name="connsiteY4" fmla="*/ 212159 h 424320"/>
              <a:gd name="connsiteX5" fmla="*/ 212159 w 3317117"/>
              <a:gd name="connsiteY5" fmla="*/ 0 h 424320"/>
              <a:gd name="connsiteX6" fmla="*/ 2743666 w 3317117"/>
              <a:gd name="connsiteY6" fmla="*/ 0 h 424320"/>
              <a:gd name="connsiteX7" fmla="*/ 2743666 w 3317117"/>
              <a:gd name="connsiteY7" fmla="*/ 1 h 424320"/>
              <a:gd name="connsiteX8" fmla="*/ 3104958 w 3317117"/>
              <a:gd name="connsiteY8" fmla="*/ 1 h 424320"/>
              <a:gd name="connsiteX9" fmla="*/ 3317117 w 3317117"/>
              <a:gd name="connsiteY9" fmla="*/ 212161 h 42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317117" h="424320">
                <a:moveTo>
                  <a:pt x="3104958" y="424320"/>
                </a:moveTo>
                <a:lnTo>
                  <a:pt x="573451" y="424320"/>
                </a:lnTo>
                <a:lnTo>
                  <a:pt x="573451" y="424319"/>
                </a:lnTo>
                <a:lnTo>
                  <a:pt x="212159" y="424319"/>
                </a:lnTo>
                <a:lnTo>
                  <a:pt x="0" y="212159"/>
                </a:lnTo>
                <a:lnTo>
                  <a:pt x="212159" y="0"/>
                </a:lnTo>
                <a:lnTo>
                  <a:pt x="2743666" y="0"/>
                </a:lnTo>
                <a:lnTo>
                  <a:pt x="2743666" y="1"/>
                </a:lnTo>
                <a:lnTo>
                  <a:pt x="3104958" y="1"/>
                </a:lnTo>
                <a:lnTo>
                  <a:pt x="3317117" y="212161"/>
                </a:lnTo>
                <a:close/>
              </a:path>
            </a:pathLst>
          </a:custGeom>
          <a:solidFill>
            <a:schemeClr val="accent2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b="0" i="0">
              <a:latin typeface="Avenir LT Std 35 Light" charset="0"/>
            </a:endParaRPr>
          </a:p>
        </p:txBody>
      </p:sp>
      <p:sp>
        <p:nvSpPr>
          <p:cNvPr id="21" name="Freeform 20"/>
          <p:cNvSpPr/>
          <p:nvPr/>
        </p:nvSpPr>
        <p:spPr>
          <a:xfrm>
            <a:off x="3378940" y="3649645"/>
            <a:ext cx="2487838" cy="718529"/>
          </a:xfrm>
          <a:custGeom>
            <a:avLst/>
            <a:gdLst>
              <a:gd name="connsiteX0" fmla="*/ 3104958 w 3317117"/>
              <a:gd name="connsiteY0" fmla="*/ 424320 h 424320"/>
              <a:gd name="connsiteX1" fmla="*/ 573451 w 3317117"/>
              <a:gd name="connsiteY1" fmla="*/ 424320 h 424320"/>
              <a:gd name="connsiteX2" fmla="*/ 573451 w 3317117"/>
              <a:gd name="connsiteY2" fmla="*/ 424319 h 424320"/>
              <a:gd name="connsiteX3" fmla="*/ 212159 w 3317117"/>
              <a:gd name="connsiteY3" fmla="*/ 424319 h 424320"/>
              <a:gd name="connsiteX4" fmla="*/ 0 w 3317117"/>
              <a:gd name="connsiteY4" fmla="*/ 212159 h 424320"/>
              <a:gd name="connsiteX5" fmla="*/ 212159 w 3317117"/>
              <a:gd name="connsiteY5" fmla="*/ 0 h 424320"/>
              <a:gd name="connsiteX6" fmla="*/ 2743666 w 3317117"/>
              <a:gd name="connsiteY6" fmla="*/ 0 h 424320"/>
              <a:gd name="connsiteX7" fmla="*/ 2743666 w 3317117"/>
              <a:gd name="connsiteY7" fmla="*/ 1 h 424320"/>
              <a:gd name="connsiteX8" fmla="*/ 3104958 w 3317117"/>
              <a:gd name="connsiteY8" fmla="*/ 1 h 424320"/>
              <a:gd name="connsiteX9" fmla="*/ 3317117 w 3317117"/>
              <a:gd name="connsiteY9" fmla="*/ 212161 h 42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317117" h="424320">
                <a:moveTo>
                  <a:pt x="3104958" y="424320"/>
                </a:moveTo>
                <a:lnTo>
                  <a:pt x="573451" y="424320"/>
                </a:lnTo>
                <a:lnTo>
                  <a:pt x="573451" y="424319"/>
                </a:lnTo>
                <a:lnTo>
                  <a:pt x="212159" y="424319"/>
                </a:lnTo>
                <a:lnTo>
                  <a:pt x="0" y="212159"/>
                </a:lnTo>
                <a:lnTo>
                  <a:pt x="212159" y="0"/>
                </a:lnTo>
                <a:lnTo>
                  <a:pt x="2743666" y="0"/>
                </a:lnTo>
                <a:lnTo>
                  <a:pt x="2743666" y="1"/>
                </a:lnTo>
                <a:lnTo>
                  <a:pt x="3104958" y="1"/>
                </a:lnTo>
                <a:lnTo>
                  <a:pt x="3317117" y="21216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b="0" i="0">
              <a:latin typeface="Avenir LT Std 35 Light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3590021" y="1317792"/>
            <a:ext cx="2065734" cy="66137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050" b="0" i="0" baseline="0">
                <a:solidFill>
                  <a:schemeClr val="bg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050">
                <a:solidFill>
                  <a:schemeClr val="bg1"/>
                </a:solidFill>
              </a:defRPr>
            </a:lvl3pPr>
            <a:lvl4pPr>
              <a:defRPr sz="900">
                <a:solidFill>
                  <a:schemeClr val="bg1"/>
                </a:solidFill>
              </a:defRPr>
            </a:lvl4pPr>
            <a:lvl5pPr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Insert copy here</a:t>
            </a:r>
          </a:p>
        </p:txBody>
      </p:sp>
      <p:sp>
        <p:nvSpPr>
          <p:cNvPr id="24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3596885" y="2116562"/>
            <a:ext cx="2065734" cy="63650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050" b="0" i="0" baseline="0">
                <a:solidFill>
                  <a:schemeClr val="bg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050">
                <a:solidFill>
                  <a:schemeClr val="bg1"/>
                </a:solidFill>
              </a:defRPr>
            </a:lvl3pPr>
            <a:lvl4pPr>
              <a:defRPr sz="900">
                <a:solidFill>
                  <a:schemeClr val="bg1"/>
                </a:solidFill>
              </a:defRPr>
            </a:lvl4pPr>
            <a:lvl5pPr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Insert copy here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3589991" y="2901671"/>
            <a:ext cx="2065734" cy="65882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050" b="0" i="0" baseline="0">
                <a:solidFill>
                  <a:schemeClr val="bg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050">
                <a:solidFill>
                  <a:schemeClr val="bg1"/>
                </a:solidFill>
              </a:defRPr>
            </a:lvl3pPr>
            <a:lvl4pPr>
              <a:defRPr sz="900">
                <a:solidFill>
                  <a:schemeClr val="bg1"/>
                </a:solidFill>
              </a:defRPr>
            </a:lvl4pPr>
            <a:lvl5pPr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Insert copy here</a:t>
            </a:r>
          </a:p>
        </p:txBody>
      </p:sp>
      <p:sp>
        <p:nvSpPr>
          <p:cNvPr id="26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3603779" y="3694444"/>
            <a:ext cx="2065734" cy="65697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050" b="0" i="0" baseline="0">
                <a:solidFill>
                  <a:schemeClr val="bg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050">
                <a:solidFill>
                  <a:schemeClr val="bg1"/>
                </a:solidFill>
              </a:defRPr>
            </a:lvl3pPr>
            <a:lvl4pPr>
              <a:defRPr sz="900">
                <a:solidFill>
                  <a:schemeClr val="bg1"/>
                </a:solidFill>
              </a:defRPr>
            </a:lvl4pPr>
            <a:lvl5pPr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Insert copy here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44" y="226475"/>
            <a:ext cx="613844" cy="459995"/>
          </a:xfrm>
          <a:prstGeom prst="rect">
            <a:avLst/>
          </a:prstGeom>
        </p:spPr>
      </p:pic>
      <p:cxnSp>
        <p:nvCxnSpPr>
          <p:cNvPr id="19" name="Straight Connector 18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1031082" y="292132"/>
            <a:ext cx="7501547" cy="5658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4095828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839647"/>
          </a:xfrm>
          <a:prstGeom prst="rect">
            <a:avLst/>
          </a:prstGeom>
        </p:spPr>
      </p:pic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1031082" y="1123950"/>
            <a:ext cx="7179268" cy="3638550"/>
          </a:xfrm>
          <a:prstGeom prst="rect">
            <a:avLst/>
          </a:prstGeom>
        </p:spPr>
        <p:txBody>
          <a:bodyPr/>
          <a:lstStyle>
            <a:lvl1pPr marL="255985" indent="-255985">
              <a:lnSpc>
                <a:spcPct val="100000"/>
              </a:lnSpc>
              <a:defRPr sz="1800" b="0" i="0" baseline="0">
                <a:solidFill>
                  <a:schemeClr val="accent1"/>
                </a:solidFill>
                <a:latin typeface="Avenir LT Std 55 Roman" panose="020B0503020203020204" pitchFamily="34" charset="0"/>
                <a:ea typeface="Avenir LT Std 55 Roman" panose="020B0503020203020204" pitchFamily="34" charset="0"/>
                <a:cs typeface="Avenir LT Std 55 Roman" panose="020B0503020203020204" pitchFamily="34" charset="0"/>
              </a:defRPr>
            </a:lvl1pPr>
            <a:lvl2pPr marL="513160" indent="-257175">
              <a:defRPr sz="1350">
                <a:latin typeface="Avenir LT Std 55 Roman" panose="020B0503020203020204" pitchFamily="34" charset="0"/>
              </a:defRPr>
            </a:lvl2pPr>
            <a:lvl3pPr marL="769144" indent="-255985">
              <a:defRPr sz="1350">
                <a:latin typeface="Avenir LT Std 55 Roman" panose="020B0503020203020204" pitchFamily="34" charset="0"/>
              </a:defRPr>
            </a:lvl3pPr>
            <a:lvl4pPr>
              <a:defRPr sz="1350">
                <a:latin typeface="Avenir LT Std 55 Roman" panose="020B0503020203020204" pitchFamily="34" charset="0"/>
              </a:defRPr>
            </a:lvl4pPr>
            <a:lvl5pPr>
              <a:defRPr sz="1350">
                <a:latin typeface="Avenir LT Std 55 Roman" panose="020B0503020203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44" y="226475"/>
            <a:ext cx="613844" cy="459995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031082" y="292133"/>
            <a:ext cx="7348147" cy="394338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50307131"/>
      </p:ext>
    </p:extLst>
  </p:cSld>
  <p:clrMapOvr>
    <a:masterClrMapping/>
  </p:clrMapOvr>
  <p:hf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Image Comparis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0" y="1"/>
            <a:ext cx="9144000" cy="5143500"/>
          </a:xfrm>
          <a:prstGeom prst="rect">
            <a:avLst/>
          </a:prstGeom>
          <a:gradFill flip="none" rotWithShape="1">
            <a:gsLst>
              <a:gs pos="100000">
                <a:srgbClr val="175571"/>
              </a:gs>
              <a:gs pos="56000">
                <a:srgbClr val="003145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1031082" y="1159391"/>
            <a:ext cx="2203948" cy="3327654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6024476" y="1159391"/>
            <a:ext cx="2196122" cy="3327654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Freeform 9"/>
          <p:cNvSpPr/>
          <p:nvPr/>
        </p:nvSpPr>
        <p:spPr>
          <a:xfrm>
            <a:off x="3392728" y="1277656"/>
            <a:ext cx="2487838" cy="718529"/>
          </a:xfrm>
          <a:custGeom>
            <a:avLst/>
            <a:gdLst>
              <a:gd name="connsiteX0" fmla="*/ 3104958 w 3317117"/>
              <a:gd name="connsiteY0" fmla="*/ 424320 h 424320"/>
              <a:gd name="connsiteX1" fmla="*/ 573451 w 3317117"/>
              <a:gd name="connsiteY1" fmla="*/ 424320 h 424320"/>
              <a:gd name="connsiteX2" fmla="*/ 573451 w 3317117"/>
              <a:gd name="connsiteY2" fmla="*/ 424319 h 424320"/>
              <a:gd name="connsiteX3" fmla="*/ 212159 w 3317117"/>
              <a:gd name="connsiteY3" fmla="*/ 424319 h 424320"/>
              <a:gd name="connsiteX4" fmla="*/ 0 w 3317117"/>
              <a:gd name="connsiteY4" fmla="*/ 212159 h 424320"/>
              <a:gd name="connsiteX5" fmla="*/ 212159 w 3317117"/>
              <a:gd name="connsiteY5" fmla="*/ 0 h 424320"/>
              <a:gd name="connsiteX6" fmla="*/ 2743666 w 3317117"/>
              <a:gd name="connsiteY6" fmla="*/ 0 h 424320"/>
              <a:gd name="connsiteX7" fmla="*/ 2743666 w 3317117"/>
              <a:gd name="connsiteY7" fmla="*/ 1 h 424320"/>
              <a:gd name="connsiteX8" fmla="*/ 3104958 w 3317117"/>
              <a:gd name="connsiteY8" fmla="*/ 1 h 424320"/>
              <a:gd name="connsiteX9" fmla="*/ 3317117 w 3317117"/>
              <a:gd name="connsiteY9" fmla="*/ 212161 h 42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317117" h="424320">
                <a:moveTo>
                  <a:pt x="3104958" y="424320"/>
                </a:moveTo>
                <a:lnTo>
                  <a:pt x="573451" y="424320"/>
                </a:lnTo>
                <a:lnTo>
                  <a:pt x="573451" y="424319"/>
                </a:lnTo>
                <a:lnTo>
                  <a:pt x="212159" y="424319"/>
                </a:lnTo>
                <a:lnTo>
                  <a:pt x="0" y="212159"/>
                </a:lnTo>
                <a:lnTo>
                  <a:pt x="212159" y="0"/>
                </a:lnTo>
                <a:lnTo>
                  <a:pt x="2743666" y="0"/>
                </a:lnTo>
                <a:lnTo>
                  <a:pt x="2743666" y="1"/>
                </a:lnTo>
                <a:lnTo>
                  <a:pt x="3104958" y="1"/>
                </a:lnTo>
                <a:lnTo>
                  <a:pt x="3317117" y="21216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b="0" i="0">
              <a:latin typeface="Avenir LT Std 35 Light" charset="0"/>
              <a:ea typeface="Avenir LT Std 35 Light" charset="0"/>
              <a:cs typeface="Avenir LT Std 35 Light" charset="0"/>
            </a:endParaRPr>
          </a:p>
        </p:txBody>
      </p:sp>
      <p:sp>
        <p:nvSpPr>
          <p:cNvPr id="14" name="Freeform 13"/>
          <p:cNvSpPr/>
          <p:nvPr/>
        </p:nvSpPr>
        <p:spPr>
          <a:xfrm>
            <a:off x="3392728" y="2068319"/>
            <a:ext cx="2487838" cy="718529"/>
          </a:xfrm>
          <a:custGeom>
            <a:avLst/>
            <a:gdLst>
              <a:gd name="connsiteX0" fmla="*/ 3104958 w 3317117"/>
              <a:gd name="connsiteY0" fmla="*/ 424320 h 424320"/>
              <a:gd name="connsiteX1" fmla="*/ 573451 w 3317117"/>
              <a:gd name="connsiteY1" fmla="*/ 424320 h 424320"/>
              <a:gd name="connsiteX2" fmla="*/ 573451 w 3317117"/>
              <a:gd name="connsiteY2" fmla="*/ 424319 h 424320"/>
              <a:gd name="connsiteX3" fmla="*/ 212159 w 3317117"/>
              <a:gd name="connsiteY3" fmla="*/ 424319 h 424320"/>
              <a:gd name="connsiteX4" fmla="*/ 0 w 3317117"/>
              <a:gd name="connsiteY4" fmla="*/ 212159 h 424320"/>
              <a:gd name="connsiteX5" fmla="*/ 212159 w 3317117"/>
              <a:gd name="connsiteY5" fmla="*/ 0 h 424320"/>
              <a:gd name="connsiteX6" fmla="*/ 2743666 w 3317117"/>
              <a:gd name="connsiteY6" fmla="*/ 0 h 424320"/>
              <a:gd name="connsiteX7" fmla="*/ 2743666 w 3317117"/>
              <a:gd name="connsiteY7" fmla="*/ 1 h 424320"/>
              <a:gd name="connsiteX8" fmla="*/ 3104958 w 3317117"/>
              <a:gd name="connsiteY8" fmla="*/ 1 h 424320"/>
              <a:gd name="connsiteX9" fmla="*/ 3317117 w 3317117"/>
              <a:gd name="connsiteY9" fmla="*/ 212161 h 42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317117" h="424320">
                <a:moveTo>
                  <a:pt x="3104958" y="424320"/>
                </a:moveTo>
                <a:lnTo>
                  <a:pt x="573451" y="424320"/>
                </a:lnTo>
                <a:lnTo>
                  <a:pt x="573451" y="424319"/>
                </a:lnTo>
                <a:lnTo>
                  <a:pt x="212159" y="424319"/>
                </a:lnTo>
                <a:lnTo>
                  <a:pt x="0" y="212159"/>
                </a:lnTo>
                <a:lnTo>
                  <a:pt x="212159" y="0"/>
                </a:lnTo>
                <a:lnTo>
                  <a:pt x="2743666" y="0"/>
                </a:lnTo>
                <a:lnTo>
                  <a:pt x="2743666" y="1"/>
                </a:lnTo>
                <a:lnTo>
                  <a:pt x="3104958" y="1"/>
                </a:lnTo>
                <a:lnTo>
                  <a:pt x="3317117" y="212161"/>
                </a:lnTo>
                <a:close/>
              </a:path>
            </a:pathLst>
          </a:custGeom>
          <a:solidFill>
            <a:schemeClr val="accent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b="0" i="0">
              <a:latin typeface="Avenir LT Std 35 Light" charset="0"/>
              <a:ea typeface="Avenir LT Std 35 Light" charset="0"/>
              <a:cs typeface="Avenir LT Std 35 Light" charset="0"/>
            </a:endParaRPr>
          </a:p>
        </p:txBody>
      </p:sp>
      <p:sp>
        <p:nvSpPr>
          <p:cNvPr id="18" name="Freeform 17"/>
          <p:cNvSpPr/>
          <p:nvPr/>
        </p:nvSpPr>
        <p:spPr>
          <a:xfrm>
            <a:off x="3385834" y="2858982"/>
            <a:ext cx="2487838" cy="718529"/>
          </a:xfrm>
          <a:custGeom>
            <a:avLst/>
            <a:gdLst>
              <a:gd name="connsiteX0" fmla="*/ 3104958 w 3317117"/>
              <a:gd name="connsiteY0" fmla="*/ 424320 h 424320"/>
              <a:gd name="connsiteX1" fmla="*/ 573451 w 3317117"/>
              <a:gd name="connsiteY1" fmla="*/ 424320 h 424320"/>
              <a:gd name="connsiteX2" fmla="*/ 573451 w 3317117"/>
              <a:gd name="connsiteY2" fmla="*/ 424319 h 424320"/>
              <a:gd name="connsiteX3" fmla="*/ 212159 w 3317117"/>
              <a:gd name="connsiteY3" fmla="*/ 424319 h 424320"/>
              <a:gd name="connsiteX4" fmla="*/ 0 w 3317117"/>
              <a:gd name="connsiteY4" fmla="*/ 212159 h 424320"/>
              <a:gd name="connsiteX5" fmla="*/ 212159 w 3317117"/>
              <a:gd name="connsiteY5" fmla="*/ 0 h 424320"/>
              <a:gd name="connsiteX6" fmla="*/ 2743666 w 3317117"/>
              <a:gd name="connsiteY6" fmla="*/ 0 h 424320"/>
              <a:gd name="connsiteX7" fmla="*/ 2743666 w 3317117"/>
              <a:gd name="connsiteY7" fmla="*/ 1 h 424320"/>
              <a:gd name="connsiteX8" fmla="*/ 3104958 w 3317117"/>
              <a:gd name="connsiteY8" fmla="*/ 1 h 424320"/>
              <a:gd name="connsiteX9" fmla="*/ 3317117 w 3317117"/>
              <a:gd name="connsiteY9" fmla="*/ 212161 h 42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317117" h="424320">
                <a:moveTo>
                  <a:pt x="3104958" y="424320"/>
                </a:moveTo>
                <a:lnTo>
                  <a:pt x="573451" y="424320"/>
                </a:lnTo>
                <a:lnTo>
                  <a:pt x="573451" y="424319"/>
                </a:lnTo>
                <a:lnTo>
                  <a:pt x="212159" y="424319"/>
                </a:lnTo>
                <a:lnTo>
                  <a:pt x="0" y="212159"/>
                </a:lnTo>
                <a:lnTo>
                  <a:pt x="212159" y="0"/>
                </a:lnTo>
                <a:lnTo>
                  <a:pt x="2743666" y="0"/>
                </a:lnTo>
                <a:lnTo>
                  <a:pt x="2743666" y="1"/>
                </a:lnTo>
                <a:lnTo>
                  <a:pt x="3104958" y="1"/>
                </a:lnTo>
                <a:lnTo>
                  <a:pt x="3317117" y="212161"/>
                </a:lnTo>
                <a:close/>
              </a:path>
            </a:pathLst>
          </a:custGeom>
          <a:solidFill>
            <a:schemeClr val="accent2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b="0" i="0">
              <a:latin typeface="Avenir LT Std 35 Light" charset="0"/>
              <a:ea typeface="Avenir LT Std 35 Light" charset="0"/>
              <a:cs typeface="Avenir LT Std 35 Light" charset="0"/>
            </a:endParaRPr>
          </a:p>
        </p:txBody>
      </p:sp>
      <p:sp>
        <p:nvSpPr>
          <p:cNvPr id="21" name="Freeform 20"/>
          <p:cNvSpPr/>
          <p:nvPr/>
        </p:nvSpPr>
        <p:spPr>
          <a:xfrm>
            <a:off x="3378940" y="3649645"/>
            <a:ext cx="2487838" cy="718529"/>
          </a:xfrm>
          <a:custGeom>
            <a:avLst/>
            <a:gdLst>
              <a:gd name="connsiteX0" fmla="*/ 3104958 w 3317117"/>
              <a:gd name="connsiteY0" fmla="*/ 424320 h 424320"/>
              <a:gd name="connsiteX1" fmla="*/ 573451 w 3317117"/>
              <a:gd name="connsiteY1" fmla="*/ 424320 h 424320"/>
              <a:gd name="connsiteX2" fmla="*/ 573451 w 3317117"/>
              <a:gd name="connsiteY2" fmla="*/ 424319 h 424320"/>
              <a:gd name="connsiteX3" fmla="*/ 212159 w 3317117"/>
              <a:gd name="connsiteY3" fmla="*/ 424319 h 424320"/>
              <a:gd name="connsiteX4" fmla="*/ 0 w 3317117"/>
              <a:gd name="connsiteY4" fmla="*/ 212159 h 424320"/>
              <a:gd name="connsiteX5" fmla="*/ 212159 w 3317117"/>
              <a:gd name="connsiteY5" fmla="*/ 0 h 424320"/>
              <a:gd name="connsiteX6" fmla="*/ 2743666 w 3317117"/>
              <a:gd name="connsiteY6" fmla="*/ 0 h 424320"/>
              <a:gd name="connsiteX7" fmla="*/ 2743666 w 3317117"/>
              <a:gd name="connsiteY7" fmla="*/ 1 h 424320"/>
              <a:gd name="connsiteX8" fmla="*/ 3104958 w 3317117"/>
              <a:gd name="connsiteY8" fmla="*/ 1 h 424320"/>
              <a:gd name="connsiteX9" fmla="*/ 3317117 w 3317117"/>
              <a:gd name="connsiteY9" fmla="*/ 212161 h 42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317117" h="424320">
                <a:moveTo>
                  <a:pt x="3104958" y="424320"/>
                </a:moveTo>
                <a:lnTo>
                  <a:pt x="573451" y="424320"/>
                </a:lnTo>
                <a:lnTo>
                  <a:pt x="573451" y="424319"/>
                </a:lnTo>
                <a:lnTo>
                  <a:pt x="212159" y="424319"/>
                </a:lnTo>
                <a:lnTo>
                  <a:pt x="0" y="212159"/>
                </a:lnTo>
                <a:lnTo>
                  <a:pt x="212159" y="0"/>
                </a:lnTo>
                <a:lnTo>
                  <a:pt x="2743666" y="0"/>
                </a:lnTo>
                <a:lnTo>
                  <a:pt x="2743666" y="1"/>
                </a:lnTo>
                <a:lnTo>
                  <a:pt x="3104958" y="1"/>
                </a:lnTo>
                <a:lnTo>
                  <a:pt x="3317117" y="21216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b="0" i="0">
              <a:latin typeface="Avenir LT Std 35 Light" charset="0"/>
              <a:ea typeface="Avenir LT Std 35 Light" charset="0"/>
              <a:cs typeface="Avenir LT Std 35 Light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3590021" y="1317792"/>
            <a:ext cx="2065734" cy="66137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050" b="0" i="0" baseline="0">
                <a:solidFill>
                  <a:schemeClr val="bg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050">
                <a:solidFill>
                  <a:schemeClr val="bg1"/>
                </a:solidFill>
              </a:defRPr>
            </a:lvl3pPr>
            <a:lvl4pPr>
              <a:defRPr sz="900">
                <a:solidFill>
                  <a:schemeClr val="bg1"/>
                </a:solidFill>
              </a:defRPr>
            </a:lvl4pPr>
            <a:lvl5pPr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Insert copy here</a:t>
            </a:r>
          </a:p>
        </p:txBody>
      </p:sp>
      <p:sp>
        <p:nvSpPr>
          <p:cNvPr id="24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3596885" y="2116562"/>
            <a:ext cx="2065734" cy="63650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050" b="0" i="0" baseline="0">
                <a:solidFill>
                  <a:schemeClr val="bg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050">
                <a:solidFill>
                  <a:schemeClr val="bg1"/>
                </a:solidFill>
              </a:defRPr>
            </a:lvl3pPr>
            <a:lvl4pPr>
              <a:defRPr sz="900">
                <a:solidFill>
                  <a:schemeClr val="bg1"/>
                </a:solidFill>
              </a:defRPr>
            </a:lvl4pPr>
            <a:lvl5pPr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Insert copy here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3589991" y="2901671"/>
            <a:ext cx="2065734" cy="65882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050" b="0" i="0" baseline="0">
                <a:solidFill>
                  <a:schemeClr val="bg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050">
                <a:solidFill>
                  <a:schemeClr val="bg1"/>
                </a:solidFill>
              </a:defRPr>
            </a:lvl3pPr>
            <a:lvl4pPr>
              <a:defRPr sz="900">
                <a:solidFill>
                  <a:schemeClr val="bg1"/>
                </a:solidFill>
              </a:defRPr>
            </a:lvl4pPr>
            <a:lvl5pPr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Insert copy here</a:t>
            </a:r>
          </a:p>
        </p:txBody>
      </p:sp>
      <p:sp>
        <p:nvSpPr>
          <p:cNvPr id="26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3603779" y="3694444"/>
            <a:ext cx="2065734" cy="65697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050" b="0" i="0" baseline="0">
                <a:solidFill>
                  <a:schemeClr val="bg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050">
                <a:solidFill>
                  <a:schemeClr val="bg1"/>
                </a:solidFill>
              </a:defRPr>
            </a:lvl3pPr>
            <a:lvl4pPr>
              <a:defRPr sz="900">
                <a:solidFill>
                  <a:schemeClr val="bg1"/>
                </a:solidFill>
              </a:defRPr>
            </a:lvl4pPr>
            <a:lvl5pPr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Insert copy here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44" y="226475"/>
            <a:ext cx="613844" cy="459995"/>
          </a:xfrm>
          <a:prstGeom prst="rect">
            <a:avLst/>
          </a:prstGeom>
        </p:spPr>
      </p:pic>
      <p:cxnSp>
        <p:nvCxnSpPr>
          <p:cNvPr id="19" name="Straight Connector 18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1031082" y="292132"/>
            <a:ext cx="7501547" cy="5658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00542" y="4925786"/>
            <a:ext cx="187251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©</a:t>
            </a:r>
            <a:r>
              <a:rPr lang="en-US" altLang="ja-JP" sz="600" baseline="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</a:t>
            </a:r>
            <a:r>
              <a:rPr lang="is-I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2023</a:t>
            </a: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Airspan Networks, Inc.</a:t>
            </a:r>
            <a:endParaRPr lang="en-US" sz="600" dirty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064953" y="4925786"/>
            <a:ext cx="163203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baseline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Commercially Confidential</a:t>
            </a:r>
            <a:endParaRPr lang="en-US" sz="600" baseline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29" name="Slide Number Placeholder 5"/>
          <p:cNvSpPr txBox="1">
            <a:spLocks/>
          </p:cNvSpPr>
          <p:nvPr/>
        </p:nvSpPr>
        <p:spPr>
          <a:xfrm>
            <a:off x="8630717" y="4875754"/>
            <a:ext cx="40490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3FC8C9-E5D4-8645-AA3D-93700A16DB51}" type="slidenum">
              <a:rPr lang="en-US" sz="900" baseline="0" smtClean="0">
                <a:solidFill>
                  <a:schemeClr val="bg1"/>
                </a:solidFill>
                <a:latin typeface="+mn-lt"/>
              </a:rPr>
              <a:pPr/>
              <a:t>‹#›</a:t>
            </a:fld>
            <a:endParaRPr lang="en-US" sz="900" baseline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47592810"/>
      </p:ext>
    </p:extLst>
  </p:cSld>
  <p:clrMapOvr>
    <a:masterClrMapping/>
  </p:clrMapOvr>
  <p:hf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oces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839647"/>
          </a:xfrm>
          <a:prstGeom prst="rect">
            <a:avLst/>
          </a:prstGeom>
        </p:spPr>
      </p:pic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04826" y="1047750"/>
            <a:ext cx="1850117" cy="2505075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4"/>
          </p:nvPr>
        </p:nvSpPr>
        <p:spPr>
          <a:xfrm>
            <a:off x="504825" y="3667125"/>
            <a:ext cx="1876425" cy="8572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050" b="0" i="0" baseline="0">
                <a:solidFill>
                  <a:schemeClr val="accent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  <a:lvl2pPr marL="342900" indent="0">
              <a:buFontTx/>
              <a:buNone/>
              <a:defRPr sz="1050"/>
            </a:lvl2pPr>
            <a:lvl3pPr marL="685800" indent="0">
              <a:buFontTx/>
              <a:buNone/>
              <a:defRPr sz="900"/>
            </a:lvl3pPr>
            <a:lvl4pPr marL="1028700" indent="0">
              <a:buFontTx/>
              <a:buNone/>
              <a:defRPr sz="825"/>
            </a:lvl4pPr>
            <a:lvl5pPr marL="1371600" indent="0">
              <a:buFontTx/>
              <a:buNone/>
              <a:defRPr sz="825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2574226" y="1047750"/>
            <a:ext cx="1850117" cy="2505075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7" name="Text Placeholder 34"/>
          <p:cNvSpPr>
            <a:spLocks noGrp="1"/>
          </p:cNvSpPr>
          <p:nvPr>
            <p:ph type="body" sz="quarter" idx="16"/>
          </p:nvPr>
        </p:nvSpPr>
        <p:spPr>
          <a:xfrm>
            <a:off x="2574226" y="3667125"/>
            <a:ext cx="1876425" cy="8572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050" b="0" i="0" baseline="0">
                <a:solidFill>
                  <a:schemeClr val="accent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  <a:lvl2pPr marL="342900" indent="0">
              <a:buFontTx/>
              <a:buNone/>
              <a:defRPr sz="1050"/>
            </a:lvl2pPr>
            <a:lvl3pPr marL="685800" indent="0">
              <a:buFontTx/>
              <a:buNone/>
              <a:defRPr sz="900"/>
            </a:lvl3pPr>
            <a:lvl4pPr marL="1028700" indent="0">
              <a:buFontTx/>
              <a:buNone/>
              <a:defRPr sz="825"/>
            </a:lvl4pPr>
            <a:lvl5pPr marL="1371600" indent="0">
              <a:buFontTx/>
              <a:buNone/>
              <a:defRPr sz="825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643627" y="1047750"/>
            <a:ext cx="1850117" cy="2505075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9" name="Text Placeholder 34"/>
          <p:cNvSpPr>
            <a:spLocks noGrp="1"/>
          </p:cNvSpPr>
          <p:nvPr>
            <p:ph type="body" sz="quarter" idx="18"/>
          </p:nvPr>
        </p:nvSpPr>
        <p:spPr>
          <a:xfrm>
            <a:off x="4643627" y="3667125"/>
            <a:ext cx="1876425" cy="8572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050" b="0" i="0" baseline="0">
                <a:solidFill>
                  <a:schemeClr val="accent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  <a:lvl2pPr marL="342900" indent="0">
              <a:buFontTx/>
              <a:buNone/>
              <a:defRPr sz="1050"/>
            </a:lvl2pPr>
            <a:lvl3pPr marL="685800" indent="0">
              <a:buFontTx/>
              <a:buNone/>
              <a:defRPr sz="900"/>
            </a:lvl3pPr>
            <a:lvl4pPr marL="1028700" indent="0">
              <a:buFontTx/>
              <a:buNone/>
              <a:defRPr sz="825"/>
            </a:lvl4pPr>
            <a:lvl5pPr marL="1371600" indent="0">
              <a:buFontTx/>
              <a:buNone/>
              <a:defRPr sz="825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713028" y="1047750"/>
            <a:ext cx="1850117" cy="2505075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1" name="Text Placeholder 34"/>
          <p:cNvSpPr>
            <a:spLocks noGrp="1"/>
          </p:cNvSpPr>
          <p:nvPr>
            <p:ph type="body" sz="quarter" idx="20"/>
          </p:nvPr>
        </p:nvSpPr>
        <p:spPr>
          <a:xfrm>
            <a:off x="6713027" y="3667125"/>
            <a:ext cx="1876425" cy="8572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050" b="0" i="0" baseline="0">
                <a:solidFill>
                  <a:schemeClr val="accent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  <a:lvl2pPr marL="342900" indent="0">
              <a:buFontTx/>
              <a:buNone/>
              <a:defRPr sz="1050"/>
            </a:lvl2pPr>
            <a:lvl3pPr marL="685800" indent="0">
              <a:buFontTx/>
              <a:buNone/>
              <a:defRPr sz="900"/>
            </a:lvl3pPr>
            <a:lvl4pPr marL="1028700" indent="0">
              <a:buFontTx/>
              <a:buNone/>
              <a:defRPr sz="825"/>
            </a:lvl4pPr>
            <a:lvl5pPr marL="1371600" indent="0">
              <a:buFontTx/>
              <a:buNone/>
              <a:defRPr sz="825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Pentagon 15"/>
          <p:cNvSpPr/>
          <p:nvPr/>
        </p:nvSpPr>
        <p:spPr>
          <a:xfrm>
            <a:off x="508397" y="3241669"/>
            <a:ext cx="1994453" cy="318239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="0" i="0">
              <a:latin typeface="Avenir LT Std 35 Light" charset="0"/>
            </a:endParaRPr>
          </a:p>
        </p:txBody>
      </p:sp>
      <p:sp>
        <p:nvSpPr>
          <p:cNvPr id="17" name="Pentagon 16"/>
          <p:cNvSpPr/>
          <p:nvPr/>
        </p:nvSpPr>
        <p:spPr>
          <a:xfrm>
            <a:off x="2579239" y="3241669"/>
            <a:ext cx="1994453" cy="318239"/>
          </a:xfrm>
          <a:prstGeom prst="homePlate">
            <a:avLst/>
          </a:prstGeom>
          <a:solidFill>
            <a:schemeClr val="accent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="0" i="0">
              <a:latin typeface="Avenir LT Std 35 Light" charset="0"/>
            </a:endParaRPr>
          </a:p>
        </p:txBody>
      </p:sp>
      <p:sp>
        <p:nvSpPr>
          <p:cNvPr id="18" name="Pentagon 17"/>
          <p:cNvSpPr/>
          <p:nvPr/>
        </p:nvSpPr>
        <p:spPr>
          <a:xfrm>
            <a:off x="4650080" y="3241669"/>
            <a:ext cx="1994453" cy="318239"/>
          </a:xfrm>
          <a:prstGeom prst="homePlate">
            <a:avLst/>
          </a:prstGeom>
          <a:solidFill>
            <a:schemeClr val="accent2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="0" i="0">
              <a:latin typeface="Avenir LT Std 35 Light" charset="0"/>
            </a:endParaRPr>
          </a:p>
        </p:txBody>
      </p:sp>
      <p:sp>
        <p:nvSpPr>
          <p:cNvPr id="19" name="Pentagon 18"/>
          <p:cNvSpPr/>
          <p:nvPr/>
        </p:nvSpPr>
        <p:spPr>
          <a:xfrm>
            <a:off x="6720922" y="3241669"/>
            <a:ext cx="1994453" cy="318239"/>
          </a:xfrm>
          <a:prstGeom prst="homePlat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="0" i="0">
              <a:latin typeface="Avenir LT Std 35 Light" charset="0"/>
            </a:endParaRP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500857" y="3246197"/>
            <a:ext cx="1854086" cy="31371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050">
                <a:solidFill>
                  <a:schemeClr val="bg1"/>
                </a:solidFill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050">
                <a:solidFill>
                  <a:schemeClr val="bg1"/>
                </a:solidFill>
              </a:defRPr>
            </a:lvl3pPr>
            <a:lvl4pPr>
              <a:defRPr sz="900">
                <a:solidFill>
                  <a:schemeClr val="bg1"/>
                </a:solidFill>
              </a:defRPr>
            </a:lvl4pPr>
            <a:lvl5pPr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Step 1</a:t>
            </a:r>
          </a:p>
        </p:txBody>
      </p:sp>
      <p:sp>
        <p:nvSpPr>
          <p:cNvPr id="26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2579239" y="3246197"/>
            <a:ext cx="1854086" cy="31371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050">
                <a:solidFill>
                  <a:schemeClr val="bg1"/>
                </a:solidFill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050">
                <a:solidFill>
                  <a:schemeClr val="bg1"/>
                </a:solidFill>
              </a:defRPr>
            </a:lvl3pPr>
            <a:lvl4pPr>
              <a:defRPr sz="900">
                <a:solidFill>
                  <a:schemeClr val="bg1"/>
                </a:solidFill>
              </a:defRPr>
            </a:lvl4pPr>
            <a:lvl5pPr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Step 2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654796" y="3239114"/>
            <a:ext cx="1854086" cy="31371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050">
                <a:solidFill>
                  <a:schemeClr val="bg1"/>
                </a:solidFill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050">
                <a:solidFill>
                  <a:schemeClr val="bg1"/>
                </a:solidFill>
              </a:defRPr>
            </a:lvl3pPr>
            <a:lvl4pPr>
              <a:defRPr sz="900">
                <a:solidFill>
                  <a:schemeClr val="bg1"/>
                </a:solidFill>
              </a:defRPr>
            </a:lvl4pPr>
            <a:lvl5pPr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Step 3</a:t>
            </a:r>
          </a:p>
        </p:txBody>
      </p:sp>
      <p:sp>
        <p:nvSpPr>
          <p:cNvPr id="28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6711043" y="3243932"/>
            <a:ext cx="1854086" cy="31371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050">
                <a:solidFill>
                  <a:schemeClr val="bg1"/>
                </a:solidFill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050">
                <a:solidFill>
                  <a:schemeClr val="bg1"/>
                </a:solidFill>
              </a:defRPr>
            </a:lvl3pPr>
            <a:lvl4pPr>
              <a:defRPr sz="900">
                <a:solidFill>
                  <a:schemeClr val="bg1"/>
                </a:solidFill>
              </a:defRPr>
            </a:lvl4pPr>
            <a:lvl5pPr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Step 4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44" y="226475"/>
            <a:ext cx="613844" cy="459995"/>
          </a:xfrm>
          <a:prstGeom prst="rect">
            <a:avLst/>
          </a:prstGeom>
        </p:spPr>
      </p:pic>
      <p:cxnSp>
        <p:nvCxnSpPr>
          <p:cNvPr id="23" name="Straight Connector 22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1031082" y="292132"/>
            <a:ext cx="7501547" cy="5658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8774684"/>
      </p:ext>
    </p:extLst>
  </p:cSld>
  <p:clrMapOvr>
    <a:masterClrMapping/>
  </p:clrMapOvr>
  <p:hf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Proces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0" y="1"/>
            <a:ext cx="9144000" cy="5143500"/>
          </a:xfrm>
          <a:prstGeom prst="rect">
            <a:avLst/>
          </a:prstGeom>
          <a:gradFill flip="none" rotWithShape="1">
            <a:gsLst>
              <a:gs pos="100000">
                <a:srgbClr val="175571"/>
              </a:gs>
              <a:gs pos="56000">
                <a:srgbClr val="003145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04826" y="1047750"/>
            <a:ext cx="1850117" cy="2505075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4"/>
          </p:nvPr>
        </p:nvSpPr>
        <p:spPr>
          <a:xfrm>
            <a:off x="504825" y="3667125"/>
            <a:ext cx="1876425" cy="8572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050" b="0" i="0" baseline="0">
                <a:solidFill>
                  <a:schemeClr val="bg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  <a:lvl2pPr marL="342900" indent="0">
              <a:buFontTx/>
              <a:buNone/>
              <a:defRPr sz="1050"/>
            </a:lvl2pPr>
            <a:lvl3pPr marL="685800" indent="0">
              <a:buFontTx/>
              <a:buNone/>
              <a:defRPr sz="900"/>
            </a:lvl3pPr>
            <a:lvl4pPr marL="1028700" indent="0">
              <a:buFontTx/>
              <a:buNone/>
              <a:defRPr sz="825"/>
            </a:lvl4pPr>
            <a:lvl5pPr marL="1371600" indent="0">
              <a:buFontTx/>
              <a:buNone/>
              <a:defRPr sz="825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2574226" y="1047750"/>
            <a:ext cx="1850117" cy="2505075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7" name="Text Placeholder 34"/>
          <p:cNvSpPr>
            <a:spLocks noGrp="1"/>
          </p:cNvSpPr>
          <p:nvPr>
            <p:ph type="body" sz="quarter" idx="16"/>
          </p:nvPr>
        </p:nvSpPr>
        <p:spPr>
          <a:xfrm>
            <a:off x="2574226" y="3667125"/>
            <a:ext cx="1876425" cy="8572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050" b="0" i="0" baseline="0">
                <a:solidFill>
                  <a:schemeClr val="bg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  <a:lvl2pPr marL="342900" indent="0">
              <a:buFontTx/>
              <a:buNone/>
              <a:defRPr sz="1050"/>
            </a:lvl2pPr>
            <a:lvl3pPr marL="685800" indent="0">
              <a:buFontTx/>
              <a:buNone/>
              <a:defRPr sz="900"/>
            </a:lvl3pPr>
            <a:lvl4pPr marL="1028700" indent="0">
              <a:buFontTx/>
              <a:buNone/>
              <a:defRPr sz="825"/>
            </a:lvl4pPr>
            <a:lvl5pPr marL="1371600" indent="0">
              <a:buFontTx/>
              <a:buNone/>
              <a:defRPr sz="825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643627" y="1047750"/>
            <a:ext cx="1850117" cy="2505075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9" name="Text Placeholder 34"/>
          <p:cNvSpPr>
            <a:spLocks noGrp="1"/>
          </p:cNvSpPr>
          <p:nvPr>
            <p:ph type="body" sz="quarter" idx="18"/>
          </p:nvPr>
        </p:nvSpPr>
        <p:spPr>
          <a:xfrm>
            <a:off x="4643627" y="3667125"/>
            <a:ext cx="1876425" cy="8572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050" b="0" i="0" baseline="0">
                <a:solidFill>
                  <a:schemeClr val="bg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  <a:lvl2pPr marL="342900" indent="0">
              <a:buFontTx/>
              <a:buNone/>
              <a:defRPr sz="1050"/>
            </a:lvl2pPr>
            <a:lvl3pPr marL="685800" indent="0">
              <a:buFontTx/>
              <a:buNone/>
              <a:defRPr sz="900"/>
            </a:lvl3pPr>
            <a:lvl4pPr marL="1028700" indent="0">
              <a:buFontTx/>
              <a:buNone/>
              <a:defRPr sz="825"/>
            </a:lvl4pPr>
            <a:lvl5pPr marL="1371600" indent="0">
              <a:buFontTx/>
              <a:buNone/>
              <a:defRPr sz="825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713028" y="1047750"/>
            <a:ext cx="1850117" cy="2505075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1" name="Text Placeholder 34"/>
          <p:cNvSpPr>
            <a:spLocks noGrp="1"/>
          </p:cNvSpPr>
          <p:nvPr>
            <p:ph type="body" sz="quarter" idx="20"/>
          </p:nvPr>
        </p:nvSpPr>
        <p:spPr>
          <a:xfrm>
            <a:off x="6713027" y="3667125"/>
            <a:ext cx="1876425" cy="8572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050" b="0" i="0" baseline="0">
                <a:solidFill>
                  <a:schemeClr val="bg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  <a:lvl2pPr marL="342900" indent="0">
              <a:buFontTx/>
              <a:buNone/>
              <a:defRPr sz="1050"/>
            </a:lvl2pPr>
            <a:lvl3pPr marL="685800" indent="0">
              <a:buFontTx/>
              <a:buNone/>
              <a:defRPr sz="900"/>
            </a:lvl3pPr>
            <a:lvl4pPr marL="1028700" indent="0">
              <a:buFontTx/>
              <a:buNone/>
              <a:defRPr sz="825"/>
            </a:lvl4pPr>
            <a:lvl5pPr marL="1371600" indent="0">
              <a:buFontTx/>
              <a:buNone/>
              <a:defRPr sz="825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Pentagon 15"/>
          <p:cNvSpPr/>
          <p:nvPr/>
        </p:nvSpPr>
        <p:spPr>
          <a:xfrm>
            <a:off x="508397" y="3241669"/>
            <a:ext cx="1994453" cy="318239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="0" i="0">
              <a:latin typeface="Avenir LT Std 35 Light" charset="0"/>
            </a:endParaRPr>
          </a:p>
        </p:txBody>
      </p:sp>
      <p:sp>
        <p:nvSpPr>
          <p:cNvPr id="17" name="Pentagon 16"/>
          <p:cNvSpPr/>
          <p:nvPr/>
        </p:nvSpPr>
        <p:spPr>
          <a:xfrm>
            <a:off x="2579239" y="3241669"/>
            <a:ext cx="1994453" cy="318239"/>
          </a:xfrm>
          <a:prstGeom prst="homePlate">
            <a:avLst/>
          </a:prstGeom>
          <a:solidFill>
            <a:schemeClr val="accent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="0" i="0">
              <a:latin typeface="Avenir LT Std 35 Light" charset="0"/>
            </a:endParaRPr>
          </a:p>
        </p:txBody>
      </p:sp>
      <p:sp>
        <p:nvSpPr>
          <p:cNvPr id="18" name="Pentagon 17"/>
          <p:cNvSpPr/>
          <p:nvPr/>
        </p:nvSpPr>
        <p:spPr>
          <a:xfrm>
            <a:off x="4650080" y="3241669"/>
            <a:ext cx="1994453" cy="318239"/>
          </a:xfrm>
          <a:prstGeom prst="homePlate">
            <a:avLst/>
          </a:prstGeom>
          <a:solidFill>
            <a:schemeClr val="accent2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="0" i="0">
              <a:latin typeface="Avenir LT Std 35 Light" charset="0"/>
            </a:endParaRPr>
          </a:p>
        </p:txBody>
      </p:sp>
      <p:sp>
        <p:nvSpPr>
          <p:cNvPr id="19" name="Pentagon 18"/>
          <p:cNvSpPr/>
          <p:nvPr/>
        </p:nvSpPr>
        <p:spPr>
          <a:xfrm>
            <a:off x="6720922" y="3241669"/>
            <a:ext cx="1994453" cy="318239"/>
          </a:xfrm>
          <a:prstGeom prst="homePlat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="0" i="0">
              <a:latin typeface="Avenir LT Std 35 Light" charset="0"/>
            </a:endParaRP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500857" y="3246197"/>
            <a:ext cx="1854086" cy="31371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050">
                <a:solidFill>
                  <a:schemeClr val="bg1"/>
                </a:solidFill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050">
                <a:solidFill>
                  <a:schemeClr val="bg1"/>
                </a:solidFill>
              </a:defRPr>
            </a:lvl3pPr>
            <a:lvl4pPr>
              <a:defRPr sz="900">
                <a:solidFill>
                  <a:schemeClr val="bg1"/>
                </a:solidFill>
              </a:defRPr>
            </a:lvl4pPr>
            <a:lvl5pPr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Step 1</a:t>
            </a:r>
          </a:p>
        </p:txBody>
      </p:sp>
      <p:sp>
        <p:nvSpPr>
          <p:cNvPr id="26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2579239" y="3246197"/>
            <a:ext cx="1854086" cy="31371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050">
                <a:solidFill>
                  <a:schemeClr val="bg1"/>
                </a:solidFill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050">
                <a:solidFill>
                  <a:schemeClr val="bg1"/>
                </a:solidFill>
              </a:defRPr>
            </a:lvl3pPr>
            <a:lvl4pPr>
              <a:defRPr sz="900">
                <a:solidFill>
                  <a:schemeClr val="bg1"/>
                </a:solidFill>
              </a:defRPr>
            </a:lvl4pPr>
            <a:lvl5pPr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Step 2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654796" y="3239114"/>
            <a:ext cx="1854086" cy="31371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050">
                <a:solidFill>
                  <a:schemeClr val="bg1"/>
                </a:solidFill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050">
                <a:solidFill>
                  <a:schemeClr val="bg1"/>
                </a:solidFill>
              </a:defRPr>
            </a:lvl3pPr>
            <a:lvl4pPr>
              <a:defRPr sz="900">
                <a:solidFill>
                  <a:schemeClr val="bg1"/>
                </a:solidFill>
              </a:defRPr>
            </a:lvl4pPr>
            <a:lvl5pPr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Step 3</a:t>
            </a:r>
          </a:p>
        </p:txBody>
      </p:sp>
      <p:sp>
        <p:nvSpPr>
          <p:cNvPr id="28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6711043" y="3243932"/>
            <a:ext cx="1854086" cy="31371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050">
                <a:solidFill>
                  <a:schemeClr val="bg1"/>
                </a:solidFill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050">
                <a:solidFill>
                  <a:schemeClr val="bg1"/>
                </a:solidFill>
              </a:defRPr>
            </a:lvl3pPr>
            <a:lvl4pPr>
              <a:defRPr sz="900">
                <a:solidFill>
                  <a:schemeClr val="bg1"/>
                </a:solidFill>
              </a:defRPr>
            </a:lvl4pPr>
            <a:lvl5pPr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Step 4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44" y="226475"/>
            <a:ext cx="613844" cy="459995"/>
          </a:xfrm>
          <a:prstGeom prst="rect">
            <a:avLst/>
          </a:prstGeom>
        </p:spPr>
      </p:pic>
      <p:cxnSp>
        <p:nvCxnSpPr>
          <p:cNvPr id="23" name="Straight Connector 22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1031082" y="292132"/>
            <a:ext cx="7501547" cy="5658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00542" y="4925786"/>
            <a:ext cx="187251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©</a:t>
            </a:r>
            <a:r>
              <a:rPr lang="en-US" altLang="ja-JP" sz="600" baseline="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</a:t>
            </a:r>
            <a:r>
              <a:rPr lang="is-I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2023</a:t>
            </a: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Airspan Networks, Inc.</a:t>
            </a:r>
            <a:endParaRPr lang="en-US" sz="600" dirty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064953" y="4925786"/>
            <a:ext cx="163203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baseline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Commercially Confidential</a:t>
            </a:r>
            <a:endParaRPr lang="en-US" sz="600" baseline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33" name="Slide Number Placeholder 5"/>
          <p:cNvSpPr txBox="1">
            <a:spLocks/>
          </p:cNvSpPr>
          <p:nvPr/>
        </p:nvSpPr>
        <p:spPr>
          <a:xfrm>
            <a:off x="8630717" y="4875754"/>
            <a:ext cx="40490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3FC8C9-E5D4-8645-AA3D-93700A16DB51}" type="slidenum">
              <a:rPr lang="en-US" sz="900" baseline="0" smtClean="0">
                <a:solidFill>
                  <a:schemeClr val="bg1"/>
                </a:solidFill>
                <a:latin typeface="+mn-lt"/>
              </a:rPr>
              <a:pPr/>
              <a:t>‹#›</a:t>
            </a:fld>
            <a:endParaRPr lang="en-US" sz="900" baseline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619389"/>
      </p:ext>
    </p:extLst>
  </p:cSld>
  <p:clrMapOvr>
    <a:masterClrMapping/>
  </p:clrMapOvr>
  <p:hf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oduct Infor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839647"/>
          </a:xfrm>
          <a:prstGeom prst="rect">
            <a:avLst/>
          </a:prstGeom>
        </p:spPr>
      </p:pic>
      <p:sp>
        <p:nvSpPr>
          <p:cNvPr id="7" name="Picture Placeholder 1"/>
          <p:cNvSpPr>
            <a:spLocks noGrp="1"/>
          </p:cNvSpPr>
          <p:nvPr>
            <p:ph type="pic" sz="quarter" idx="12" hasCustomPrompt="1"/>
          </p:nvPr>
        </p:nvSpPr>
        <p:spPr>
          <a:xfrm>
            <a:off x="1031081" y="1195787"/>
            <a:ext cx="2666276" cy="359148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4016170" y="1195787"/>
            <a:ext cx="4518230" cy="359148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atin typeface="Avenir LT Std 55 Roman" charset="0"/>
            </a:endParaRPr>
          </a:p>
        </p:txBody>
      </p:sp>
      <p:sp>
        <p:nvSpPr>
          <p:cNvPr id="9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284593" y="1385925"/>
            <a:ext cx="3945007" cy="3176136"/>
          </a:xfrm>
          <a:prstGeom prst="rect">
            <a:avLst/>
          </a:prstGeom>
        </p:spPr>
        <p:txBody>
          <a:bodyPr/>
          <a:lstStyle>
            <a:lvl1pPr>
              <a:defRPr sz="1500" b="0" i="0" baseline="0">
                <a:solidFill>
                  <a:schemeClr val="accent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</a:lstStyle>
          <a:p>
            <a:pPr lvl="0"/>
            <a:r>
              <a:rPr lang="en-US"/>
              <a:t>Add text content here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44" y="226475"/>
            <a:ext cx="613844" cy="459995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1031082" y="292132"/>
            <a:ext cx="7501547" cy="5658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31414376"/>
      </p:ext>
    </p:extLst>
  </p:cSld>
  <p:clrMapOvr>
    <a:masterClrMapping/>
  </p:clrMapOvr>
  <p:hf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Product Infor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1"/>
            <a:ext cx="9144000" cy="5143500"/>
          </a:xfrm>
          <a:prstGeom prst="rect">
            <a:avLst/>
          </a:prstGeom>
          <a:gradFill flip="none" rotWithShape="1">
            <a:gsLst>
              <a:gs pos="100000">
                <a:srgbClr val="175571"/>
              </a:gs>
              <a:gs pos="56000">
                <a:srgbClr val="003145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 Placeholder 1"/>
          <p:cNvSpPr>
            <a:spLocks noGrp="1"/>
          </p:cNvSpPr>
          <p:nvPr>
            <p:ph type="pic" sz="quarter" idx="12" hasCustomPrompt="1"/>
          </p:nvPr>
        </p:nvSpPr>
        <p:spPr>
          <a:xfrm>
            <a:off x="1031081" y="1195787"/>
            <a:ext cx="2666276" cy="359148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4016170" y="1195787"/>
            <a:ext cx="4518230" cy="3591489"/>
          </a:xfrm>
          <a:prstGeom prst="rect">
            <a:avLst/>
          </a:prstGeom>
          <a:solidFill>
            <a:schemeClr val="accent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atin typeface="Avenir LT Std 55 Roman" charset="0"/>
            </a:endParaRPr>
          </a:p>
        </p:txBody>
      </p:sp>
      <p:sp>
        <p:nvSpPr>
          <p:cNvPr id="9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284593" y="1385925"/>
            <a:ext cx="3945007" cy="3176136"/>
          </a:xfrm>
          <a:prstGeom prst="rect">
            <a:avLst/>
          </a:prstGeom>
        </p:spPr>
        <p:txBody>
          <a:bodyPr/>
          <a:lstStyle>
            <a:lvl1pPr>
              <a:defRPr sz="1500" b="0" i="0" baseline="0">
                <a:solidFill>
                  <a:schemeClr val="bg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</a:lstStyle>
          <a:p>
            <a:pPr lvl="0"/>
            <a:r>
              <a:rPr lang="en-US"/>
              <a:t>Add text content here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44" y="226475"/>
            <a:ext cx="613844" cy="459995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1031082" y="292132"/>
            <a:ext cx="7501547" cy="5658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00542" y="4925786"/>
            <a:ext cx="187251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©</a:t>
            </a:r>
            <a:r>
              <a:rPr lang="en-US" altLang="ja-JP" sz="600" baseline="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</a:t>
            </a:r>
            <a:r>
              <a:rPr lang="is-I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2023</a:t>
            </a: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Airspan Networks, Inc.</a:t>
            </a:r>
            <a:endParaRPr lang="en-US" sz="600" dirty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64953" y="4925786"/>
            <a:ext cx="163203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baseline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Commercially Confidential</a:t>
            </a:r>
            <a:endParaRPr lang="en-US" sz="600" baseline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17" name="Slide Number Placeholder 5"/>
          <p:cNvSpPr txBox="1">
            <a:spLocks/>
          </p:cNvSpPr>
          <p:nvPr/>
        </p:nvSpPr>
        <p:spPr>
          <a:xfrm>
            <a:off x="8630717" y="4875754"/>
            <a:ext cx="40490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3FC8C9-E5D4-8645-AA3D-93700A16DB51}" type="slidenum">
              <a:rPr lang="en-US" sz="900" baseline="0" smtClean="0">
                <a:solidFill>
                  <a:schemeClr val="bg1"/>
                </a:solidFill>
                <a:latin typeface="+mn-lt"/>
              </a:rPr>
              <a:pPr/>
              <a:t>‹#›</a:t>
            </a:fld>
            <a:endParaRPr lang="en-US" sz="900" baseline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04385191"/>
      </p:ext>
    </p:extLst>
  </p:cSld>
  <p:clrMapOvr>
    <a:masterClrMapping/>
  </p:clrMapOvr>
  <p:hf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Product Infor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16" name="Content Placeholder 3"/>
          <p:cNvPicPr>
            <a:picLocks noChangeAspect="1"/>
          </p:cNvPicPr>
          <p:nvPr/>
        </p:nvPicPr>
        <p:blipFill rotWithShape="1">
          <a:blip r:embed="rId2" cstate="hqprint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714"/>
          <a:stretch/>
        </p:blipFill>
        <p:spPr>
          <a:xfrm>
            <a:off x="0" y="2743227"/>
            <a:ext cx="9144000" cy="2400274"/>
          </a:xfrm>
          <a:prstGeom prst="rect">
            <a:avLst/>
          </a:prstGeom>
        </p:spPr>
      </p:pic>
      <p:sp>
        <p:nvSpPr>
          <p:cNvPr id="17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1031082" y="292132"/>
            <a:ext cx="7501547" cy="5658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tx1"/>
                </a:solidFill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871" y="229393"/>
            <a:ext cx="693737" cy="457077"/>
          </a:xfrm>
          <a:prstGeom prst="rect">
            <a:avLst/>
          </a:prstGeom>
        </p:spPr>
      </p:pic>
      <p:sp>
        <p:nvSpPr>
          <p:cNvPr id="7" name="Picture Placeholder 1"/>
          <p:cNvSpPr>
            <a:spLocks noGrp="1"/>
          </p:cNvSpPr>
          <p:nvPr>
            <p:ph type="pic" sz="quarter" idx="12" hasCustomPrompt="1"/>
          </p:nvPr>
        </p:nvSpPr>
        <p:spPr>
          <a:xfrm>
            <a:off x="1031081" y="1195787"/>
            <a:ext cx="2666276" cy="359148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4016170" y="1195787"/>
            <a:ext cx="4518230" cy="359148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atin typeface="Avenir LT Std 55 Roman" charset="0"/>
            </a:endParaRPr>
          </a:p>
        </p:txBody>
      </p:sp>
      <p:sp>
        <p:nvSpPr>
          <p:cNvPr id="9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284593" y="1385925"/>
            <a:ext cx="3945007" cy="3176136"/>
          </a:xfrm>
          <a:prstGeom prst="rect">
            <a:avLst/>
          </a:prstGeom>
        </p:spPr>
        <p:txBody>
          <a:bodyPr/>
          <a:lstStyle>
            <a:lvl1pPr>
              <a:defRPr sz="1500" b="0" i="0" baseline="0">
                <a:solidFill>
                  <a:schemeClr val="tx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</a:lstStyle>
          <a:p>
            <a:pPr lvl="0"/>
            <a:r>
              <a:rPr lang="en-US"/>
              <a:t>Add text content here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00542" y="4925786"/>
            <a:ext cx="187251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©</a:t>
            </a:r>
            <a:r>
              <a:rPr lang="en-US" altLang="ja-JP" sz="600" baseline="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</a:t>
            </a:r>
            <a:r>
              <a:rPr lang="is-I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2023</a:t>
            </a: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Airspan Networks, Inc.</a:t>
            </a:r>
            <a:endParaRPr lang="en-US" sz="600" dirty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64953" y="4925786"/>
            <a:ext cx="163203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baseline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Commercially Confidential</a:t>
            </a:r>
            <a:endParaRPr lang="en-US" sz="600" baseline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13" name="Slide Number Placeholder 5"/>
          <p:cNvSpPr txBox="1">
            <a:spLocks/>
          </p:cNvSpPr>
          <p:nvPr/>
        </p:nvSpPr>
        <p:spPr>
          <a:xfrm>
            <a:off x="8630717" y="4875754"/>
            <a:ext cx="40490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3FC8C9-E5D4-8645-AA3D-93700A16DB51}" type="slidenum">
              <a:rPr lang="en-US" sz="900" baseline="0" smtClean="0">
                <a:solidFill>
                  <a:schemeClr val="bg1"/>
                </a:solidFill>
                <a:latin typeface="+mn-lt"/>
              </a:rPr>
              <a:pPr/>
              <a:t>‹#›</a:t>
            </a:fld>
            <a:endParaRPr lang="en-US" sz="900" baseline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57451933"/>
      </p:ext>
    </p:extLst>
  </p:cSld>
  <p:clrMapOvr>
    <a:masterClrMapping/>
  </p:clrMapOvr>
  <p:hf hdr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Product Infor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1"/>
            <a:ext cx="9144000" cy="5143500"/>
          </a:xfrm>
          <a:prstGeom prst="rect">
            <a:avLst/>
          </a:prstGeom>
          <a:gradFill flip="none" rotWithShape="1">
            <a:gsLst>
              <a:gs pos="100000">
                <a:srgbClr val="175571"/>
              </a:gs>
              <a:gs pos="56000">
                <a:srgbClr val="003145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657652" y="1195787"/>
            <a:ext cx="4876748" cy="3591489"/>
          </a:xfrm>
          <a:prstGeom prst="rect">
            <a:avLst/>
          </a:prstGeom>
          <a:solidFill>
            <a:schemeClr val="accent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atin typeface="Avenir LT Std 55 Roman" charset="0"/>
            </a:endParaRPr>
          </a:p>
        </p:txBody>
      </p:sp>
      <p:sp>
        <p:nvSpPr>
          <p:cNvPr id="9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1031082" y="1195787"/>
            <a:ext cx="2385565" cy="3591488"/>
          </a:xfrm>
          <a:prstGeom prst="rect">
            <a:avLst/>
          </a:prstGeom>
        </p:spPr>
        <p:txBody>
          <a:bodyPr/>
          <a:lstStyle>
            <a:lvl1pPr>
              <a:defRPr sz="1500" b="0" i="0" baseline="0">
                <a:solidFill>
                  <a:schemeClr val="bg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</a:lstStyle>
          <a:p>
            <a:pPr lvl="0"/>
            <a:r>
              <a:rPr lang="en-US"/>
              <a:t>Add text content here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44" y="226475"/>
            <a:ext cx="613844" cy="459995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1031082" y="292132"/>
            <a:ext cx="7501547" cy="5658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Picture Placeholder 1"/>
          <p:cNvSpPr>
            <a:spLocks noGrp="1"/>
          </p:cNvSpPr>
          <p:nvPr>
            <p:ph type="pic" sz="quarter" idx="12"/>
          </p:nvPr>
        </p:nvSpPr>
        <p:spPr>
          <a:xfrm>
            <a:off x="3923415" y="1337702"/>
            <a:ext cx="4369980" cy="333600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5" name="TextBox 14"/>
          <p:cNvSpPr txBox="1"/>
          <p:nvPr/>
        </p:nvSpPr>
        <p:spPr>
          <a:xfrm>
            <a:off x="200542" y="4925786"/>
            <a:ext cx="187251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©</a:t>
            </a:r>
            <a:r>
              <a:rPr lang="en-US" altLang="ja-JP" sz="600" baseline="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</a:t>
            </a:r>
            <a:r>
              <a:rPr lang="is-I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2023</a:t>
            </a: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Airspan Networks, Inc.</a:t>
            </a:r>
            <a:endParaRPr lang="en-US" sz="600" dirty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64953" y="4925786"/>
            <a:ext cx="163203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baseline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Commercially Confidential</a:t>
            </a:r>
            <a:endParaRPr lang="en-US" sz="600" baseline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17" name="Slide Number Placeholder 5"/>
          <p:cNvSpPr txBox="1">
            <a:spLocks/>
          </p:cNvSpPr>
          <p:nvPr/>
        </p:nvSpPr>
        <p:spPr>
          <a:xfrm>
            <a:off x="8630717" y="4875754"/>
            <a:ext cx="40490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3FC8C9-E5D4-8645-AA3D-93700A16DB51}" type="slidenum">
              <a:rPr lang="en-US" sz="900" baseline="0" smtClean="0">
                <a:solidFill>
                  <a:schemeClr val="bg1"/>
                </a:solidFill>
                <a:latin typeface="+mn-lt"/>
              </a:rPr>
              <a:pPr/>
              <a:t>‹#›</a:t>
            </a:fld>
            <a:endParaRPr lang="en-US" sz="900" baseline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68090535"/>
      </p:ext>
    </p:extLst>
  </p:cSld>
  <p:clrMapOvr>
    <a:masterClrMapping/>
  </p:clrMapOvr>
  <p:hf hdr="0" ft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Product Infor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16" name="Content Placeholder 3"/>
          <p:cNvPicPr>
            <a:picLocks noChangeAspect="1"/>
          </p:cNvPicPr>
          <p:nvPr/>
        </p:nvPicPr>
        <p:blipFill rotWithShape="1">
          <a:blip r:embed="rId2" cstate="hqprint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714"/>
          <a:stretch/>
        </p:blipFill>
        <p:spPr>
          <a:xfrm>
            <a:off x="0" y="2743227"/>
            <a:ext cx="9144000" cy="2400274"/>
          </a:xfrm>
          <a:prstGeom prst="rect">
            <a:avLst/>
          </a:prstGeom>
        </p:spPr>
      </p:pic>
      <p:sp>
        <p:nvSpPr>
          <p:cNvPr id="17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1031082" y="292132"/>
            <a:ext cx="7501547" cy="5658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tx1"/>
                </a:solidFill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871" y="229393"/>
            <a:ext cx="693737" cy="457077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3657652" y="1195787"/>
            <a:ext cx="4876748" cy="359148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atin typeface="Avenir LT Std 55 Roman" charset="0"/>
            </a:endParaRPr>
          </a:p>
        </p:txBody>
      </p:sp>
      <p:sp>
        <p:nvSpPr>
          <p:cNvPr id="21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1031082" y="1195787"/>
            <a:ext cx="2385565" cy="3591488"/>
          </a:xfrm>
          <a:prstGeom prst="rect">
            <a:avLst/>
          </a:prstGeom>
        </p:spPr>
        <p:txBody>
          <a:bodyPr/>
          <a:lstStyle>
            <a:lvl1pPr>
              <a:defRPr sz="1500" b="0" i="0" baseline="0">
                <a:solidFill>
                  <a:schemeClr val="tx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</a:lstStyle>
          <a:p>
            <a:pPr lvl="0"/>
            <a:r>
              <a:rPr lang="en-US"/>
              <a:t>Add text content here</a:t>
            </a:r>
          </a:p>
        </p:txBody>
      </p:sp>
      <p:sp>
        <p:nvSpPr>
          <p:cNvPr id="22" name="Picture Placeholder 1"/>
          <p:cNvSpPr>
            <a:spLocks noGrp="1"/>
          </p:cNvSpPr>
          <p:nvPr>
            <p:ph type="pic" sz="quarter" idx="12"/>
          </p:nvPr>
        </p:nvSpPr>
        <p:spPr>
          <a:xfrm>
            <a:off x="3923415" y="1337702"/>
            <a:ext cx="4369980" cy="333600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200542" y="4925786"/>
            <a:ext cx="187251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©</a:t>
            </a:r>
            <a:r>
              <a:rPr lang="en-US" altLang="ja-JP" sz="600" baseline="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</a:t>
            </a:r>
            <a:r>
              <a:rPr lang="is-I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2023</a:t>
            </a: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Airspan Networks, Inc.</a:t>
            </a:r>
            <a:endParaRPr lang="en-US" sz="600" dirty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64953" y="4925786"/>
            <a:ext cx="163203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baseline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Commercially Confidential</a:t>
            </a:r>
            <a:endParaRPr lang="en-US" sz="600" baseline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13" name="Slide Number Placeholder 5"/>
          <p:cNvSpPr txBox="1">
            <a:spLocks/>
          </p:cNvSpPr>
          <p:nvPr/>
        </p:nvSpPr>
        <p:spPr>
          <a:xfrm>
            <a:off x="8630717" y="4875754"/>
            <a:ext cx="40490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3FC8C9-E5D4-8645-AA3D-93700A16DB51}" type="slidenum">
              <a:rPr lang="en-US" sz="900" baseline="0" smtClean="0">
                <a:solidFill>
                  <a:schemeClr val="bg1"/>
                </a:solidFill>
                <a:latin typeface="+mn-lt"/>
              </a:rPr>
              <a:pPr/>
              <a:t>‹#›</a:t>
            </a:fld>
            <a:endParaRPr lang="en-US" sz="900" baseline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98992451"/>
      </p:ext>
    </p:extLst>
  </p:cSld>
  <p:clrMapOvr>
    <a:masterClrMapping/>
  </p:clrMapOvr>
  <p:hf hdr="0" ft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/4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4004" y="837401"/>
            <a:ext cx="3369193" cy="4303854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839647"/>
          </a:xfrm>
          <a:prstGeom prst="rect">
            <a:avLst/>
          </a:prstGeom>
        </p:spPr>
      </p:pic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334852" y="1123950"/>
            <a:ext cx="2711002" cy="3638550"/>
          </a:xfrm>
          <a:prstGeom prst="rect">
            <a:avLst/>
          </a:prstGeom>
        </p:spPr>
        <p:txBody>
          <a:bodyPr/>
          <a:lstStyle>
            <a:lvl1pPr marL="255985" indent="-255985">
              <a:lnSpc>
                <a:spcPct val="100000"/>
              </a:lnSpc>
              <a:defRPr sz="1400" b="0" i="0" baseline="0">
                <a:solidFill>
                  <a:schemeClr val="accent1"/>
                </a:solidFill>
                <a:latin typeface="Avenir LT Std 55 Roman" panose="020B0503020203020204" pitchFamily="34" charset="0"/>
                <a:ea typeface="Avenir LT Std 55 Roman" panose="020B0503020203020204" pitchFamily="34" charset="0"/>
                <a:cs typeface="Avenir LT Std 55 Roman" panose="020B0503020203020204" pitchFamily="34" charset="0"/>
              </a:defRPr>
            </a:lvl1pPr>
            <a:lvl2pPr marL="513160" indent="-257175">
              <a:lnSpc>
                <a:spcPct val="100000"/>
              </a:lnSpc>
              <a:defRPr sz="1050">
                <a:solidFill>
                  <a:schemeClr val="accent1"/>
                </a:solidFill>
                <a:latin typeface="Avenir LT Std 55 Roman" panose="020B0503020203020204" pitchFamily="34" charset="0"/>
              </a:defRPr>
            </a:lvl2pPr>
            <a:lvl3pPr marL="769144" indent="-255985">
              <a:lnSpc>
                <a:spcPct val="100000"/>
              </a:lnSpc>
              <a:defRPr sz="1050">
                <a:solidFill>
                  <a:schemeClr val="accent1"/>
                </a:solidFill>
                <a:latin typeface="Avenir LT Std 55 Roman" panose="020B0503020203020204" pitchFamily="34" charset="0"/>
              </a:defRPr>
            </a:lvl3pPr>
            <a:lvl4pPr>
              <a:lnSpc>
                <a:spcPct val="100000"/>
              </a:lnSpc>
              <a:defRPr sz="1050">
                <a:solidFill>
                  <a:schemeClr val="accent1"/>
                </a:solidFill>
                <a:latin typeface="Avenir LT Std 55 Roman" panose="020B0503020203020204" pitchFamily="34" charset="0"/>
              </a:defRPr>
            </a:lvl4pPr>
            <a:lvl5pPr>
              <a:lnSpc>
                <a:spcPct val="100000"/>
              </a:lnSpc>
              <a:defRPr sz="1050">
                <a:solidFill>
                  <a:schemeClr val="accent1"/>
                </a:solidFill>
                <a:latin typeface="Avenir LT Std 55 Roman" panose="020B0503020203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44" y="226475"/>
            <a:ext cx="613844" cy="459995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lide Number Placeholder 5"/>
          <p:cNvSpPr txBox="1">
            <a:spLocks/>
          </p:cNvSpPr>
          <p:nvPr/>
        </p:nvSpPr>
        <p:spPr>
          <a:xfrm>
            <a:off x="6979444" y="4869657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3FC8C9-E5D4-8645-AA3D-93700A16DB51}" type="slidenum">
              <a:rPr lang="en-US" sz="900" smtClean="0">
                <a:latin typeface="Avenir LT Std 55 Roman" panose="020B0503020203020204" pitchFamily="34" charset="0"/>
              </a:rPr>
              <a:pPr/>
              <a:t>‹#›</a:t>
            </a:fld>
            <a:endParaRPr lang="en-US" sz="900">
              <a:latin typeface="Avenir LT Std 55 Roman" panose="020B0503020203020204" pitchFamily="34" charset="0"/>
            </a:endParaRPr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3704045" y="1123950"/>
            <a:ext cx="5064985" cy="3638550"/>
          </a:xfrm>
          <a:prstGeom prst="rect">
            <a:avLst/>
          </a:prstGeom>
        </p:spPr>
        <p:txBody>
          <a:bodyPr/>
          <a:lstStyle>
            <a:lvl1pPr marL="255985" indent="-255985">
              <a:lnSpc>
                <a:spcPct val="100000"/>
              </a:lnSpc>
              <a:defRPr sz="1400" b="0" i="0" baseline="0">
                <a:solidFill>
                  <a:schemeClr val="accent1"/>
                </a:solidFill>
                <a:latin typeface="Avenir LT Std 55 Roman" panose="020B0503020203020204" pitchFamily="34" charset="0"/>
                <a:ea typeface="Avenir LT Std 55 Roman" panose="020B0503020203020204" pitchFamily="34" charset="0"/>
                <a:cs typeface="Avenir LT Std 55 Roman" panose="020B0503020203020204" pitchFamily="34" charset="0"/>
              </a:defRPr>
            </a:lvl1pPr>
            <a:lvl2pPr marL="513160" indent="-257175">
              <a:lnSpc>
                <a:spcPct val="100000"/>
              </a:lnSpc>
              <a:defRPr sz="1050">
                <a:solidFill>
                  <a:schemeClr val="accent1"/>
                </a:solidFill>
                <a:latin typeface="Avenir LT Std 55 Roman" panose="020B0503020203020204" pitchFamily="34" charset="0"/>
              </a:defRPr>
            </a:lvl2pPr>
            <a:lvl3pPr marL="769144" indent="-255985">
              <a:lnSpc>
                <a:spcPct val="100000"/>
              </a:lnSpc>
              <a:defRPr sz="1050">
                <a:solidFill>
                  <a:schemeClr val="accent1"/>
                </a:solidFill>
                <a:latin typeface="Avenir LT Std 55 Roman" panose="020B0503020203020204" pitchFamily="34" charset="0"/>
              </a:defRPr>
            </a:lvl3pPr>
            <a:lvl4pPr>
              <a:lnSpc>
                <a:spcPct val="100000"/>
              </a:lnSpc>
              <a:defRPr sz="1050">
                <a:solidFill>
                  <a:schemeClr val="accent1"/>
                </a:solidFill>
                <a:latin typeface="Avenir LT Std 55 Roman" panose="020B0503020203020204" pitchFamily="34" charset="0"/>
              </a:defRPr>
            </a:lvl4pPr>
            <a:lvl5pPr>
              <a:lnSpc>
                <a:spcPct val="100000"/>
              </a:lnSpc>
              <a:defRPr sz="1050">
                <a:solidFill>
                  <a:schemeClr val="accent1"/>
                </a:solidFill>
                <a:latin typeface="Avenir LT Std 55 Roman" panose="020B0503020203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1031082" y="292132"/>
            <a:ext cx="7501547" cy="5658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00542" y="4925786"/>
            <a:ext cx="187251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dirty="0">
                <a:solidFill>
                  <a:schemeClr val="bg1">
                    <a:lumMod val="50000"/>
                  </a:schemeClr>
                </a:solidFill>
                <a:latin typeface="+mn-lt"/>
                <a:ea typeface="Avenir LT Std 35 Light" charset="0"/>
                <a:cs typeface="Avenir LT Std 35 Light" charset="0"/>
              </a:rPr>
              <a:t>©</a:t>
            </a:r>
            <a:r>
              <a:rPr lang="en-US" altLang="ja-JP" sz="600" baseline="0" dirty="0">
                <a:solidFill>
                  <a:schemeClr val="bg1">
                    <a:lumMod val="50000"/>
                  </a:schemeClr>
                </a:solidFill>
                <a:latin typeface="+mn-lt"/>
                <a:ea typeface="Avenir LT Std 35 Light" charset="0"/>
                <a:cs typeface="Avenir LT Std 35 Light" charset="0"/>
              </a:rPr>
              <a:t> </a:t>
            </a:r>
            <a:r>
              <a:rPr lang="is-IS" altLang="ja-JP" sz="600" dirty="0">
                <a:solidFill>
                  <a:schemeClr val="bg1">
                    <a:lumMod val="50000"/>
                  </a:schemeClr>
                </a:solidFill>
                <a:latin typeface="+mn-lt"/>
                <a:ea typeface="Avenir LT Std 35 Light" charset="0"/>
                <a:cs typeface="Avenir LT Std 35 Light" charset="0"/>
              </a:rPr>
              <a:t>2023</a:t>
            </a:r>
            <a:r>
              <a:rPr lang="en-US" altLang="ja-JP" sz="600" dirty="0">
                <a:solidFill>
                  <a:schemeClr val="bg1">
                    <a:lumMod val="50000"/>
                  </a:schemeClr>
                </a:solidFill>
                <a:latin typeface="+mn-lt"/>
                <a:ea typeface="Avenir LT Std 35 Light" charset="0"/>
                <a:cs typeface="Avenir LT Std 35 Light" charset="0"/>
              </a:rPr>
              <a:t> Airspan Networks, Inc.</a:t>
            </a:r>
            <a:endParaRPr lang="en-US" sz="600" dirty="0">
              <a:solidFill>
                <a:schemeClr val="bg1">
                  <a:lumMod val="50000"/>
                </a:schemeClr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/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4004" y="841479"/>
            <a:ext cx="4941484" cy="4303854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839647"/>
          </a:xfrm>
          <a:prstGeom prst="rect">
            <a:avLst/>
          </a:prstGeom>
        </p:spPr>
      </p:pic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334851" y="1123950"/>
            <a:ext cx="4250028" cy="3638550"/>
          </a:xfrm>
          <a:prstGeom prst="rect">
            <a:avLst/>
          </a:prstGeom>
        </p:spPr>
        <p:txBody>
          <a:bodyPr/>
          <a:lstStyle>
            <a:lvl1pPr marL="255985" indent="-255985">
              <a:lnSpc>
                <a:spcPct val="100000"/>
              </a:lnSpc>
              <a:defRPr sz="1400" b="0" i="0" baseline="0">
                <a:solidFill>
                  <a:schemeClr val="accent1"/>
                </a:solidFill>
                <a:latin typeface="Avenir LT Std 55 Roman" panose="020B0503020203020204" pitchFamily="34" charset="0"/>
                <a:ea typeface="Avenir LT Std 55 Roman" panose="020B0503020203020204" pitchFamily="34" charset="0"/>
                <a:cs typeface="Avenir LT Std 55 Roman" panose="020B0503020203020204" pitchFamily="34" charset="0"/>
              </a:defRPr>
            </a:lvl1pPr>
            <a:lvl2pPr marL="513160" indent="-257175">
              <a:lnSpc>
                <a:spcPct val="100000"/>
              </a:lnSpc>
              <a:defRPr sz="1050">
                <a:solidFill>
                  <a:schemeClr val="accent1"/>
                </a:solidFill>
                <a:latin typeface="Avenir LT Std 55 Roman" panose="020B0503020203020204" pitchFamily="34" charset="0"/>
              </a:defRPr>
            </a:lvl2pPr>
            <a:lvl3pPr marL="769144" indent="-255985">
              <a:lnSpc>
                <a:spcPct val="100000"/>
              </a:lnSpc>
              <a:defRPr sz="1050">
                <a:solidFill>
                  <a:schemeClr val="accent1"/>
                </a:solidFill>
                <a:latin typeface="Avenir LT Std 55 Roman" panose="020B0503020203020204" pitchFamily="34" charset="0"/>
              </a:defRPr>
            </a:lvl3pPr>
            <a:lvl4pPr>
              <a:lnSpc>
                <a:spcPct val="100000"/>
              </a:lnSpc>
              <a:defRPr sz="1050">
                <a:solidFill>
                  <a:schemeClr val="accent1"/>
                </a:solidFill>
                <a:latin typeface="Avenir LT Std 55 Roman" panose="020B0503020203020204" pitchFamily="34" charset="0"/>
              </a:defRPr>
            </a:lvl4pPr>
            <a:lvl5pPr>
              <a:lnSpc>
                <a:spcPct val="100000"/>
              </a:lnSpc>
              <a:defRPr sz="1050">
                <a:solidFill>
                  <a:schemeClr val="accent1"/>
                </a:solidFill>
                <a:latin typeface="Avenir LT Std 55 Roman" panose="020B0503020203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44" y="226475"/>
            <a:ext cx="613844" cy="459995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lide Number Placeholder 5"/>
          <p:cNvSpPr txBox="1">
            <a:spLocks/>
          </p:cNvSpPr>
          <p:nvPr/>
        </p:nvSpPr>
        <p:spPr>
          <a:xfrm>
            <a:off x="6979444" y="4869657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3FC8C9-E5D4-8645-AA3D-93700A16DB51}" type="slidenum">
              <a:rPr lang="en-US" sz="900" smtClean="0">
                <a:latin typeface="Avenir LT Std 55 Roman" panose="020B0503020203020204" pitchFamily="34" charset="0"/>
              </a:rPr>
              <a:pPr/>
              <a:t>‹#›</a:t>
            </a:fld>
            <a:endParaRPr lang="en-US" sz="900">
              <a:latin typeface="Avenir LT Std 55 Roman" panose="020B0503020203020204" pitchFamily="34" charset="0"/>
            </a:endParaRPr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5276335" y="1123950"/>
            <a:ext cx="3492695" cy="3638550"/>
          </a:xfrm>
          <a:prstGeom prst="rect">
            <a:avLst/>
          </a:prstGeom>
        </p:spPr>
        <p:txBody>
          <a:bodyPr/>
          <a:lstStyle>
            <a:lvl1pPr marL="255985" indent="-255985">
              <a:lnSpc>
                <a:spcPct val="100000"/>
              </a:lnSpc>
              <a:defRPr sz="1400" b="0" i="0" baseline="0">
                <a:solidFill>
                  <a:schemeClr val="accent1"/>
                </a:solidFill>
                <a:latin typeface="Avenir LT Std 55 Roman" panose="020B0503020203020204" pitchFamily="34" charset="0"/>
                <a:ea typeface="Avenir LT Std 55 Roman" panose="020B0503020203020204" pitchFamily="34" charset="0"/>
                <a:cs typeface="Avenir LT Std 55 Roman" panose="020B0503020203020204" pitchFamily="34" charset="0"/>
              </a:defRPr>
            </a:lvl1pPr>
            <a:lvl2pPr marL="513160" indent="-257175">
              <a:lnSpc>
                <a:spcPct val="100000"/>
              </a:lnSpc>
              <a:defRPr sz="1050">
                <a:solidFill>
                  <a:schemeClr val="accent1"/>
                </a:solidFill>
                <a:latin typeface="Avenir LT Std 55 Roman" panose="020B0503020203020204" pitchFamily="34" charset="0"/>
              </a:defRPr>
            </a:lvl2pPr>
            <a:lvl3pPr marL="769144" indent="-255985">
              <a:lnSpc>
                <a:spcPct val="100000"/>
              </a:lnSpc>
              <a:defRPr sz="1050">
                <a:solidFill>
                  <a:schemeClr val="accent1"/>
                </a:solidFill>
                <a:latin typeface="Avenir LT Std 55 Roman" panose="020B0503020203020204" pitchFamily="34" charset="0"/>
              </a:defRPr>
            </a:lvl3pPr>
            <a:lvl4pPr>
              <a:lnSpc>
                <a:spcPct val="100000"/>
              </a:lnSpc>
              <a:defRPr sz="1050">
                <a:solidFill>
                  <a:schemeClr val="accent1"/>
                </a:solidFill>
                <a:latin typeface="Avenir LT Std 55 Roman" panose="020B0503020203020204" pitchFamily="34" charset="0"/>
              </a:defRPr>
            </a:lvl4pPr>
            <a:lvl5pPr>
              <a:lnSpc>
                <a:spcPct val="100000"/>
              </a:lnSpc>
              <a:defRPr sz="1050">
                <a:solidFill>
                  <a:schemeClr val="accent1"/>
                </a:solidFill>
                <a:latin typeface="Avenir LT Std 55 Roman" panose="020B0503020203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1031082" y="292132"/>
            <a:ext cx="7501547" cy="5658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00542" y="4925786"/>
            <a:ext cx="187251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dirty="0">
                <a:solidFill>
                  <a:schemeClr val="bg1">
                    <a:lumMod val="50000"/>
                  </a:schemeClr>
                </a:solidFill>
                <a:latin typeface="+mn-lt"/>
                <a:ea typeface="Avenir LT Std 35 Light" charset="0"/>
                <a:cs typeface="Avenir LT Std 35 Light" charset="0"/>
              </a:rPr>
              <a:t>©</a:t>
            </a:r>
            <a:r>
              <a:rPr lang="en-US" altLang="ja-JP" sz="600" baseline="0" dirty="0">
                <a:solidFill>
                  <a:schemeClr val="bg1">
                    <a:lumMod val="50000"/>
                  </a:schemeClr>
                </a:solidFill>
                <a:latin typeface="+mn-lt"/>
                <a:ea typeface="Avenir LT Std 35 Light" charset="0"/>
                <a:cs typeface="Avenir LT Std 35 Light" charset="0"/>
              </a:rPr>
              <a:t> </a:t>
            </a:r>
            <a:r>
              <a:rPr lang="is-IS" altLang="ja-JP" sz="600" dirty="0">
                <a:solidFill>
                  <a:schemeClr val="bg1">
                    <a:lumMod val="50000"/>
                  </a:schemeClr>
                </a:solidFill>
                <a:latin typeface="+mn-lt"/>
                <a:ea typeface="Avenir LT Std 35 Light" charset="0"/>
                <a:cs typeface="Avenir LT Std 35 Light" charset="0"/>
              </a:rPr>
              <a:t>2023</a:t>
            </a:r>
            <a:r>
              <a:rPr lang="en-US" altLang="ja-JP" sz="600" dirty="0">
                <a:solidFill>
                  <a:schemeClr val="bg1">
                    <a:lumMod val="50000"/>
                  </a:schemeClr>
                </a:solidFill>
                <a:latin typeface="+mn-lt"/>
                <a:ea typeface="Avenir LT Std 35 Light" charset="0"/>
                <a:cs typeface="Avenir LT Std 35 Light" charset="0"/>
              </a:rPr>
              <a:t> Airspan Networks, Inc.</a:t>
            </a:r>
            <a:endParaRPr lang="en-US" sz="600" dirty="0">
              <a:solidFill>
                <a:schemeClr val="bg1">
                  <a:lumMod val="50000"/>
                </a:schemeClr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ig Idea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13" name="Content Placeholder 3"/>
          <p:cNvPicPr>
            <a:picLocks noChangeAspect="1"/>
          </p:cNvPicPr>
          <p:nvPr/>
        </p:nvPicPr>
        <p:blipFill rotWithShape="1">
          <a:blip r:embed="rId2" cstate="hqprint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714"/>
          <a:stretch/>
        </p:blipFill>
        <p:spPr>
          <a:xfrm>
            <a:off x="0" y="2743227"/>
            <a:ext cx="9144000" cy="240027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871" y="229393"/>
            <a:ext cx="693737" cy="457077"/>
          </a:xfrm>
          <a:prstGeom prst="rect">
            <a:avLst/>
          </a:prstGeom>
        </p:spPr>
      </p:pic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856607" y="933450"/>
            <a:ext cx="7115818" cy="3419475"/>
          </a:xfrm>
          <a:prstGeom prst="rect">
            <a:avLst/>
          </a:prstGeom>
        </p:spPr>
        <p:txBody>
          <a:bodyPr anchor="ctr"/>
          <a:lstStyle>
            <a:lvl1pPr marL="0" indent="0">
              <a:buFontTx/>
              <a:buNone/>
              <a:defRPr sz="4500" b="0" i="0" baseline="0">
                <a:solidFill>
                  <a:schemeClr val="tx1"/>
                </a:solidFill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pPr lvl="0"/>
            <a:r>
              <a:rPr lang="en-US"/>
              <a:t>This slide can be used for a short paragraph of text, to introduce a new idea, or start a new chapter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0542" y="4925786"/>
            <a:ext cx="187251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©</a:t>
            </a:r>
            <a:r>
              <a:rPr lang="en-US" altLang="ja-JP" sz="600" baseline="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</a:t>
            </a:r>
            <a:r>
              <a:rPr lang="is-I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2023</a:t>
            </a: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Airspan Networks, Inc.</a:t>
            </a:r>
            <a:endParaRPr lang="en-US" sz="600" dirty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64953" y="4925786"/>
            <a:ext cx="163203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baseline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Commercially Confidential</a:t>
            </a:r>
            <a:endParaRPr lang="en-US" sz="600" baseline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21" name="Slide Number Placeholder 5"/>
          <p:cNvSpPr txBox="1">
            <a:spLocks/>
          </p:cNvSpPr>
          <p:nvPr/>
        </p:nvSpPr>
        <p:spPr>
          <a:xfrm>
            <a:off x="8630717" y="4875754"/>
            <a:ext cx="40490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3FC8C9-E5D4-8645-AA3D-93700A16DB51}" type="slidenum">
              <a:rPr lang="en-US" sz="900" baseline="0" smtClean="0">
                <a:solidFill>
                  <a:schemeClr val="bg1"/>
                </a:solidFill>
                <a:latin typeface="+mn-lt"/>
              </a:rPr>
              <a:pPr/>
              <a:t>‹#›</a:t>
            </a:fld>
            <a:endParaRPr lang="en-US" sz="900" baseline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59378545"/>
      </p:ext>
    </p:extLst>
  </p:cSld>
  <p:clrMapOvr>
    <a:masterClrMapping/>
  </p:clrMapOvr>
  <p:hf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3/4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4003" y="841479"/>
            <a:ext cx="5583589" cy="4303854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839647"/>
          </a:xfrm>
          <a:prstGeom prst="rect">
            <a:avLst/>
          </a:prstGeom>
        </p:spPr>
      </p:pic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41550" y="1123950"/>
            <a:ext cx="4308493" cy="3638550"/>
          </a:xfrm>
          <a:prstGeom prst="rect">
            <a:avLst/>
          </a:prstGeom>
        </p:spPr>
        <p:txBody>
          <a:bodyPr/>
          <a:lstStyle>
            <a:lvl1pPr marL="255985" indent="-255985">
              <a:lnSpc>
                <a:spcPct val="100000"/>
              </a:lnSpc>
              <a:defRPr sz="1400" b="0" i="0" baseline="0">
                <a:solidFill>
                  <a:schemeClr val="accent1"/>
                </a:solidFill>
                <a:latin typeface="Avenir LT Std 55 Roman" panose="020B0503020203020204" pitchFamily="34" charset="0"/>
                <a:ea typeface="Avenir LT Std 55 Roman" panose="020B0503020203020204" pitchFamily="34" charset="0"/>
                <a:cs typeface="Avenir LT Std 55 Roman" panose="020B0503020203020204" pitchFamily="34" charset="0"/>
              </a:defRPr>
            </a:lvl1pPr>
            <a:lvl2pPr marL="513160" indent="-257175">
              <a:lnSpc>
                <a:spcPct val="100000"/>
              </a:lnSpc>
              <a:defRPr sz="1050">
                <a:solidFill>
                  <a:schemeClr val="accent1"/>
                </a:solidFill>
                <a:latin typeface="Avenir LT Std 55 Roman" panose="020B0503020203020204" pitchFamily="34" charset="0"/>
              </a:defRPr>
            </a:lvl2pPr>
            <a:lvl3pPr marL="769144" indent="-255985">
              <a:lnSpc>
                <a:spcPct val="100000"/>
              </a:lnSpc>
              <a:defRPr sz="1050">
                <a:solidFill>
                  <a:schemeClr val="accent1"/>
                </a:solidFill>
                <a:latin typeface="Avenir LT Std 55 Roman" panose="020B0503020203020204" pitchFamily="34" charset="0"/>
              </a:defRPr>
            </a:lvl3pPr>
            <a:lvl4pPr>
              <a:lnSpc>
                <a:spcPct val="100000"/>
              </a:lnSpc>
              <a:defRPr sz="1050">
                <a:solidFill>
                  <a:schemeClr val="accent1"/>
                </a:solidFill>
                <a:latin typeface="Avenir LT Std 55 Roman" panose="020B0503020203020204" pitchFamily="34" charset="0"/>
              </a:defRPr>
            </a:lvl4pPr>
            <a:lvl5pPr>
              <a:lnSpc>
                <a:spcPct val="100000"/>
              </a:lnSpc>
              <a:defRPr sz="1050">
                <a:solidFill>
                  <a:schemeClr val="accent1"/>
                </a:solidFill>
                <a:latin typeface="Avenir LT Std 55 Roman" panose="020B0503020203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44" y="226475"/>
            <a:ext cx="613844" cy="459995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5954085" y="1123950"/>
            <a:ext cx="2814945" cy="3638550"/>
          </a:xfrm>
          <a:prstGeom prst="rect">
            <a:avLst/>
          </a:prstGeom>
        </p:spPr>
        <p:txBody>
          <a:bodyPr/>
          <a:lstStyle>
            <a:lvl1pPr marL="255985" indent="-255985">
              <a:lnSpc>
                <a:spcPct val="100000"/>
              </a:lnSpc>
              <a:defRPr sz="1400" b="0" i="0" baseline="0">
                <a:solidFill>
                  <a:schemeClr val="accent1"/>
                </a:solidFill>
                <a:latin typeface="Avenir LT Std 55 Roman" panose="020B0503020203020204" pitchFamily="34" charset="0"/>
                <a:ea typeface="Avenir LT Std 55 Roman" panose="020B0503020203020204" pitchFamily="34" charset="0"/>
                <a:cs typeface="Avenir LT Std 55 Roman" panose="020B0503020203020204" pitchFamily="34" charset="0"/>
              </a:defRPr>
            </a:lvl1pPr>
            <a:lvl2pPr marL="513160" indent="-257175">
              <a:lnSpc>
                <a:spcPct val="100000"/>
              </a:lnSpc>
              <a:defRPr sz="1050">
                <a:solidFill>
                  <a:schemeClr val="accent1"/>
                </a:solidFill>
                <a:latin typeface="Avenir LT Std 55 Roman" panose="020B0503020203020204" pitchFamily="34" charset="0"/>
              </a:defRPr>
            </a:lvl2pPr>
            <a:lvl3pPr marL="769144" indent="-255985">
              <a:lnSpc>
                <a:spcPct val="100000"/>
              </a:lnSpc>
              <a:defRPr sz="1050">
                <a:solidFill>
                  <a:schemeClr val="accent1"/>
                </a:solidFill>
                <a:latin typeface="Avenir LT Std 55 Roman" panose="020B0503020203020204" pitchFamily="34" charset="0"/>
              </a:defRPr>
            </a:lvl3pPr>
            <a:lvl4pPr>
              <a:lnSpc>
                <a:spcPct val="100000"/>
              </a:lnSpc>
              <a:defRPr sz="1050">
                <a:solidFill>
                  <a:schemeClr val="accent1"/>
                </a:solidFill>
                <a:latin typeface="Avenir LT Std 55 Roman" panose="020B0503020203020204" pitchFamily="34" charset="0"/>
              </a:defRPr>
            </a:lvl4pPr>
            <a:lvl5pPr>
              <a:lnSpc>
                <a:spcPct val="100000"/>
              </a:lnSpc>
              <a:defRPr sz="1050">
                <a:solidFill>
                  <a:schemeClr val="accent1"/>
                </a:solidFill>
                <a:latin typeface="Avenir LT Std 55 Roman" panose="020B0503020203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1031082" y="292132"/>
            <a:ext cx="7501547" cy="5658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00542" y="4925786"/>
            <a:ext cx="187251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dirty="0">
                <a:solidFill>
                  <a:schemeClr val="bg1">
                    <a:lumMod val="50000"/>
                  </a:schemeClr>
                </a:solidFill>
                <a:latin typeface="+mn-lt"/>
                <a:ea typeface="Avenir LT Std 35 Light" charset="0"/>
                <a:cs typeface="Avenir LT Std 35 Light" charset="0"/>
              </a:rPr>
              <a:t>©</a:t>
            </a:r>
            <a:r>
              <a:rPr lang="en-US" altLang="ja-JP" sz="600" baseline="0" dirty="0">
                <a:solidFill>
                  <a:schemeClr val="bg1">
                    <a:lumMod val="50000"/>
                  </a:schemeClr>
                </a:solidFill>
                <a:latin typeface="+mn-lt"/>
                <a:ea typeface="Avenir LT Std 35 Light" charset="0"/>
                <a:cs typeface="Avenir LT Std 35 Light" charset="0"/>
              </a:rPr>
              <a:t> </a:t>
            </a:r>
            <a:r>
              <a:rPr lang="is-IS" altLang="ja-JP" sz="600" dirty="0">
                <a:solidFill>
                  <a:schemeClr val="bg1">
                    <a:lumMod val="50000"/>
                  </a:schemeClr>
                </a:solidFill>
                <a:latin typeface="+mn-lt"/>
                <a:ea typeface="Avenir LT Std 35 Light" charset="0"/>
                <a:cs typeface="Avenir LT Std 35 Light" charset="0"/>
              </a:rPr>
              <a:t>2023</a:t>
            </a:r>
            <a:r>
              <a:rPr lang="en-US" altLang="ja-JP" sz="600" dirty="0">
                <a:solidFill>
                  <a:schemeClr val="bg1">
                    <a:lumMod val="50000"/>
                  </a:schemeClr>
                </a:solidFill>
                <a:latin typeface="+mn-lt"/>
                <a:ea typeface="Avenir LT Std 35 Light" charset="0"/>
                <a:cs typeface="Avenir LT Std 35 Light" charset="0"/>
              </a:rPr>
              <a:t> Airspan Networks, Inc.</a:t>
            </a:r>
            <a:endParaRPr lang="en-US" sz="600" dirty="0">
              <a:solidFill>
                <a:schemeClr val="bg1">
                  <a:lumMod val="50000"/>
                </a:schemeClr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3470856"/>
            <a:ext cx="9144001" cy="1687176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83964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44" y="226475"/>
            <a:ext cx="613844" cy="459995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lide Number Placeholder 5"/>
          <p:cNvSpPr txBox="1">
            <a:spLocks/>
          </p:cNvSpPr>
          <p:nvPr/>
        </p:nvSpPr>
        <p:spPr>
          <a:xfrm>
            <a:off x="6979444" y="4869657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3FC8C9-E5D4-8645-AA3D-93700A16DB51}" type="slidenum">
              <a:rPr lang="en-US" sz="900" smtClean="0">
                <a:latin typeface="Avenir LT Std 55 Roman" panose="020B0503020203020204" pitchFamily="34" charset="0"/>
              </a:rPr>
              <a:pPr/>
              <a:t>‹#›</a:t>
            </a:fld>
            <a:endParaRPr lang="en-US" sz="900">
              <a:latin typeface="Avenir LT Std 55 Roman" panose="020B0503020203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064953" y="4925786"/>
            <a:ext cx="163203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>
                <a:solidFill>
                  <a:schemeClr val="bg1">
                    <a:lumMod val="50000"/>
                  </a:schemeClr>
                </a:solidFill>
                <a:latin typeface="+mn-lt"/>
                <a:ea typeface="Avenir LT Std 35 Light" charset="0"/>
                <a:cs typeface="Avenir LT Std 35 Light" charset="0"/>
              </a:rPr>
              <a:t>Commercially Confidential</a:t>
            </a:r>
            <a:endParaRPr lang="en-US" sz="600">
              <a:solidFill>
                <a:schemeClr val="bg1">
                  <a:lumMod val="50000"/>
                </a:schemeClr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421482" y="3709115"/>
            <a:ext cx="8231435" cy="91768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41550" y="1123950"/>
            <a:ext cx="8011367" cy="2104048"/>
          </a:xfrm>
          <a:prstGeom prst="rect">
            <a:avLst/>
          </a:prstGeom>
        </p:spPr>
        <p:txBody>
          <a:bodyPr/>
          <a:lstStyle>
            <a:lvl1pPr marL="255985" indent="-255985">
              <a:lnSpc>
                <a:spcPct val="100000"/>
              </a:lnSpc>
              <a:defRPr sz="1400" b="0" i="0" baseline="0">
                <a:solidFill>
                  <a:schemeClr val="accent1"/>
                </a:solidFill>
                <a:latin typeface="Avenir LT Std 55 Roman" panose="020B0503020203020204" pitchFamily="34" charset="0"/>
                <a:ea typeface="Avenir LT Std 55 Roman" panose="020B0503020203020204" pitchFamily="34" charset="0"/>
                <a:cs typeface="Avenir LT Std 55 Roman" panose="020B0503020203020204" pitchFamily="34" charset="0"/>
              </a:defRPr>
            </a:lvl1pPr>
            <a:lvl2pPr marL="513160" indent="-257175">
              <a:lnSpc>
                <a:spcPct val="100000"/>
              </a:lnSpc>
              <a:defRPr sz="1050">
                <a:solidFill>
                  <a:schemeClr val="accent1"/>
                </a:solidFill>
                <a:latin typeface="Avenir LT Std 55 Roman" panose="020B0503020203020204" pitchFamily="34" charset="0"/>
              </a:defRPr>
            </a:lvl2pPr>
            <a:lvl3pPr marL="769144" indent="-255985">
              <a:lnSpc>
                <a:spcPct val="100000"/>
              </a:lnSpc>
              <a:defRPr sz="1050">
                <a:solidFill>
                  <a:schemeClr val="accent1"/>
                </a:solidFill>
                <a:latin typeface="Avenir LT Std 55 Roman" panose="020B0503020203020204" pitchFamily="34" charset="0"/>
              </a:defRPr>
            </a:lvl3pPr>
            <a:lvl4pPr>
              <a:lnSpc>
                <a:spcPct val="100000"/>
              </a:lnSpc>
              <a:defRPr sz="1050">
                <a:solidFill>
                  <a:schemeClr val="accent1"/>
                </a:solidFill>
                <a:latin typeface="Avenir LT Std 55 Roman" panose="020B0503020203020204" pitchFamily="34" charset="0"/>
              </a:defRPr>
            </a:lvl4pPr>
            <a:lvl5pPr>
              <a:lnSpc>
                <a:spcPct val="100000"/>
              </a:lnSpc>
              <a:defRPr sz="1050">
                <a:solidFill>
                  <a:schemeClr val="accent1"/>
                </a:solidFill>
                <a:latin typeface="Avenir LT Std 55 Roman" panose="020B0503020203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1031082" y="292132"/>
            <a:ext cx="7501547" cy="5658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00542" y="4925786"/>
            <a:ext cx="187251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dirty="0">
                <a:solidFill>
                  <a:schemeClr val="bg1">
                    <a:lumMod val="50000"/>
                  </a:schemeClr>
                </a:solidFill>
                <a:latin typeface="+mn-lt"/>
                <a:ea typeface="Avenir LT Std 35 Light" charset="0"/>
                <a:cs typeface="Avenir LT Std 35 Light" charset="0"/>
              </a:rPr>
              <a:t>©</a:t>
            </a:r>
            <a:r>
              <a:rPr lang="en-US" altLang="ja-JP" sz="600" baseline="0" dirty="0">
                <a:solidFill>
                  <a:schemeClr val="bg1">
                    <a:lumMod val="50000"/>
                  </a:schemeClr>
                </a:solidFill>
                <a:latin typeface="+mn-lt"/>
                <a:ea typeface="Avenir LT Std 35 Light" charset="0"/>
                <a:cs typeface="Avenir LT Std 35 Light" charset="0"/>
              </a:rPr>
              <a:t> </a:t>
            </a:r>
            <a:r>
              <a:rPr lang="is-IS" altLang="ja-JP" sz="600" dirty="0">
                <a:solidFill>
                  <a:schemeClr val="bg1">
                    <a:lumMod val="50000"/>
                  </a:schemeClr>
                </a:solidFill>
                <a:latin typeface="+mn-lt"/>
                <a:ea typeface="Avenir LT Std 35 Light" charset="0"/>
                <a:cs typeface="Avenir LT Std 35 Light" charset="0"/>
              </a:rPr>
              <a:t>2023</a:t>
            </a:r>
            <a:r>
              <a:rPr lang="en-US" altLang="ja-JP" sz="600" dirty="0">
                <a:solidFill>
                  <a:schemeClr val="bg1">
                    <a:lumMod val="50000"/>
                  </a:schemeClr>
                </a:solidFill>
                <a:latin typeface="+mn-lt"/>
                <a:ea typeface="Avenir LT Std 35 Light" charset="0"/>
                <a:cs typeface="Avenir LT Std 35 Light" charset="0"/>
              </a:rPr>
              <a:t> Airspan Networks, Inc.</a:t>
            </a:r>
            <a:endParaRPr lang="en-US" sz="600" dirty="0">
              <a:solidFill>
                <a:schemeClr val="bg1">
                  <a:lumMod val="50000"/>
                </a:schemeClr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2826913"/>
            <a:ext cx="9144001" cy="2331119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83964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44" y="226475"/>
            <a:ext cx="613844" cy="459995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lide Number Placeholder 5"/>
          <p:cNvSpPr txBox="1">
            <a:spLocks/>
          </p:cNvSpPr>
          <p:nvPr/>
        </p:nvSpPr>
        <p:spPr>
          <a:xfrm>
            <a:off x="6979444" y="4869657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3FC8C9-E5D4-8645-AA3D-93700A16DB51}" type="slidenum">
              <a:rPr lang="en-US" sz="900" smtClean="0">
                <a:latin typeface="Avenir LT Std 55 Roman" panose="020B0503020203020204" pitchFamily="34" charset="0"/>
              </a:rPr>
              <a:pPr/>
              <a:t>‹#›</a:t>
            </a:fld>
            <a:endParaRPr lang="en-US" sz="900">
              <a:latin typeface="Avenir LT Std 55 Roman" panose="020B0503020203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064953" y="4925786"/>
            <a:ext cx="163203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>
                <a:solidFill>
                  <a:schemeClr val="bg1">
                    <a:lumMod val="50000"/>
                  </a:schemeClr>
                </a:solidFill>
                <a:latin typeface="+mn-lt"/>
                <a:ea typeface="Avenir LT Std 35 Light" charset="0"/>
                <a:cs typeface="Avenir LT Std 35 Light" charset="0"/>
              </a:rPr>
              <a:t>Commercially Confidential</a:t>
            </a:r>
            <a:endParaRPr lang="en-US" sz="600">
              <a:solidFill>
                <a:schemeClr val="bg1">
                  <a:lumMod val="50000"/>
                </a:schemeClr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421482" y="3239036"/>
            <a:ext cx="8231435" cy="13877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21482" y="1123950"/>
            <a:ext cx="8231435" cy="1460105"/>
          </a:xfrm>
          <a:prstGeom prst="rect">
            <a:avLst/>
          </a:prstGeom>
        </p:spPr>
        <p:txBody>
          <a:bodyPr/>
          <a:lstStyle>
            <a:lvl1pPr marL="255985" indent="-255985">
              <a:lnSpc>
                <a:spcPct val="100000"/>
              </a:lnSpc>
              <a:defRPr sz="1400" b="0" i="0" baseline="0">
                <a:solidFill>
                  <a:schemeClr val="accent1"/>
                </a:solidFill>
                <a:latin typeface="Avenir LT Std 55 Roman" panose="020B0503020203020204" pitchFamily="34" charset="0"/>
                <a:ea typeface="Avenir LT Std 55 Roman" panose="020B0503020203020204" pitchFamily="34" charset="0"/>
                <a:cs typeface="Avenir LT Std 55 Roman" panose="020B0503020203020204" pitchFamily="34" charset="0"/>
              </a:defRPr>
            </a:lvl1pPr>
            <a:lvl2pPr marL="513160" indent="-257175">
              <a:lnSpc>
                <a:spcPct val="100000"/>
              </a:lnSpc>
              <a:defRPr sz="1050">
                <a:solidFill>
                  <a:schemeClr val="accent1"/>
                </a:solidFill>
                <a:latin typeface="Avenir LT Std 55 Roman" panose="020B0503020203020204" pitchFamily="34" charset="0"/>
              </a:defRPr>
            </a:lvl2pPr>
            <a:lvl3pPr marL="769144" indent="-255985">
              <a:lnSpc>
                <a:spcPct val="100000"/>
              </a:lnSpc>
              <a:defRPr sz="1050">
                <a:solidFill>
                  <a:schemeClr val="accent1"/>
                </a:solidFill>
                <a:latin typeface="Avenir LT Std 55 Roman" panose="020B0503020203020204" pitchFamily="34" charset="0"/>
              </a:defRPr>
            </a:lvl3pPr>
            <a:lvl4pPr>
              <a:lnSpc>
                <a:spcPct val="100000"/>
              </a:lnSpc>
              <a:defRPr sz="1050">
                <a:solidFill>
                  <a:schemeClr val="accent1"/>
                </a:solidFill>
                <a:latin typeface="Avenir LT Std 55 Roman" panose="020B0503020203020204" pitchFamily="34" charset="0"/>
              </a:defRPr>
            </a:lvl4pPr>
            <a:lvl5pPr>
              <a:lnSpc>
                <a:spcPct val="100000"/>
              </a:lnSpc>
              <a:defRPr sz="1050">
                <a:solidFill>
                  <a:schemeClr val="accent1"/>
                </a:solidFill>
                <a:latin typeface="Avenir LT Std 55 Roman" panose="020B0503020203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1031082" y="292132"/>
            <a:ext cx="7501547" cy="5658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00542" y="4925786"/>
            <a:ext cx="187251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dirty="0">
                <a:solidFill>
                  <a:schemeClr val="bg1">
                    <a:lumMod val="50000"/>
                  </a:schemeClr>
                </a:solidFill>
                <a:latin typeface="+mn-lt"/>
                <a:ea typeface="Avenir LT Std 35 Light" charset="0"/>
                <a:cs typeface="Avenir LT Std 35 Light" charset="0"/>
              </a:rPr>
              <a:t>©</a:t>
            </a:r>
            <a:r>
              <a:rPr lang="en-US" altLang="ja-JP" sz="600" baseline="0" dirty="0">
                <a:solidFill>
                  <a:schemeClr val="bg1">
                    <a:lumMod val="50000"/>
                  </a:schemeClr>
                </a:solidFill>
                <a:latin typeface="+mn-lt"/>
                <a:ea typeface="Avenir LT Std 35 Light" charset="0"/>
                <a:cs typeface="Avenir LT Std 35 Light" charset="0"/>
              </a:rPr>
              <a:t> </a:t>
            </a:r>
            <a:r>
              <a:rPr lang="is-IS" altLang="ja-JP" sz="600" dirty="0">
                <a:solidFill>
                  <a:schemeClr val="bg1">
                    <a:lumMod val="50000"/>
                  </a:schemeClr>
                </a:solidFill>
                <a:latin typeface="+mn-lt"/>
                <a:ea typeface="Avenir LT Std 35 Light" charset="0"/>
                <a:cs typeface="Avenir LT Std 35 Light" charset="0"/>
              </a:rPr>
              <a:t>2023</a:t>
            </a:r>
            <a:r>
              <a:rPr lang="en-US" altLang="ja-JP" sz="600" dirty="0">
                <a:solidFill>
                  <a:schemeClr val="bg1">
                    <a:lumMod val="50000"/>
                  </a:schemeClr>
                </a:solidFill>
                <a:latin typeface="+mn-lt"/>
                <a:ea typeface="Avenir LT Std 35 Light" charset="0"/>
                <a:cs typeface="Avenir LT Std 35 Light" charset="0"/>
              </a:rPr>
              <a:t> Airspan Networks, Inc.</a:t>
            </a:r>
            <a:endParaRPr lang="en-US" sz="600" dirty="0">
              <a:solidFill>
                <a:schemeClr val="bg1">
                  <a:lumMod val="50000"/>
                </a:schemeClr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verse 1/4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3560411" y="841479"/>
            <a:ext cx="5583589" cy="4303854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83964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44" y="226475"/>
            <a:ext cx="613844" cy="459995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lide Number Placeholder 5"/>
          <p:cNvSpPr txBox="1">
            <a:spLocks/>
          </p:cNvSpPr>
          <p:nvPr/>
        </p:nvSpPr>
        <p:spPr>
          <a:xfrm>
            <a:off x="6979444" y="4869657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3FC8C9-E5D4-8645-AA3D-93700A16DB51}" type="slidenum">
              <a:rPr lang="en-US" sz="900" smtClean="0">
                <a:latin typeface="Avenir LT Std 55 Roman" panose="020B0503020203020204" pitchFamily="34" charset="0"/>
              </a:rPr>
              <a:pPr/>
              <a:t>‹#›</a:t>
            </a:fld>
            <a:endParaRPr lang="en-US" sz="900">
              <a:latin typeface="Avenir LT Std 55 Roman" panose="020B0503020203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064953" y="4925786"/>
            <a:ext cx="163203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>
                <a:solidFill>
                  <a:schemeClr val="bg1">
                    <a:lumMod val="50000"/>
                  </a:schemeClr>
                </a:solidFill>
                <a:latin typeface="+mn-lt"/>
                <a:ea typeface="Avenir LT Std 35 Light" charset="0"/>
                <a:cs typeface="Avenir LT Std 35 Light" charset="0"/>
              </a:rPr>
              <a:t>Commercially Confidential</a:t>
            </a:r>
            <a:endParaRPr lang="en-US" sz="600">
              <a:solidFill>
                <a:schemeClr val="bg1">
                  <a:lumMod val="50000"/>
                </a:schemeClr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4018208" y="1123950"/>
            <a:ext cx="4678775" cy="36385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392806" y="1123950"/>
            <a:ext cx="2775397" cy="3638550"/>
          </a:xfrm>
          <a:prstGeom prst="rect">
            <a:avLst/>
          </a:prstGeom>
        </p:spPr>
        <p:txBody>
          <a:bodyPr/>
          <a:lstStyle>
            <a:lvl1pPr marL="255985" indent="-255985">
              <a:lnSpc>
                <a:spcPct val="100000"/>
              </a:lnSpc>
              <a:defRPr sz="1400" b="0" i="0" baseline="0">
                <a:solidFill>
                  <a:schemeClr val="accent1"/>
                </a:solidFill>
                <a:latin typeface="Avenir LT Std 55 Roman" panose="020B0503020203020204" pitchFamily="34" charset="0"/>
                <a:ea typeface="Avenir LT Std 55 Roman" panose="020B0503020203020204" pitchFamily="34" charset="0"/>
                <a:cs typeface="Avenir LT Std 55 Roman" panose="020B0503020203020204" pitchFamily="34" charset="0"/>
              </a:defRPr>
            </a:lvl1pPr>
            <a:lvl2pPr marL="513160" indent="-257175">
              <a:lnSpc>
                <a:spcPct val="100000"/>
              </a:lnSpc>
              <a:defRPr sz="1050">
                <a:solidFill>
                  <a:schemeClr val="accent1"/>
                </a:solidFill>
                <a:latin typeface="Avenir LT Std 55 Roman" panose="020B0503020203020204" pitchFamily="34" charset="0"/>
              </a:defRPr>
            </a:lvl2pPr>
            <a:lvl3pPr marL="769144" indent="-255985">
              <a:lnSpc>
                <a:spcPct val="100000"/>
              </a:lnSpc>
              <a:defRPr sz="1050">
                <a:solidFill>
                  <a:schemeClr val="accent1"/>
                </a:solidFill>
                <a:latin typeface="Avenir LT Std 55 Roman" panose="020B0503020203020204" pitchFamily="34" charset="0"/>
              </a:defRPr>
            </a:lvl3pPr>
            <a:lvl4pPr>
              <a:lnSpc>
                <a:spcPct val="100000"/>
              </a:lnSpc>
              <a:defRPr sz="1050">
                <a:solidFill>
                  <a:schemeClr val="accent1"/>
                </a:solidFill>
                <a:latin typeface="Avenir LT Std 55 Roman" panose="020B0503020203020204" pitchFamily="34" charset="0"/>
              </a:defRPr>
            </a:lvl4pPr>
            <a:lvl5pPr>
              <a:lnSpc>
                <a:spcPct val="100000"/>
              </a:lnSpc>
              <a:defRPr sz="1050">
                <a:solidFill>
                  <a:schemeClr val="accent1"/>
                </a:solidFill>
                <a:latin typeface="Avenir LT Std 55 Roman" panose="020B0503020203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1031082" y="292132"/>
            <a:ext cx="7501547" cy="5658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verse 3/4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4778949" y="841479"/>
            <a:ext cx="4365051" cy="4303854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83964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44" y="226475"/>
            <a:ext cx="613844" cy="459995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lide Number Placeholder 5"/>
          <p:cNvSpPr txBox="1">
            <a:spLocks/>
          </p:cNvSpPr>
          <p:nvPr/>
        </p:nvSpPr>
        <p:spPr>
          <a:xfrm>
            <a:off x="6979444" y="4869657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3FC8C9-E5D4-8645-AA3D-93700A16DB51}" type="slidenum">
              <a:rPr lang="en-US" sz="900" smtClean="0">
                <a:latin typeface="Avenir LT Std 55 Roman" panose="020B0503020203020204" pitchFamily="34" charset="0"/>
              </a:rPr>
              <a:pPr/>
              <a:t>‹#›</a:t>
            </a:fld>
            <a:endParaRPr lang="en-US" sz="900">
              <a:latin typeface="Avenir LT Std 55 Roman" panose="020B0503020203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064953" y="4925786"/>
            <a:ext cx="163203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>
                <a:solidFill>
                  <a:schemeClr val="bg1">
                    <a:lumMod val="50000"/>
                  </a:schemeClr>
                </a:solidFill>
                <a:latin typeface="+mn-lt"/>
                <a:ea typeface="Avenir LT Std 35 Light" charset="0"/>
                <a:cs typeface="Avenir LT Std 35 Light" charset="0"/>
              </a:rPr>
              <a:t>Commercially Confidential</a:t>
            </a:r>
            <a:endParaRPr lang="en-US" sz="600">
              <a:solidFill>
                <a:schemeClr val="bg1">
                  <a:lumMod val="50000"/>
                </a:schemeClr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5193370" y="1123950"/>
            <a:ext cx="3503613" cy="36385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347731" y="1123950"/>
            <a:ext cx="4043966" cy="3638550"/>
          </a:xfrm>
          <a:prstGeom prst="rect">
            <a:avLst/>
          </a:prstGeom>
        </p:spPr>
        <p:txBody>
          <a:bodyPr/>
          <a:lstStyle>
            <a:lvl1pPr marL="255985" indent="-255985">
              <a:lnSpc>
                <a:spcPct val="100000"/>
              </a:lnSpc>
              <a:defRPr sz="1400" b="0" i="0" baseline="0">
                <a:solidFill>
                  <a:schemeClr val="accent1"/>
                </a:solidFill>
                <a:latin typeface="Avenir LT Std 55 Roman" panose="020B0503020203020204" pitchFamily="34" charset="0"/>
                <a:ea typeface="Avenir LT Std 55 Roman" panose="020B0503020203020204" pitchFamily="34" charset="0"/>
                <a:cs typeface="Avenir LT Std 55 Roman" panose="020B0503020203020204" pitchFamily="34" charset="0"/>
              </a:defRPr>
            </a:lvl1pPr>
            <a:lvl2pPr marL="513160" indent="-257175">
              <a:lnSpc>
                <a:spcPct val="100000"/>
              </a:lnSpc>
              <a:defRPr sz="1050">
                <a:solidFill>
                  <a:schemeClr val="accent1"/>
                </a:solidFill>
                <a:latin typeface="Avenir LT Std 55 Roman" panose="020B0503020203020204" pitchFamily="34" charset="0"/>
              </a:defRPr>
            </a:lvl2pPr>
            <a:lvl3pPr marL="769144" indent="-255985">
              <a:lnSpc>
                <a:spcPct val="100000"/>
              </a:lnSpc>
              <a:defRPr sz="1050">
                <a:solidFill>
                  <a:schemeClr val="accent1"/>
                </a:solidFill>
                <a:latin typeface="Avenir LT Std 55 Roman" panose="020B0503020203020204" pitchFamily="34" charset="0"/>
              </a:defRPr>
            </a:lvl3pPr>
            <a:lvl4pPr>
              <a:lnSpc>
                <a:spcPct val="100000"/>
              </a:lnSpc>
              <a:defRPr sz="1050">
                <a:solidFill>
                  <a:schemeClr val="accent1"/>
                </a:solidFill>
                <a:latin typeface="Avenir LT Std 55 Roman" panose="020B0503020203020204" pitchFamily="34" charset="0"/>
              </a:defRPr>
            </a:lvl4pPr>
            <a:lvl5pPr>
              <a:lnSpc>
                <a:spcPct val="100000"/>
              </a:lnSpc>
              <a:defRPr sz="1050">
                <a:solidFill>
                  <a:schemeClr val="accent1"/>
                </a:solidFill>
                <a:latin typeface="Avenir LT Std 55 Roman" panose="020B0503020203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1031082" y="292132"/>
            <a:ext cx="7501547" cy="5658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hort Spec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7"/>
          <p:cNvSpPr/>
          <p:nvPr/>
        </p:nvSpPr>
        <p:spPr>
          <a:xfrm>
            <a:off x="2748187" y="839647"/>
            <a:ext cx="6395813" cy="4307652"/>
          </a:xfrm>
          <a:custGeom>
            <a:avLst/>
            <a:gdLst>
              <a:gd name="connsiteX0" fmla="*/ 0 w 7363185"/>
              <a:gd name="connsiteY0" fmla="*/ 0 h 5743536"/>
              <a:gd name="connsiteX1" fmla="*/ 7363185 w 7363185"/>
              <a:gd name="connsiteY1" fmla="*/ 0 h 5743536"/>
              <a:gd name="connsiteX2" fmla="*/ 7363185 w 7363185"/>
              <a:gd name="connsiteY2" fmla="*/ 5743536 h 5743536"/>
              <a:gd name="connsiteX3" fmla="*/ 0 w 7363185"/>
              <a:gd name="connsiteY3" fmla="*/ 5743536 h 5743536"/>
              <a:gd name="connsiteX4" fmla="*/ 0 w 7363185"/>
              <a:gd name="connsiteY4" fmla="*/ 0 h 5743536"/>
              <a:gd name="connsiteX0" fmla="*/ 1164566 w 8527751"/>
              <a:gd name="connsiteY0" fmla="*/ 0 h 5743536"/>
              <a:gd name="connsiteX1" fmla="*/ 8527751 w 8527751"/>
              <a:gd name="connsiteY1" fmla="*/ 0 h 5743536"/>
              <a:gd name="connsiteX2" fmla="*/ 8527751 w 8527751"/>
              <a:gd name="connsiteY2" fmla="*/ 5743536 h 5743536"/>
              <a:gd name="connsiteX3" fmla="*/ 0 w 8527751"/>
              <a:gd name="connsiteY3" fmla="*/ 5734909 h 5743536"/>
              <a:gd name="connsiteX4" fmla="*/ 1164566 w 8527751"/>
              <a:gd name="connsiteY4" fmla="*/ 0 h 5743536"/>
              <a:gd name="connsiteX0" fmla="*/ 1613139 w 8527751"/>
              <a:gd name="connsiteY0" fmla="*/ 0 h 5743536"/>
              <a:gd name="connsiteX1" fmla="*/ 8527751 w 8527751"/>
              <a:gd name="connsiteY1" fmla="*/ 0 h 5743536"/>
              <a:gd name="connsiteX2" fmla="*/ 8527751 w 8527751"/>
              <a:gd name="connsiteY2" fmla="*/ 5743536 h 5743536"/>
              <a:gd name="connsiteX3" fmla="*/ 0 w 8527751"/>
              <a:gd name="connsiteY3" fmla="*/ 5734909 h 5743536"/>
              <a:gd name="connsiteX4" fmla="*/ 1613139 w 8527751"/>
              <a:gd name="connsiteY4" fmla="*/ 0 h 5743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27751" h="5743536">
                <a:moveTo>
                  <a:pt x="1613139" y="0"/>
                </a:moveTo>
                <a:lnTo>
                  <a:pt x="8527751" y="0"/>
                </a:lnTo>
                <a:lnTo>
                  <a:pt x="8527751" y="5743536"/>
                </a:lnTo>
                <a:lnTo>
                  <a:pt x="0" y="5734909"/>
                </a:lnTo>
                <a:lnTo>
                  <a:pt x="161313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83964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44" y="226475"/>
            <a:ext cx="613844" cy="459995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1031082" y="292132"/>
            <a:ext cx="7501547" cy="5658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Slide Number Placeholder 5"/>
          <p:cNvSpPr txBox="1">
            <a:spLocks/>
          </p:cNvSpPr>
          <p:nvPr/>
        </p:nvSpPr>
        <p:spPr>
          <a:xfrm>
            <a:off x="6979444" y="4869657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3FC8C9-E5D4-8645-AA3D-93700A16DB51}" type="slidenum">
              <a:rPr lang="en-US" sz="900" smtClean="0"/>
              <a:pPr/>
              <a:t>‹#›</a:t>
            </a:fld>
            <a:endParaRPr lang="en-US" sz="900"/>
          </a:p>
        </p:txBody>
      </p:sp>
      <p:sp>
        <p:nvSpPr>
          <p:cNvPr id="20" name="Slide Number Placeholder 5"/>
          <p:cNvSpPr txBox="1">
            <a:spLocks/>
          </p:cNvSpPr>
          <p:nvPr/>
        </p:nvSpPr>
        <p:spPr>
          <a:xfrm>
            <a:off x="6979444" y="4869657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2861265-1E0B-4279-9DFC-6B203BC9A82C}" type="slidenum">
              <a:rPr lang="en-US" sz="900" smtClean="0"/>
              <a:t>‹#›</a:t>
            </a:fld>
            <a:endParaRPr lang="en-US" sz="900"/>
          </a:p>
        </p:txBody>
      </p:sp>
      <p:sp>
        <p:nvSpPr>
          <p:cNvPr id="21" name="TextBox 20"/>
          <p:cNvSpPr txBox="1"/>
          <p:nvPr/>
        </p:nvSpPr>
        <p:spPr>
          <a:xfrm>
            <a:off x="7064953" y="4925786"/>
            <a:ext cx="163203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>
                <a:solidFill>
                  <a:schemeClr val="bg1">
                    <a:lumMod val="50000"/>
                  </a:schemeClr>
                </a:solidFill>
                <a:latin typeface="Avenir LT Std 35 Light" charset="0"/>
                <a:ea typeface="Avenir LT Std 35 Light" charset="0"/>
                <a:cs typeface="Avenir LT Std 35 Light" charset="0"/>
              </a:rPr>
              <a:t>Commercially Confidential</a:t>
            </a:r>
            <a:endParaRPr lang="en-US" sz="600">
              <a:solidFill>
                <a:schemeClr val="bg1">
                  <a:lumMod val="50000"/>
                </a:schemeClr>
              </a:solidFill>
              <a:latin typeface="Avenir LT Std 35 Light" charset="0"/>
              <a:ea typeface="Avenir LT Std 35 Light" charset="0"/>
              <a:cs typeface="Avenir LT Std 35 Light" charset="0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65944" y="3265933"/>
            <a:ext cx="2581934" cy="54528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defTabSz="171442" rtl="0" eaLnBrk="1" latinLnBrk="0" hangingPunct="1">
              <a:lnSpc>
                <a:spcPct val="100000"/>
              </a:lnSpc>
              <a:buNone/>
              <a:defRPr lang="en-US" sz="1500" b="1" kern="1200" dirty="0" smtClean="0">
                <a:solidFill>
                  <a:schemeClr val="tx2"/>
                </a:solidFill>
                <a:latin typeface="Avenir LT Std 55 Roman" panose="020B0503020203020204" pitchFamily="34" charset="0"/>
                <a:ea typeface="PT Sans" panose="020B0503020203020204" pitchFamily="34" charset="0"/>
                <a:cs typeface="Arial" panose="020B0604020202020204" pitchFamily="34" charset="0"/>
              </a:defRPr>
            </a:lvl1pPr>
            <a:lvl2pPr marL="255985" indent="0">
              <a:buNone/>
              <a:defRPr sz="788">
                <a:latin typeface="+mn-lt"/>
              </a:defRPr>
            </a:lvl2pPr>
            <a:lvl3pPr marL="513159" indent="0">
              <a:buNone/>
              <a:defRPr sz="788">
                <a:latin typeface="+mn-lt"/>
              </a:defRPr>
            </a:lvl3pPr>
            <a:lvl4pPr marL="1028700" indent="0">
              <a:buNone/>
              <a:defRPr sz="788">
                <a:latin typeface="+mn-lt"/>
              </a:defRPr>
            </a:lvl4pPr>
            <a:lvl5pPr marL="1371600" indent="0">
              <a:buNone/>
              <a:defRPr sz="788">
                <a:latin typeface="+mn-lt"/>
              </a:defRPr>
            </a:lvl5pPr>
          </a:lstStyle>
          <a:p>
            <a:pPr lvl="0"/>
            <a:r>
              <a:rPr lang="en-US"/>
              <a:t>Click to edit Product Name</a:t>
            </a:r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4024652" y="1427510"/>
            <a:ext cx="3996311" cy="2815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71442" rtl="0" eaLnBrk="1" latinLnBrk="0" hangingPunct="1">
              <a:lnSpc>
                <a:spcPct val="100000"/>
              </a:lnSpc>
              <a:buNone/>
              <a:defRPr lang="en-US" sz="1800" kern="1200" dirty="0" smtClean="0">
                <a:solidFill>
                  <a:schemeClr val="tx2"/>
                </a:solidFill>
                <a:latin typeface="Avenir LT Std 35 Light" charset="0"/>
                <a:ea typeface="Avenir LT Std 35 Light" charset="0"/>
                <a:cs typeface="Avenir LT Std 35 Light" charset="0"/>
              </a:defRPr>
            </a:lvl1pPr>
            <a:lvl2pPr marL="255985" indent="0">
              <a:buNone/>
              <a:defRPr sz="788">
                <a:latin typeface="+mn-lt"/>
              </a:defRPr>
            </a:lvl2pPr>
            <a:lvl3pPr marL="513159" indent="0">
              <a:buNone/>
              <a:defRPr sz="788">
                <a:latin typeface="+mn-lt"/>
              </a:defRPr>
            </a:lvl3pPr>
            <a:lvl4pPr marL="1028700" indent="0">
              <a:buNone/>
              <a:defRPr sz="788">
                <a:latin typeface="+mn-lt"/>
              </a:defRPr>
            </a:lvl4pPr>
            <a:lvl5pPr marL="1371600" indent="0">
              <a:buNone/>
              <a:defRPr sz="788">
                <a:latin typeface="+mn-lt"/>
              </a:defRPr>
            </a:lvl5pPr>
          </a:lstStyle>
          <a:p>
            <a:pPr lvl="0"/>
            <a:r>
              <a:rPr lang="en-US"/>
              <a:t>Click to edit Product Message</a:t>
            </a:r>
          </a:p>
        </p:txBody>
      </p:sp>
    </p:spTree>
    <p:extLst>
      <p:ext uri="{BB962C8B-B14F-4D97-AF65-F5344CB8AC3E}">
        <p14:creationId xmlns:p14="http://schemas.microsoft.com/office/powerpoint/2010/main" val="3336334730"/>
      </p:ext>
    </p:extLst>
  </p:cSld>
  <p:clrMapOvr>
    <a:masterClrMapping/>
  </p:clrMapOvr>
  <p:hf hdr="0" ft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Picture 64"/>
          <p:cNvPicPr>
            <a:picLocks noChangeAspect="1"/>
          </p:cNvPicPr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44" y="226475"/>
            <a:ext cx="613844" cy="459995"/>
          </a:xfrm>
          <a:prstGeom prst="rect">
            <a:avLst/>
          </a:prstGeom>
        </p:spPr>
      </p:pic>
      <p:sp>
        <p:nvSpPr>
          <p:cNvPr id="6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856607" y="933450"/>
            <a:ext cx="7115818" cy="3419475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4500" b="0" i="0" baseline="0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pPr lvl="0"/>
            <a:r>
              <a:rPr lang="en-US"/>
              <a:t>This slide can be used for a short paragraph of text, to introduce a new idea, or start a new chapter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00542" y="4925786"/>
            <a:ext cx="187251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©</a:t>
            </a:r>
            <a:r>
              <a:rPr lang="en-US" altLang="ja-JP" sz="600" baseline="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</a:t>
            </a:r>
            <a:r>
              <a:rPr lang="is-I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2023</a:t>
            </a: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Airspan Networks, Inc.</a:t>
            </a:r>
            <a:endParaRPr lang="en-US" sz="600" dirty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64953" y="4925786"/>
            <a:ext cx="163203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baseline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Commercially Confidential</a:t>
            </a:r>
            <a:endParaRPr lang="en-US" sz="600" baseline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15" name="Slide Number Placeholder 5"/>
          <p:cNvSpPr txBox="1">
            <a:spLocks/>
          </p:cNvSpPr>
          <p:nvPr/>
        </p:nvSpPr>
        <p:spPr>
          <a:xfrm>
            <a:off x="8630717" y="4875754"/>
            <a:ext cx="40490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3FC8C9-E5D4-8645-AA3D-93700A16DB51}" type="slidenum">
              <a:rPr lang="en-US" sz="900" baseline="0" smtClean="0">
                <a:solidFill>
                  <a:schemeClr val="bg1"/>
                </a:solidFill>
                <a:latin typeface="+mn-lt"/>
              </a:rPr>
              <a:pPr/>
              <a:t>‹#›</a:t>
            </a:fld>
            <a:endParaRPr lang="en-US" sz="900" baseline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61198093"/>
      </p:ext>
    </p:extLst>
  </p:cSld>
  <p:clrMapOvr>
    <a:masterClrMapping/>
  </p:clrMapOvr>
  <p:hf hdr="0" ft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alphaModFix am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</p:spPr>
      </p:pic>
      <p:sp>
        <p:nvSpPr>
          <p:cNvPr id="6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856607" y="933450"/>
            <a:ext cx="7115818" cy="3419475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4500" b="0" i="0" baseline="0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pPr lvl="0"/>
            <a:r>
              <a:rPr lang="en-US"/>
              <a:t>This slide can be used for a short paragraph of text, to introduce a new idea, or start a new chapter</a:t>
            </a: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44" y="226475"/>
            <a:ext cx="613844" cy="45999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00542" y="4925786"/>
            <a:ext cx="187251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©</a:t>
            </a:r>
            <a:r>
              <a:rPr lang="en-US" altLang="ja-JP" sz="600" baseline="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</a:t>
            </a:r>
            <a:r>
              <a:rPr lang="is-I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2023</a:t>
            </a: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Airspan Networks, Inc.</a:t>
            </a:r>
            <a:endParaRPr lang="en-US" sz="600" dirty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64953" y="4925786"/>
            <a:ext cx="163203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baseline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Commercially Confidential</a:t>
            </a:r>
            <a:endParaRPr lang="en-US" sz="600" baseline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15" name="Slide Number Placeholder 5"/>
          <p:cNvSpPr txBox="1">
            <a:spLocks/>
          </p:cNvSpPr>
          <p:nvPr/>
        </p:nvSpPr>
        <p:spPr>
          <a:xfrm>
            <a:off x="8630717" y="4875754"/>
            <a:ext cx="40490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3FC8C9-E5D4-8645-AA3D-93700A16DB51}" type="slidenum">
              <a:rPr lang="en-US" sz="900" baseline="0" smtClean="0">
                <a:solidFill>
                  <a:schemeClr val="bg1"/>
                </a:solidFill>
                <a:latin typeface="+mn-lt"/>
              </a:rPr>
              <a:pPr/>
              <a:t>‹#›</a:t>
            </a:fld>
            <a:endParaRPr lang="en-US" sz="900" baseline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92010202"/>
      </p:ext>
    </p:extLst>
  </p:cSld>
  <p:clrMapOvr>
    <a:masterClrMapping/>
  </p:clrMapOvr>
  <p:hf hdr="0" ftr="0" dt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44" y="226475"/>
            <a:ext cx="613844" cy="459995"/>
          </a:xfrm>
          <a:prstGeom prst="rect">
            <a:avLst/>
          </a:prstGeom>
        </p:spPr>
      </p:pic>
      <p:sp>
        <p:nvSpPr>
          <p:cNvPr id="6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856607" y="933450"/>
            <a:ext cx="7115818" cy="3419475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4500" b="0" i="0" baseline="0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pPr lvl="0"/>
            <a:r>
              <a:rPr lang="en-US"/>
              <a:t>This slide can be used for a short paragraph of text, to introduce a new idea, or start a new chapter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00542" y="4925786"/>
            <a:ext cx="187251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©</a:t>
            </a:r>
            <a:r>
              <a:rPr lang="en-US" altLang="ja-JP" sz="600" baseline="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</a:t>
            </a:r>
            <a:r>
              <a:rPr lang="is-I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2023</a:t>
            </a: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Airspan Networks, Inc.</a:t>
            </a:r>
            <a:endParaRPr lang="en-US" sz="600" dirty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064953" y="4925786"/>
            <a:ext cx="163203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baseline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Commercially Confidential</a:t>
            </a:r>
            <a:endParaRPr lang="en-US" sz="600" baseline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16" name="Slide Number Placeholder 5"/>
          <p:cNvSpPr txBox="1">
            <a:spLocks/>
          </p:cNvSpPr>
          <p:nvPr/>
        </p:nvSpPr>
        <p:spPr>
          <a:xfrm>
            <a:off x="8630717" y="4875754"/>
            <a:ext cx="40490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3FC8C9-E5D4-8645-AA3D-93700A16DB51}" type="slidenum">
              <a:rPr lang="en-US" sz="900" baseline="0" smtClean="0">
                <a:solidFill>
                  <a:schemeClr val="bg1"/>
                </a:solidFill>
                <a:latin typeface="+mn-lt"/>
              </a:rPr>
              <a:pPr/>
              <a:t>‹#›</a:t>
            </a:fld>
            <a:endParaRPr lang="en-US" sz="900" baseline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43888309"/>
      </p:ext>
    </p:extLst>
  </p:cSld>
  <p:clrMapOvr>
    <a:masterClrMapping/>
  </p:clrMapOvr>
  <p:hf hdr="0" ft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alphaModFix am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572"/>
            <a:ext cx="9144000" cy="5138928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44" y="226475"/>
            <a:ext cx="613844" cy="459995"/>
          </a:xfrm>
          <a:prstGeom prst="rect">
            <a:avLst/>
          </a:prstGeom>
        </p:spPr>
      </p:pic>
      <p:sp>
        <p:nvSpPr>
          <p:cNvPr id="6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856607" y="933450"/>
            <a:ext cx="7115818" cy="3419475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4500" b="0" i="0" baseline="0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pPr lvl="0"/>
            <a:r>
              <a:rPr lang="en-US"/>
              <a:t>This slide can be used for a short paragraph of text, to introduce a new idea, or start a new chapter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00542" y="4925786"/>
            <a:ext cx="187251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©</a:t>
            </a:r>
            <a:r>
              <a:rPr lang="en-US" altLang="ja-JP" sz="600" baseline="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</a:t>
            </a:r>
            <a:r>
              <a:rPr lang="is-I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2023</a:t>
            </a: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Airspan Networks, Inc.</a:t>
            </a:r>
            <a:endParaRPr lang="en-US" sz="600" dirty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064953" y="4925786"/>
            <a:ext cx="163203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baseline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Commercially Confidential</a:t>
            </a:r>
            <a:endParaRPr lang="en-US" sz="600" baseline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16" name="Slide Number Placeholder 5"/>
          <p:cNvSpPr txBox="1">
            <a:spLocks/>
          </p:cNvSpPr>
          <p:nvPr/>
        </p:nvSpPr>
        <p:spPr>
          <a:xfrm>
            <a:off x="8630717" y="4875754"/>
            <a:ext cx="40490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3FC8C9-E5D4-8645-AA3D-93700A16DB51}" type="slidenum">
              <a:rPr lang="en-US" sz="900" baseline="0" smtClean="0">
                <a:solidFill>
                  <a:schemeClr val="bg1"/>
                </a:solidFill>
                <a:latin typeface="+mn-lt"/>
              </a:rPr>
              <a:pPr/>
              <a:t>‹#›</a:t>
            </a:fld>
            <a:endParaRPr lang="en-US" sz="900" baseline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7614748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Ide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0" y="1"/>
            <a:ext cx="9144000" cy="5143500"/>
          </a:xfrm>
          <a:prstGeom prst="rect">
            <a:avLst/>
          </a:prstGeom>
          <a:gradFill flip="none" rotWithShape="1">
            <a:gsLst>
              <a:gs pos="100000">
                <a:srgbClr val="175571"/>
              </a:gs>
              <a:gs pos="56000">
                <a:srgbClr val="003145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Content Placeholder 3"/>
          <p:cNvPicPr>
            <a:picLocks noChangeAspect="1"/>
          </p:cNvPicPr>
          <p:nvPr/>
        </p:nvPicPr>
        <p:blipFill rotWithShape="1">
          <a:blip r:embed="rId2" cstate="hqprint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714"/>
          <a:stretch/>
        </p:blipFill>
        <p:spPr>
          <a:xfrm>
            <a:off x="0" y="2743227"/>
            <a:ext cx="9144000" cy="240027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44" y="226475"/>
            <a:ext cx="613844" cy="459995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Slide Number Placeholder 5"/>
          <p:cNvSpPr txBox="1">
            <a:spLocks/>
          </p:cNvSpPr>
          <p:nvPr/>
        </p:nvSpPr>
        <p:spPr>
          <a:xfrm>
            <a:off x="6979444" y="4869657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3FC8C9-E5D4-8645-AA3D-93700A16DB51}" type="slidenum">
              <a:rPr lang="en-US" sz="900" smtClean="0">
                <a:solidFill>
                  <a:schemeClr val="bg1"/>
                </a:solidFill>
              </a:rPr>
              <a:pPr/>
              <a:t>‹#›</a:t>
            </a:fld>
            <a:endParaRPr lang="en-US" sz="90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064953" y="4925786"/>
            <a:ext cx="163203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>
                <a:solidFill>
                  <a:schemeClr val="bg1"/>
                </a:solidFill>
                <a:latin typeface="Avenir LT Std 35 Light" charset="0"/>
                <a:ea typeface="Avenir LT Std 35 Light" charset="0"/>
                <a:cs typeface="Avenir LT Std 35 Light" charset="0"/>
              </a:rPr>
              <a:t>Commercially Confidential</a:t>
            </a:r>
            <a:endParaRPr lang="en-US" sz="600">
              <a:solidFill>
                <a:schemeClr val="bg1"/>
              </a:solidFill>
              <a:latin typeface="Avenir LT Std 35 Light" charset="0"/>
              <a:ea typeface="Avenir LT Std 35 Light" charset="0"/>
              <a:cs typeface="Avenir LT Std 35 Light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C69A2ED-C62C-B042-9533-29C4F2E7CC6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44" y="226475"/>
            <a:ext cx="613844" cy="459995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7064953" y="4925786"/>
            <a:ext cx="163203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baseline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Commercially Confidential</a:t>
            </a:r>
            <a:endParaRPr lang="en-US" sz="600" baseline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28" name="Slide Number Placeholder 5"/>
          <p:cNvSpPr txBox="1">
            <a:spLocks/>
          </p:cNvSpPr>
          <p:nvPr/>
        </p:nvSpPr>
        <p:spPr>
          <a:xfrm>
            <a:off x="8630717" y="4875754"/>
            <a:ext cx="40490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3FC8C9-E5D4-8645-AA3D-93700A16DB51}" type="slidenum">
              <a:rPr lang="en-US" sz="900" baseline="0" smtClean="0">
                <a:solidFill>
                  <a:schemeClr val="bg1"/>
                </a:solidFill>
                <a:latin typeface="+mn-lt"/>
              </a:rPr>
              <a:pPr/>
              <a:t>‹#›</a:t>
            </a:fld>
            <a:endParaRPr lang="en-US" sz="900" baseline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1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1031082" y="292132"/>
            <a:ext cx="7501547" cy="5658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1031081" y="1123950"/>
            <a:ext cx="7121517" cy="363855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1500" b="0" i="0" baseline="0">
                <a:solidFill>
                  <a:schemeClr val="bg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</a:lstStyle>
          <a:p>
            <a:pPr lvl="0"/>
            <a:r>
              <a:rPr lang="en-US"/>
              <a:t>Add text content here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00542" y="4925786"/>
            <a:ext cx="187251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©</a:t>
            </a:r>
            <a:r>
              <a:rPr lang="en-US" altLang="ja-JP" sz="600" baseline="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</a:t>
            </a:r>
            <a:r>
              <a:rPr lang="is-I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2023</a:t>
            </a: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Airspan Networks, Inc.</a:t>
            </a:r>
            <a:endParaRPr lang="en-US" sz="600" dirty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534979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44" y="226475"/>
            <a:ext cx="613844" cy="45999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00542" y="4925786"/>
            <a:ext cx="187251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©</a:t>
            </a:r>
            <a:r>
              <a:rPr lang="en-US" altLang="ja-JP" sz="600" baseline="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</a:t>
            </a:r>
            <a:r>
              <a:rPr lang="is-I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2023</a:t>
            </a: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Airspan Networks, Inc.</a:t>
            </a:r>
            <a:endParaRPr lang="en-US" sz="600" dirty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064953" y="4925786"/>
            <a:ext cx="163203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baseline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Commercially Confidential</a:t>
            </a:r>
            <a:endParaRPr lang="en-US" sz="600" baseline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16" name="Slide Number Placeholder 5"/>
          <p:cNvSpPr txBox="1">
            <a:spLocks/>
          </p:cNvSpPr>
          <p:nvPr/>
        </p:nvSpPr>
        <p:spPr>
          <a:xfrm>
            <a:off x="8630717" y="4875754"/>
            <a:ext cx="40490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3FC8C9-E5D4-8645-AA3D-93700A16DB51}" type="slidenum">
              <a:rPr lang="en-US" sz="900" baseline="0" smtClean="0">
                <a:solidFill>
                  <a:schemeClr val="bg1"/>
                </a:solidFill>
                <a:latin typeface="+mn-lt"/>
              </a:rPr>
              <a:pPr/>
              <a:t>‹#›</a:t>
            </a:fld>
            <a:endParaRPr lang="en-US" sz="900" baseline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98416150"/>
      </p:ext>
    </p:extLst>
  </p:cSld>
  <p:clrMapOvr>
    <a:masterClrMapping/>
  </p:clrMapOvr>
  <p:hf hdr="0" ftr="0" dt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Product Infor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839647"/>
          </a:xfrm>
          <a:prstGeom prst="rect">
            <a:avLst/>
          </a:prstGeom>
        </p:spPr>
      </p:pic>
      <p:sp>
        <p:nvSpPr>
          <p:cNvPr id="7" name="Picture Placeholder 1"/>
          <p:cNvSpPr>
            <a:spLocks noGrp="1"/>
          </p:cNvSpPr>
          <p:nvPr>
            <p:ph type="pic" sz="quarter" idx="12" hasCustomPrompt="1"/>
          </p:nvPr>
        </p:nvSpPr>
        <p:spPr>
          <a:xfrm>
            <a:off x="1031081" y="1195787"/>
            <a:ext cx="2666276" cy="359148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4016170" y="1195787"/>
            <a:ext cx="4518230" cy="359148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atin typeface="Avenir LT Std 55 Roman" charset="0"/>
            </a:endParaRPr>
          </a:p>
        </p:txBody>
      </p:sp>
      <p:sp>
        <p:nvSpPr>
          <p:cNvPr id="9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284593" y="1385925"/>
            <a:ext cx="3945007" cy="3176136"/>
          </a:xfrm>
          <a:prstGeom prst="rect">
            <a:avLst/>
          </a:prstGeom>
        </p:spPr>
        <p:txBody>
          <a:bodyPr/>
          <a:lstStyle>
            <a:lvl1pPr>
              <a:defRPr sz="1500" b="0" i="0" baseline="0">
                <a:solidFill>
                  <a:schemeClr val="accent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</a:lstStyle>
          <a:p>
            <a:pPr lvl="0"/>
            <a:r>
              <a:rPr lang="en-US"/>
              <a:t>Add text content here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44" y="226475"/>
            <a:ext cx="613844" cy="459995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1031082" y="292132"/>
            <a:ext cx="7501547" cy="5658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8810009"/>
      </p:ext>
    </p:extLst>
  </p:cSld>
  <p:clrMapOvr>
    <a:masterClrMapping/>
  </p:clrMapOvr>
  <p:hf hdr="0" ftr="0" dt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Bullet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839647"/>
          </a:xfrm>
          <a:prstGeom prst="rect">
            <a:avLst/>
          </a:prstGeom>
        </p:spPr>
      </p:pic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1031082" y="1123950"/>
            <a:ext cx="7131142" cy="363855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1500" b="0" i="0" baseline="0">
                <a:solidFill>
                  <a:schemeClr val="accent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</a:lstStyle>
          <a:p>
            <a:pPr lvl="0"/>
            <a:r>
              <a:rPr lang="en-US"/>
              <a:t>Add text content here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44" y="226475"/>
            <a:ext cx="613844" cy="459995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1031082" y="292132"/>
            <a:ext cx="7501547" cy="5658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38834303"/>
      </p:ext>
    </p:extLst>
  </p:cSld>
  <p:clrMapOvr>
    <a:masterClrMapping/>
  </p:clrMapOvr>
  <p:hf hdr="0" ftr="0" dt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Picture 64"/>
          <p:cNvPicPr>
            <a:picLocks noChangeAspect="1"/>
          </p:cNvPicPr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 rotWithShape="1">
          <a:blip r:embed="rId3" cstate="print">
            <a:alphaModFix amt="6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9143999" cy="5143500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44" y="226475"/>
            <a:ext cx="613844" cy="459995"/>
          </a:xfrm>
          <a:prstGeom prst="rect">
            <a:avLst/>
          </a:prstGeom>
        </p:spPr>
      </p:pic>
      <p:sp>
        <p:nvSpPr>
          <p:cNvPr id="6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856607" y="933450"/>
            <a:ext cx="7115818" cy="3419475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4500" b="0" i="0" baseline="0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pPr lvl="0"/>
            <a:r>
              <a:rPr lang="en-US"/>
              <a:t>This slide can be used for a short paragraph of text, to introduce a new idea, or start a new chapter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00542" y="4925786"/>
            <a:ext cx="187251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©</a:t>
            </a:r>
            <a:r>
              <a:rPr lang="en-US" altLang="ja-JP" sz="600" baseline="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</a:t>
            </a:r>
            <a:r>
              <a:rPr lang="is-I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2023</a:t>
            </a: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Airspan Networks, Inc.</a:t>
            </a:r>
            <a:endParaRPr lang="en-US" sz="600" dirty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64953" y="4925786"/>
            <a:ext cx="163203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baseline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Commercially Confidential</a:t>
            </a:r>
            <a:endParaRPr lang="en-US" sz="600" baseline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13" name="Slide Number Placeholder 5"/>
          <p:cNvSpPr txBox="1">
            <a:spLocks/>
          </p:cNvSpPr>
          <p:nvPr/>
        </p:nvSpPr>
        <p:spPr>
          <a:xfrm>
            <a:off x="8630717" y="4875754"/>
            <a:ext cx="40490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3FC8C9-E5D4-8645-AA3D-93700A16DB51}" type="slidenum">
              <a:rPr lang="en-US" sz="900" baseline="0" smtClean="0">
                <a:solidFill>
                  <a:schemeClr val="bg1"/>
                </a:solidFill>
                <a:latin typeface="+mn-lt"/>
              </a:rPr>
              <a:pPr/>
              <a:t>‹#›</a:t>
            </a:fld>
            <a:endParaRPr lang="en-US" sz="900" baseline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54228452"/>
      </p:ext>
    </p:extLst>
  </p:cSld>
  <p:clrMapOvr>
    <a:masterClrMapping/>
  </p:clrMapOvr>
  <p:hf hdr="0" ftr="0" dt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EEE799F-C3ED-BF4B-B8E8-4DD558A46B81}"/>
              </a:ext>
            </a:extLst>
          </p:cNvPr>
          <p:cNvSpPr/>
          <p:nvPr/>
        </p:nvSpPr>
        <p:spPr>
          <a:xfrm>
            <a:off x="7242838" y="28992"/>
            <a:ext cx="1910781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57007" y="944624"/>
            <a:ext cx="38854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accent4"/>
                </a:solidFill>
                <a:latin typeface="Avenir LT Std 35 Light" charset="0"/>
                <a:ea typeface="Avenir LT Std 35 Light" charset="0"/>
                <a:cs typeface="Avenir LT Std 35 Light" charset="0"/>
              </a:rPr>
              <a:t>Thank</a:t>
            </a:r>
            <a:r>
              <a:rPr lang="en-US" sz="2400" baseline="0" dirty="0">
                <a:solidFill>
                  <a:schemeClr val="accent4"/>
                </a:solidFill>
                <a:latin typeface="Avenir LT Std 35 Light" charset="0"/>
                <a:ea typeface="Avenir LT Std 35 Light" charset="0"/>
                <a:cs typeface="Avenir LT Std 35 Light" charset="0"/>
              </a:rPr>
              <a:t> you!</a:t>
            </a:r>
            <a:endParaRPr lang="en-US" sz="2400" dirty="0">
              <a:solidFill>
                <a:schemeClr val="accent4"/>
              </a:solidFill>
              <a:latin typeface="Avenir LT Std 35 Light" charset="0"/>
              <a:ea typeface="Avenir LT Std 35 Light" charset="0"/>
              <a:cs typeface="Avenir LT Std 35 Light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459050" y="4700587"/>
            <a:ext cx="1914307" cy="338554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pPr algn="ctr"/>
            <a:r>
              <a:rPr lang="en-US" sz="1600" b="0" i="0" baseline="0" dirty="0">
                <a:solidFill>
                  <a:schemeClr val="bg1"/>
                </a:solidFill>
                <a:latin typeface="+mj-lt"/>
                <a:ea typeface="Avenir LT Std 55 Roman" charset="0"/>
                <a:cs typeface="Avenir LT Std 55 Roman" charset="0"/>
              </a:rPr>
              <a:t>airspan.com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208162" y="2081970"/>
            <a:ext cx="5337130" cy="181596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3800" b="0" i="0">
                <a:solidFill>
                  <a:schemeClr val="bg1"/>
                </a:solidFill>
                <a:latin typeface="Avenir LT Std 35 Light" charset="0"/>
                <a:ea typeface="Avenir LT Std 35 Light" charset="0"/>
                <a:cs typeface="Avenir LT Std 35 Light" charset="0"/>
              </a:defRPr>
            </a:lvl1pPr>
            <a:lvl2pPr marL="342900" indent="0" algn="r">
              <a:buNone/>
              <a:defRPr>
                <a:solidFill>
                  <a:schemeClr val="bg1"/>
                </a:solidFill>
              </a:defRPr>
            </a:lvl2pPr>
            <a:lvl3pPr marL="685800" indent="0" algn="r">
              <a:buNone/>
              <a:defRPr>
                <a:solidFill>
                  <a:schemeClr val="bg1"/>
                </a:solidFill>
              </a:defRPr>
            </a:lvl3pPr>
            <a:lvl4pPr marL="1028700" indent="0" algn="r">
              <a:buNone/>
              <a:defRPr>
                <a:solidFill>
                  <a:schemeClr val="bg1"/>
                </a:solidFill>
              </a:defRPr>
            </a:lvl4pPr>
            <a:lvl5pPr marL="1371600" indent="0" algn="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Q&amp;A</a:t>
            </a:r>
          </a:p>
        </p:txBody>
      </p:sp>
      <p:pic>
        <p:nvPicPr>
          <p:cNvPr id="10" name="D9CBCAE4-B8AA-4354-AB0B-58254BB38C03" descr="15BA1702-2A86-41A6-BA99-62A7A08B12E6@Home">
            <a:extLst>
              <a:ext uri="{FF2B5EF4-FFF2-40B4-BE49-F238E27FC236}">
                <a16:creationId xmlns:a16="http://schemas.microsoft.com/office/drawing/2014/main" id="{5BAB4712-64BE-694C-B26C-C91600D2A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8728" y="2403077"/>
            <a:ext cx="791622" cy="395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8407982-2A47-A548-9A71-EFE4254968A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80966" y="336882"/>
            <a:ext cx="1081439" cy="49089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765B6ACB-D06B-384E-AFD5-F69AEC9721D7}"/>
              </a:ext>
            </a:extLst>
          </p:cNvPr>
          <p:cNvSpPr txBox="1"/>
          <p:nvPr/>
        </p:nvSpPr>
        <p:spPr>
          <a:xfrm>
            <a:off x="7541557" y="1029949"/>
            <a:ext cx="1463040" cy="26161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US" sz="1100"/>
              <a:t>Member of: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00542" y="4925786"/>
            <a:ext cx="187251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©</a:t>
            </a:r>
            <a:r>
              <a:rPr lang="en-US" altLang="ja-JP" sz="600" baseline="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</a:t>
            </a:r>
            <a:r>
              <a:rPr lang="is-I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2023</a:t>
            </a: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Airspan Networks, Inc.</a:t>
            </a:r>
            <a:endParaRPr lang="en-US" sz="600" dirty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19" name="Slide Number Placeholder 5"/>
          <p:cNvSpPr txBox="1">
            <a:spLocks/>
          </p:cNvSpPr>
          <p:nvPr/>
        </p:nvSpPr>
        <p:spPr>
          <a:xfrm>
            <a:off x="8631936" y="4869657"/>
            <a:ext cx="40490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3FC8C9-E5D4-8645-AA3D-93700A16DB51}" type="slidenum">
              <a:rPr lang="en-US" sz="900" smtClean="0">
                <a:latin typeface="+mn-lt"/>
              </a:rPr>
              <a:pPr/>
              <a:t>‹#›</a:t>
            </a:fld>
            <a:endParaRPr lang="en-US" sz="900">
              <a:latin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064953" y="4925786"/>
            <a:ext cx="163203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>
                <a:solidFill>
                  <a:schemeClr val="bg1">
                    <a:lumMod val="50000"/>
                  </a:schemeClr>
                </a:solidFill>
                <a:latin typeface="+mn-lt"/>
                <a:ea typeface="Avenir LT Std 35 Light" charset="0"/>
                <a:cs typeface="Avenir LT Std 35 Light" charset="0"/>
              </a:rPr>
              <a:t>Commercially Confidential</a:t>
            </a:r>
            <a:endParaRPr lang="en-US" sz="600">
              <a:solidFill>
                <a:schemeClr val="bg1">
                  <a:lumMod val="50000"/>
                </a:schemeClr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7938" y="3456940"/>
            <a:ext cx="760585" cy="45833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9466" y="1388791"/>
            <a:ext cx="777527" cy="33329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03862" y="4111208"/>
            <a:ext cx="846488" cy="33859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6005" y="2965077"/>
            <a:ext cx="561291" cy="3751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750F512-4122-427F-A72E-BA3788E4911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9954" y="1874409"/>
            <a:ext cx="860898" cy="415123"/>
          </a:xfrm>
          <a:prstGeom prst="rect">
            <a:avLst/>
          </a:prstGeom>
        </p:spPr>
      </p:pic>
      <p:pic>
        <p:nvPicPr>
          <p:cNvPr id="9" name="Picture 8" descr="A picture containing logo&#10;&#10;Description automatically generated">
            <a:extLst>
              <a:ext uri="{FF2B5EF4-FFF2-40B4-BE49-F238E27FC236}">
                <a16:creationId xmlns:a16="http://schemas.microsoft.com/office/drawing/2014/main" id="{8870BE7A-3C0F-4F48-F488-2CC3F6544B3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7885" y="4605096"/>
            <a:ext cx="684286" cy="2472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503D45A-F54C-01C5-F326-BD697A5EA01C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42" y="142677"/>
            <a:ext cx="1150690" cy="862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7100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EEE799F-C3ED-BF4B-B8E8-4DD558A46B81}"/>
              </a:ext>
            </a:extLst>
          </p:cNvPr>
          <p:cNvSpPr/>
          <p:nvPr/>
        </p:nvSpPr>
        <p:spPr>
          <a:xfrm>
            <a:off x="7242838" y="28992"/>
            <a:ext cx="1910781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297480" y="1178210"/>
            <a:ext cx="38854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>
                <a:solidFill>
                  <a:schemeClr val="accent4"/>
                </a:solidFill>
                <a:latin typeface="Avenir LT Std 35 Light" charset="0"/>
                <a:ea typeface="Avenir LT Std 35 Light" charset="0"/>
                <a:cs typeface="Avenir LT Std 35 Light" charset="0"/>
              </a:rPr>
              <a:t>Thank</a:t>
            </a:r>
            <a:r>
              <a:rPr lang="en-US" sz="2400" baseline="0">
                <a:solidFill>
                  <a:schemeClr val="accent4"/>
                </a:solidFill>
                <a:latin typeface="Avenir LT Std 35 Light" charset="0"/>
                <a:ea typeface="Avenir LT Std 35 Light" charset="0"/>
                <a:cs typeface="Avenir LT Std 35 Light" charset="0"/>
              </a:rPr>
              <a:t> you</a:t>
            </a:r>
            <a:endParaRPr lang="en-US" sz="2400">
              <a:solidFill>
                <a:schemeClr val="accent4"/>
              </a:solidFill>
              <a:latin typeface="Avenir LT Std 35 Light" charset="0"/>
              <a:ea typeface="Avenir LT Std 35 Light" charset="0"/>
              <a:cs typeface="Avenir LT Std 35 Light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587454" y="4053674"/>
            <a:ext cx="1914307" cy="338554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pPr algn="ctr"/>
            <a:r>
              <a:rPr lang="en-US" sz="1600" b="0" i="0" baseline="0">
                <a:solidFill>
                  <a:schemeClr val="bg1"/>
                </a:solidFill>
                <a:latin typeface="+mj-lt"/>
                <a:ea typeface="Avenir LT Std 55 Roman" charset="0"/>
                <a:cs typeface="Avenir LT Std 55 Roman" charset="0"/>
              </a:rPr>
              <a:t>airspan.com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2296750" y="1742571"/>
            <a:ext cx="3886200" cy="43934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350" b="0" i="0">
                <a:solidFill>
                  <a:schemeClr val="bg1"/>
                </a:solidFill>
                <a:latin typeface="Avenir LT Std 35 Light" charset="0"/>
                <a:ea typeface="Avenir LT Std 35 Light" charset="0"/>
                <a:cs typeface="Avenir LT Std 35 Light" charset="0"/>
              </a:defRPr>
            </a:lvl1pPr>
            <a:lvl2pPr marL="342900" indent="0" algn="r">
              <a:buNone/>
              <a:defRPr>
                <a:solidFill>
                  <a:schemeClr val="bg1"/>
                </a:solidFill>
              </a:defRPr>
            </a:lvl2pPr>
            <a:lvl3pPr marL="685800" indent="0" algn="r">
              <a:buNone/>
              <a:defRPr>
                <a:solidFill>
                  <a:schemeClr val="bg1"/>
                </a:solidFill>
              </a:defRPr>
            </a:lvl3pPr>
            <a:lvl4pPr marL="1028700" indent="0" algn="r">
              <a:buNone/>
              <a:defRPr>
                <a:solidFill>
                  <a:schemeClr val="bg1"/>
                </a:solidFill>
              </a:defRPr>
            </a:lvl4pPr>
            <a:lvl5pPr marL="1371600" indent="0" algn="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add contact details</a:t>
            </a:r>
          </a:p>
        </p:txBody>
      </p:sp>
      <p:pic>
        <p:nvPicPr>
          <p:cNvPr id="10" name="D9CBCAE4-B8AA-4354-AB0B-58254BB38C03" descr="15BA1702-2A86-41A6-BA99-62A7A08B12E6@Home">
            <a:extLst>
              <a:ext uri="{FF2B5EF4-FFF2-40B4-BE49-F238E27FC236}">
                <a16:creationId xmlns:a16="http://schemas.microsoft.com/office/drawing/2014/main" id="{5BAB4712-64BE-694C-B26C-C91600D2A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8728" y="2403077"/>
            <a:ext cx="791622" cy="395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8407982-2A47-A548-9A71-EFE4254968A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80966" y="336882"/>
            <a:ext cx="1081439" cy="49089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765B6ACB-D06B-384E-AFD5-F69AEC9721D7}"/>
              </a:ext>
            </a:extLst>
          </p:cNvPr>
          <p:cNvSpPr txBox="1"/>
          <p:nvPr/>
        </p:nvSpPr>
        <p:spPr>
          <a:xfrm>
            <a:off x="7541557" y="1029949"/>
            <a:ext cx="1463040" cy="26161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US" sz="1100"/>
              <a:t>Member of: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00542" y="4925786"/>
            <a:ext cx="187251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©</a:t>
            </a:r>
            <a:r>
              <a:rPr lang="en-US" altLang="ja-JP" sz="600" baseline="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</a:t>
            </a:r>
            <a:r>
              <a:rPr lang="is-I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2023</a:t>
            </a: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Airspan Networks, Inc.</a:t>
            </a:r>
            <a:endParaRPr lang="en-US" sz="600" dirty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19" name="Slide Number Placeholder 5"/>
          <p:cNvSpPr txBox="1">
            <a:spLocks/>
          </p:cNvSpPr>
          <p:nvPr/>
        </p:nvSpPr>
        <p:spPr>
          <a:xfrm>
            <a:off x="8631936" y="4869657"/>
            <a:ext cx="40490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3FC8C9-E5D4-8645-AA3D-93700A16DB51}" type="slidenum">
              <a:rPr lang="en-US" sz="900" smtClean="0">
                <a:latin typeface="+mn-lt"/>
              </a:rPr>
              <a:pPr/>
              <a:t>‹#›</a:t>
            </a:fld>
            <a:endParaRPr lang="en-US" sz="900">
              <a:latin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064953" y="4925786"/>
            <a:ext cx="163203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>
                <a:solidFill>
                  <a:schemeClr val="bg1">
                    <a:lumMod val="50000"/>
                  </a:schemeClr>
                </a:solidFill>
                <a:latin typeface="+mn-lt"/>
                <a:ea typeface="Avenir LT Std 35 Light" charset="0"/>
                <a:cs typeface="Avenir LT Std 35 Light" charset="0"/>
              </a:rPr>
              <a:t>Commercially Confidential</a:t>
            </a:r>
            <a:endParaRPr lang="en-US" sz="600">
              <a:solidFill>
                <a:schemeClr val="bg1">
                  <a:lumMod val="50000"/>
                </a:schemeClr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714324" y="3313048"/>
            <a:ext cx="34756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>
                <a:solidFill>
                  <a:schemeClr val="bg1"/>
                </a:solidFill>
                <a:latin typeface="Avenir LT Std 35 Light" charset="0"/>
                <a:ea typeface="Avenir LT Std 35 Light" charset="0"/>
                <a:cs typeface="Avenir LT Std 35 Light" charset="0"/>
              </a:rPr>
              <a:t>LAYING THE FOUNDATION FOR OPEN</a:t>
            </a:r>
            <a:r>
              <a:rPr lang="en-US" sz="1600" baseline="0">
                <a:solidFill>
                  <a:schemeClr val="bg1"/>
                </a:solidFill>
                <a:latin typeface="Avenir LT Std 35 Light" charset="0"/>
                <a:ea typeface="Avenir LT Std 35 Light" charset="0"/>
                <a:cs typeface="Avenir LT Std 35 Light" charset="0"/>
              </a:rPr>
              <a:t> </a:t>
            </a:r>
            <a:r>
              <a:rPr lang="en-US" sz="1600">
                <a:solidFill>
                  <a:schemeClr val="bg1"/>
                </a:solidFill>
                <a:latin typeface="Avenir LT Std 35 Light" charset="0"/>
                <a:ea typeface="Avenir LT Std 35 Light" charset="0"/>
                <a:cs typeface="Avenir LT Std 35 Light" charset="0"/>
              </a:rPr>
              <a:t>ARCHITECTURE</a:t>
            </a:r>
            <a:r>
              <a:rPr lang="en-US" sz="1600" baseline="0">
                <a:solidFill>
                  <a:schemeClr val="bg1"/>
                </a:solidFill>
                <a:latin typeface="Avenir LT Std 35 Light" charset="0"/>
                <a:ea typeface="Avenir LT Std 35 Light" charset="0"/>
                <a:cs typeface="Avenir LT Std 35 Light" charset="0"/>
              </a:rPr>
              <a:t> AND </a:t>
            </a:r>
            <a:r>
              <a:rPr lang="en-US" sz="1600">
                <a:solidFill>
                  <a:schemeClr val="bg1"/>
                </a:solidFill>
                <a:latin typeface="Avenir LT Std 35 Light" charset="0"/>
                <a:ea typeface="Avenir LT Std 35 Light" charset="0"/>
                <a:cs typeface="Avenir LT Std 35 Light" charset="0"/>
              </a:rPr>
              <a:t>5G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7938" y="3456940"/>
            <a:ext cx="760585" cy="45833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9466" y="1388791"/>
            <a:ext cx="777527" cy="33329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03862" y="4111208"/>
            <a:ext cx="846488" cy="33859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6005" y="2965077"/>
            <a:ext cx="561291" cy="3751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750F512-4122-427F-A72E-BA3788E4911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9954" y="1874409"/>
            <a:ext cx="860898" cy="415123"/>
          </a:xfrm>
          <a:prstGeom prst="rect">
            <a:avLst/>
          </a:prstGeom>
        </p:spPr>
      </p:pic>
      <p:pic>
        <p:nvPicPr>
          <p:cNvPr id="9" name="Picture 8" descr="A picture containing logo&#10;&#10;Description automatically generated">
            <a:extLst>
              <a:ext uri="{FF2B5EF4-FFF2-40B4-BE49-F238E27FC236}">
                <a16:creationId xmlns:a16="http://schemas.microsoft.com/office/drawing/2014/main" id="{8870BE7A-3C0F-4F48-F488-2CC3F6544B3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7885" y="4605096"/>
            <a:ext cx="684286" cy="247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45882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22616EA3-DE5D-4498-88C1-0B8E7752B209}"/>
              </a:ext>
            </a:extLst>
          </p:cNvPr>
          <p:cNvSpPr txBox="1"/>
          <p:nvPr userDrawn="1"/>
        </p:nvSpPr>
        <p:spPr>
          <a:xfrm>
            <a:off x="200544" y="4925786"/>
            <a:ext cx="187251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49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©</a:t>
            </a:r>
            <a:r>
              <a:rPr lang="en-US" altLang="ja-JP" sz="600" baseline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</a:t>
            </a:r>
            <a:r>
              <a:rPr lang="is-IS" altLang="ja-JP" sz="60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2023</a:t>
            </a:r>
            <a:r>
              <a:rPr lang="en-US" altLang="ja-JP" sz="60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AIRSPAN NETWORKS, INC.</a:t>
            </a:r>
            <a:endParaRPr lang="en-US" sz="60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65C85A-D77F-4A08-B895-D7DB71A36898}"/>
              </a:ext>
            </a:extLst>
          </p:cNvPr>
          <p:cNvSpPr txBox="1">
            <a:spLocks/>
          </p:cNvSpPr>
          <p:nvPr userDrawn="1"/>
        </p:nvSpPr>
        <p:spPr>
          <a:xfrm>
            <a:off x="8631936" y="4869657"/>
            <a:ext cx="40490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3FC8C9-E5D4-8645-AA3D-93700A16DB51}" type="slidenum">
              <a:rPr lang="en-US" sz="600" smtClean="0">
                <a:solidFill>
                  <a:schemeClr val="bg1"/>
                </a:solidFill>
                <a:latin typeface="+mn-lt"/>
              </a:rPr>
              <a:pPr/>
              <a:t>‹#›</a:t>
            </a:fld>
            <a:endParaRPr lang="en-US" sz="45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3B1CE66-AA89-4DCB-85B3-A8DB70C8EE20}"/>
              </a:ext>
            </a:extLst>
          </p:cNvPr>
          <p:cNvSpPr txBox="1"/>
          <p:nvPr userDrawn="1"/>
        </p:nvSpPr>
        <p:spPr>
          <a:xfrm>
            <a:off x="7064953" y="4925786"/>
            <a:ext cx="163203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37149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Commercially Confidential</a:t>
            </a:r>
            <a:endParaRPr lang="en-US" sz="60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F02524A-A875-456A-8625-08DFBD6A4EA1}"/>
              </a:ext>
            </a:extLst>
          </p:cNvPr>
          <p:cNvSpPr txBox="1"/>
          <p:nvPr userDrawn="1"/>
        </p:nvSpPr>
        <p:spPr>
          <a:xfrm>
            <a:off x="7064953" y="4925786"/>
            <a:ext cx="163203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37149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>
                <a:solidFill>
                  <a:schemeClr val="bg1"/>
                </a:solidFill>
                <a:latin typeface="Avenir LT Std 55 Roman" panose="020B0503020203020204" pitchFamily="34" charset="0"/>
                <a:ea typeface="Avenir LT Std 35 Light" charset="0"/>
                <a:cs typeface="Avenir LT Std 35 Light" charset="0"/>
              </a:rPr>
              <a:t>Commercially Confidential</a:t>
            </a:r>
            <a:endParaRPr lang="en-US" sz="600">
              <a:solidFill>
                <a:schemeClr val="bg1"/>
              </a:solidFill>
              <a:latin typeface="Avenir LT Std 55 Roman" panose="020B0503020203020204" pitchFamily="34" charset="0"/>
              <a:ea typeface="Avenir LT Std 35 Light" charset="0"/>
              <a:cs typeface="Avenir LT Std 35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8504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ig Ide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1"/>
            <a:ext cx="9144000" cy="5143500"/>
          </a:xfrm>
          <a:prstGeom prst="rect">
            <a:avLst/>
          </a:prstGeom>
          <a:gradFill flip="none" rotWithShape="1">
            <a:gsLst>
              <a:gs pos="100000">
                <a:srgbClr val="175571"/>
              </a:gs>
              <a:gs pos="56000">
                <a:srgbClr val="003145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44" y="226475"/>
            <a:ext cx="613844" cy="459995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1031082" y="292132"/>
            <a:ext cx="7501547" cy="5658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064953" y="4925786"/>
            <a:ext cx="163203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baseline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Commercially Confidential</a:t>
            </a:r>
            <a:endParaRPr lang="en-US" sz="600" baseline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18" name="Slide Number Placeholder 5"/>
          <p:cNvSpPr txBox="1">
            <a:spLocks/>
          </p:cNvSpPr>
          <p:nvPr/>
        </p:nvSpPr>
        <p:spPr>
          <a:xfrm>
            <a:off x="8630717" y="4875754"/>
            <a:ext cx="40490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3FC8C9-E5D4-8645-AA3D-93700A16DB51}" type="slidenum">
              <a:rPr lang="en-US" sz="900" baseline="0" smtClean="0">
                <a:solidFill>
                  <a:schemeClr val="bg1"/>
                </a:solidFill>
                <a:latin typeface="+mn-lt"/>
              </a:rPr>
              <a:pPr/>
              <a:t>‹#›</a:t>
            </a:fld>
            <a:endParaRPr lang="en-US" sz="900" baseline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1031082" y="1123950"/>
            <a:ext cx="7179268" cy="363855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1500" b="0" i="0" baseline="0">
                <a:solidFill>
                  <a:schemeClr val="bg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</a:lstStyle>
          <a:p>
            <a:pPr lvl="0"/>
            <a:r>
              <a:rPr lang="en-US"/>
              <a:t>Add text content here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00542" y="4925786"/>
            <a:ext cx="187251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©</a:t>
            </a:r>
            <a:r>
              <a:rPr lang="en-US" altLang="ja-JP" sz="600" baseline="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</a:t>
            </a:r>
            <a:r>
              <a:rPr lang="is-I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2023</a:t>
            </a: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Airspan Networks, Inc.</a:t>
            </a:r>
            <a:endParaRPr lang="en-US" sz="600" dirty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2550210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Big Ide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1"/>
            <a:ext cx="9144000" cy="5143500"/>
          </a:xfrm>
          <a:prstGeom prst="rect">
            <a:avLst/>
          </a:prstGeom>
          <a:gradFill flip="none" rotWithShape="1">
            <a:gsLst>
              <a:gs pos="100000">
                <a:srgbClr val="175571"/>
              </a:gs>
              <a:gs pos="56000">
                <a:srgbClr val="003145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44" y="226475"/>
            <a:ext cx="613844" cy="459995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1031082" y="292132"/>
            <a:ext cx="7501547" cy="5658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064953" y="4925786"/>
            <a:ext cx="163203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baseline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Commercially Confidential</a:t>
            </a:r>
            <a:endParaRPr lang="en-US" sz="600" baseline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18" name="Slide Number Placeholder 5"/>
          <p:cNvSpPr txBox="1">
            <a:spLocks/>
          </p:cNvSpPr>
          <p:nvPr/>
        </p:nvSpPr>
        <p:spPr>
          <a:xfrm>
            <a:off x="8630717" y="4875754"/>
            <a:ext cx="40490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3FC8C9-E5D4-8645-AA3D-93700A16DB51}" type="slidenum">
              <a:rPr lang="en-US" sz="900" baseline="0" smtClean="0">
                <a:solidFill>
                  <a:schemeClr val="bg1"/>
                </a:solidFill>
                <a:latin typeface="+mn-lt"/>
              </a:rPr>
              <a:pPr/>
              <a:t>‹#›</a:t>
            </a:fld>
            <a:endParaRPr lang="en-US" sz="900" baseline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1031082" y="1123950"/>
            <a:ext cx="7131142" cy="363855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1500" b="0" i="0" baseline="0">
                <a:solidFill>
                  <a:schemeClr val="bg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</a:lstStyle>
          <a:p>
            <a:pPr lvl="0"/>
            <a:r>
              <a:rPr lang="en-US"/>
              <a:t>Add text content here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00542" y="4925786"/>
            <a:ext cx="187251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©</a:t>
            </a:r>
            <a:r>
              <a:rPr lang="en-US" altLang="ja-JP" sz="600" baseline="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</a:t>
            </a:r>
            <a:r>
              <a:rPr lang="is-I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2023</a:t>
            </a: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Airspan Networks, Inc.</a:t>
            </a:r>
            <a:endParaRPr lang="en-US" sz="600" dirty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Picture 64"/>
          <p:cNvPicPr>
            <a:picLocks noChangeAspect="1"/>
          </p:cNvPicPr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44" y="226475"/>
            <a:ext cx="613844" cy="459995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1031082" y="292132"/>
            <a:ext cx="7501547" cy="5658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1031082" y="1123950"/>
            <a:ext cx="7188894" cy="363855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1500" b="0" i="0" baseline="0">
                <a:solidFill>
                  <a:schemeClr val="bg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</a:lstStyle>
          <a:p>
            <a:pPr lvl="0"/>
            <a:r>
              <a:rPr lang="en-US"/>
              <a:t>Add text content here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00542" y="4925786"/>
            <a:ext cx="187251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©</a:t>
            </a:r>
            <a:r>
              <a:rPr lang="en-US" altLang="ja-JP" sz="600" baseline="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</a:t>
            </a:r>
            <a:r>
              <a:rPr lang="is-I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2023</a:t>
            </a: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Airspan Networks, Inc.</a:t>
            </a:r>
            <a:endParaRPr lang="en-US" sz="600" dirty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64953" y="4925786"/>
            <a:ext cx="163203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baseline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Commercially Confidential</a:t>
            </a:r>
            <a:endParaRPr lang="en-US" sz="600" baseline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17" name="Slide Number Placeholder 5"/>
          <p:cNvSpPr txBox="1">
            <a:spLocks/>
          </p:cNvSpPr>
          <p:nvPr/>
        </p:nvSpPr>
        <p:spPr>
          <a:xfrm>
            <a:off x="8630717" y="4875754"/>
            <a:ext cx="40490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3FC8C9-E5D4-8645-AA3D-93700A16DB51}" type="slidenum">
              <a:rPr lang="en-US" sz="900" baseline="0" smtClean="0">
                <a:solidFill>
                  <a:schemeClr val="bg1"/>
                </a:solidFill>
                <a:latin typeface="+mn-lt"/>
              </a:rPr>
              <a:pPr/>
              <a:t>‹#›</a:t>
            </a:fld>
            <a:endParaRPr lang="en-US" sz="900" baseline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0818993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Rectangle 67"/>
          <p:cNvSpPr/>
          <p:nvPr/>
        </p:nvSpPr>
        <p:spPr>
          <a:xfrm>
            <a:off x="0" y="1"/>
            <a:ext cx="9144000" cy="5143500"/>
          </a:xfrm>
          <a:prstGeom prst="rect">
            <a:avLst/>
          </a:prstGeom>
          <a:gradFill flip="none" rotWithShape="1">
            <a:gsLst>
              <a:gs pos="100000">
                <a:srgbClr val="175571"/>
              </a:gs>
              <a:gs pos="56000">
                <a:srgbClr val="003145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Content Placeholder 3"/>
          <p:cNvPicPr>
            <a:picLocks noChangeAspect="1"/>
          </p:cNvPicPr>
          <p:nvPr/>
        </p:nvPicPr>
        <p:blipFill rotWithShape="1">
          <a:blip r:embed="rId2" cstate="hqprint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714"/>
          <a:stretch/>
        </p:blipFill>
        <p:spPr>
          <a:xfrm>
            <a:off x="0" y="2743227"/>
            <a:ext cx="9144000" cy="2400274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44" y="226475"/>
            <a:ext cx="613844" cy="459995"/>
          </a:xfrm>
          <a:prstGeom prst="rect">
            <a:avLst/>
          </a:prstGeom>
        </p:spPr>
      </p:pic>
      <p:cxnSp>
        <p:nvCxnSpPr>
          <p:cNvPr id="34" name="Straight Connector 33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V="1">
            <a:off x="943570" y="276225"/>
            <a:ext cx="0" cy="374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1031082" y="292132"/>
            <a:ext cx="7501547" cy="5658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Oval 37"/>
          <p:cNvSpPr/>
          <p:nvPr/>
        </p:nvSpPr>
        <p:spPr>
          <a:xfrm>
            <a:off x="3716930" y="2057517"/>
            <a:ext cx="1741739" cy="170707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77800" dist="76200" dir="2700000" sx="99000" sy="99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2">
                  <a:lumMod val="50000"/>
                </a:schemeClr>
              </a:solidFill>
              <a:latin typeface="Avenir LT Std 55 Roman" charset="0"/>
            </a:endParaRPr>
          </a:p>
        </p:txBody>
      </p:sp>
      <p:pic>
        <p:nvPicPr>
          <p:cNvPr id="39" name="Content Placeholder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2767" y="2450719"/>
            <a:ext cx="1230350" cy="921555"/>
          </a:xfrm>
          <a:prstGeom prst="rect">
            <a:avLst/>
          </a:prstGeom>
        </p:spPr>
      </p:pic>
      <p:grpSp>
        <p:nvGrpSpPr>
          <p:cNvPr id="40" name="Group 39"/>
          <p:cNvGrpSpPr/>
          <p:nvPr/>
        </p:nvGrpSpPr>
        <p:grpSpPr>
          <a:xfrm>
            <a:off x="3139166" y="1522846"/>
            <a:ext cx="2835236" cy="2792566"/>
            <a:chOff x="4185555" y="1504715"/>
            <a:chExt cx="3780314" cy="3723421"/>
          </a:xfrm>
          <a:solidFill>
            <a:schemeClr val="accent2">
              <a:lumMod val="75000"/>
              <a:lumOff val="25000"/>
            </a:schemeClr>
          </a:solidFill>
        </p:grpSpPr>
        <p:sp>
          <p:nvSpPr>
            <p:cNvPr id="41" name="Freeform 7"/>
            <p:cNvSpPr>
              <a:spLocks/>
            </p:cNvSpPr>
            <p:nvPr/>
          </p:nvSpPr>
          <p:spPr bwMode="auto">
            <a:xfrm rot="19800000">
              <a:off x="4185555" y="2728192"/>
              <a:ext cx="766106" cy="987322"/>
            </a:xfrm>
            <a:custGeom>
              <a:avLst/>
              <a:gdLst>
                <a:gd name="T0" fmla="*/ 0 w 987"/>
                <a:gd name="T1" fmla="*/ 1232 h 1247"/>
                <a:gd name="T2" fmla="*/ 46 w 987"/>
                <a:gd name="T3" fmla="*/ 1081 h 1247"/>
                <a:gd name="T4" fmla="*/ 101 w 987"/>
                <a:gd name="T5" fmla="*/ 937 h 1247"/>
                <a:gd name="T6" fmla="*/ 166 w 987"/>
                <a:gd name="T7" fmla="*/ 796 h 1247"/>
                <a:gd name="T8" fmla="*/ 241 w 987"/>
                <a:gd name="T9" fmla="*/ 662 h 1247"/>
                <a:gd name="T10" fmla="*/ 325 w 987"/>
                <a:gd name="T11" fmla="*/ 534 h 1247"/>
                <a:gd name="T12" fmla="*/ 417 w 987"/>
                <a:gd name="T13" fmla="*/ 413 h 1247"/>
                <a:gd name="T14" fmla="*/ 518 w 987"/>
                <a:gd name="T15" fmla="*/ 297 h 1247"/>
                <a:gd name="T16" fmla="*/ 624 w 987"/>
                <a:gd name="T17" fmla="*/ 191 h 1247"/>
                <a:gd name="T18" fmla="*/ 742 w 987"/>
                <a:gd name="T19" fmla="*/ 90 h 1247"/>
                <a:gd name="T20" fmla="*/ 863 w 987"/>
                <a:gd name="T21" fmla="*/ 0 h 1247"/>
                <a:gd name="T22" fmla="*/ 987 w 987"/>
                <a:gd name="T23" fmla="*/ 178 h 1247"/>
                <a:gd name="T24" fmla="*/ 870 w 987"/>
                <a:gd name="T25" fmla="*/ 268 h 1247"/>
                <a:gd name="T26" fmla="*/ 756 w 987"/>
                <a:gd name="T27" fmla="*/ 364 h 1247"/>
                <a:gd name="T28" fmla="*/ 654 w 987"/>
                <a:gd name="T29" fmla="*/ 469 h 1247"/>
                <a:gd name="T30" fmla="*/ 557 w 987"/>
                <a:gd name="T31" fmla="*/ 582 h 1247"/>
                <a:gd name="T32" fmla="*/ 471 w 987"/>
                <a:gd name="T33" fmla="*/ 702 h 1247"/>
                <a:gd name="T34" fmla="*/ 394 w 987"/>
                <a:gd name="T35" fmla="*/ 830 h 1247"/>
                <a:gd name="T36" fmla="*/ 327 w 987"/>
                <a:gd name="T37" fmla="*/ 964 h 1247"/>
                <a:gd name="T38" fmla="*/ 268 w 987"/>
                <a:gd name="T39" fmla="*/ 1102 h 1247"/>
                <a:gd name="T40" fmla="*/ 222 w 987"/>
                <a:gd name="T41" fmla="*/ 1247 h 1247"/>
                <a:gd name="T42" fmla="*/ 0 w 987"/>
                <a:gd name="T43" fmla="*/ 1232 h 124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connsiteX0" fmla="*/ 0 w 10000"/>
                <a:gd name="connsiteY0" fmla="*/ 9880 h 10197"/>
                <a:gd name="connsiteX1" fmla="*/ 466 w 10000"/>
                <a:gd name="connsiteY1" fmla="*/ 8669 h 10197"/>
                <a:gd name="connsiteX2" fmla="*/ 1023 w 10000"/>
                <a:gd name="connsiteY2" fmla="*/ 7514 h 10197"/>
                <a:gd name="connsiteX3" fmla="*/ 1682 w 10000"/>
                <a:gd name="connsiteY3" fmla="*/ 6383 h 10197"/>
                <a:gd name="connsiteX4" fmla="*/ 2442 w 10000"/>
                <a:gd name="connsiteY4" fmla="*/ 5309 h 10197"/>
                <a:gd name="connsiteX5" fmla="*/ 3293 w 10000"/>
                <a:gd name="connsiteY5" fmla="*/ 4282 h 10197"/>
                <a:gd name="connsiteX6" fmla="*/ 4225 w 10000"/>
                <a:gd name="connsiteY6" fmla="*/ 3312 h 10197"/>
                <a:gd name="connsiteX7" fmla="*/ 5248 w 10000"/>
                <a:gd name="connsiteY7" fmla="*/ 2382 h 10197"/>
                <a:gd name="connsiteX8" fmla="*/ 6322 w 10000"/>
                <a:gd name="connsiteY8" fmla="*/ 1532 h 10197"/>
                <a:gd name="connsiteX9" fmla="*/ 7518 w 10000"/>
                <a:gd name="connsiteY9" fmla="*/ 722 h 10197"/>
                <a:gd name="connsiteX10" fmla="*/ 8744 w 10000"/>
                <a:gd name="connsiteY10" fmla="*/ 0 h 10197"/>
                <a:gd name="connsiteX11" fmla="*/ 10000 w 10000"/>
                <a:gd name="connsiteY11" fmla="*/ 1427 h 10197"/>
                <a:gd name="connsiteX12" fmla="*/ 8815 w 10000"/>
                <a:gd name="connsiteY12" fmla="*/ 2149 h 10197"/>
                <a:gd name="connsiteX13" fmla="*/ 7660 w 10000"/>
                <a:gd name="connsiteY13" fmla="*/ 2919 h 10197"/>
                <a:gd name="connsiteX14" fmla="*/ 6626 w 10000"/>
                <a:gd name="connsiteY14" fmla="*/ 3761 h 10197"/>
                <a:gd name="connsiteX15" fmla="*/ 5643 w 10000"/>
                <a:gd name="connsiteY15" fmla="*/ 4667 h 10197"/>
                <a:gd name="connsiteX16" fmla="*/ 4772 w 10000"/>
                <a:gd name="connsiteY16" fmla="*/ 5630 h 10197"/>
                <a:gd name="connsiteX17" fmla="*/ 3992 w 10000"/>
                <a:gd name="connsiteY17" fmla="*/ 6656 h 10197"/>
                <a:gd name="connsiteX18" fmla="*/ 3313 w 10000"/>
                <a:gd name="connsiteY18" fmla="*/ 7731 h 10197"/>
                <a:gd name="connsiteX19" fmla="*/ 2715 w 10000"/>
                <a:gd name="connsiteY19" fmla="*/ 8837 h 10197"/>
                <a:gd name="connsiteX20" fmla="*/ 2124 w 10000"/>
                <a:gd name="connsiteY20" fmla="*/ 10197 h 10197"/>
                <a:gd name="connsiteX21" fmla="*/ 0 w 10000"/>
                <a:gd name="connsiteY21" fmla="*/ 9880 h 10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000" h="10197">
                  <a:moveTo>
                    <a:pt x="0" y="9880"/>
                  </a:moveTo>
                  <a:lnTo>
                    <a:pt x="466" y="8669"/>
                  </a:lnTo>
                  <a:lnTo>
                    <a:pt x="1023" y="7514"/>
                  </a:lnTo>
                  <a:lnTo>
                    <a:pt x="1682" y="6383"/>
                  </a:lnTo>
                  <a:lnTo>
                    <a:pt x="2442" y="5309"/>
                  </a:lnTo>
                  <a:lnTo>
                    <a:pt x="3293" y="4282"/>
                  </a:lnTo>
                  <a:lnTo>
                    <a:pt x="4225" y="3312"/>
                  </a:lnTo>
                  <a:lnTo>
                    <a:pt x="5248" y="2382"/>
                  </a:lnTo>
                  <a:lnTo>
                    <a:pt x="6322" y="1532"/>
                  </a:lnTo>
                  <a:lnTo>
                    <a:pt x="7518" y="722"/>
                  </a:lnTo>
                  <a:lnTo>
                    <a:pt x="8744" y="0"/>
                  </a:lnTo>
                  <a:lnTo>
                    <a:pt x="10000" y="1427"/>
                  </a:lnTo>
                  <a:lnTo>
                    <a:pt x="8815" y="2149"/>
                  </a:lnTo>
                  <a:lnTo>
                    <a:pt x="7660" y="2919"/>
                  </a:lnTo>
                  <a:lnTo>
                    <a:pt x="6626" y="3761"/>
                  </a:lnTo>
                  <a:lnTo>
                    <a:pt x="5643" y="4667"/>
                  </a:lnTo>
                  <a:lnTo>
                    <a:pt x="4772" y="5630"/>
                  </a:lnTo>
                  <a:lnTo>
                    <a:pt x="3992" y="6656"/>
                  </a:lnTo>
                  <a:lnTo>
                    <a:pt x="3313" y="7731"/>
                  </a:lnTo>
                  <a:lnTo>
                    <a:pt x="2715" y="8837"/>
                  </a:lnTo>
                  <a:lnTo>
                    <a:pt x="2124" y="10197"/>
                  </a:lnTo>
                  <a:lnTo>
                    <a:pt x="0" y="98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 sz="1350">
                <a:latin typeface="Avenir LT Std 55 Roman" charset="0"/>
              </a:endParaRPr>
            </a:p>
          </p:txBody>
        </p:sp>
        <p:sp>
          <p:nvSpPr>
            <p:cNvPr id="42" name="Freeform 21"/>
            <p:cNvSpPr>
              <a:spLocks/>
            </p:cNvSpPr>
            <p:nvPr/>
          </p:nvSpPr>
          <p:spPr bwMode="auto">
            <a:xfrm rot="19800000">
              <a:off x="4379950" y="2440140"/>
              <a:ext cx="270117" cy="385770"/>
            </a:xfrm>
            <a:custGeom>
              <a:avLst/>
              <a:gdLst>
                <a:gd name="T0" fmla="*/ 348 w 348"/>
                <a:gd name="T1" fmla="*/ 482 h 497"/>
                <a:gd name="T2" fmla="*/ 331 w 348"/>
                <a:gd name="T3" fmla="*/ 497 h 497"/>
                <a:gd name="T4" fmla="*/ 0 w 348"/>
                <a:gd name="T5" fmla="*/ 15 h 497"/>
                <a:gd name="T6" fmla="*/ 19 w 348"/>
                <a:gd name="T7" fmla="*/ 0 h 497"/>
                <a:gd name="T8" fmla="*/ 348 w 348"/>
                <a:gd name="T9" fmla="*/ 482 h 4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48" h="497">
                  <a:moveTo>
                    <a:pt x="348" y="482"/>
                  </a:moveTo>
                  <a:lnTo>
                    <a:pt x="331" y="497"/>
                  </a:lnTo>
                  <a:lnTo>
                    <a:pt x="0" y="15"/>
                  </a:lnTo>
                  <a:lnTo>
                    <a:pt x="19" y="0"/>
                  </a:lnTo>
                  <a:lnTo>
                    <a:pt x="348" y="4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 sz="1350">
                <a:latin typeface="Avenir LT Std 55 Roman" charset="0"/>
              </a:endParaRPr>
            </a:p>
          </p:txBody>
        </p:sp>
        <p:sp>
          <p:nvSpPr>
            <p:cNvPr id="43" name="Freeform 8"/>
            <p:cNvSpPr>
              <a:spLocks/>
            </p:cNvSpPr>
            <p:nvPr/>
          </p:nvSpPr>
          <p:spPr bwMode="auto">
            <a:xfrm rot="19800000">
              <a:off x="4752000" y="3780391"/>
              <a:ext cx="380336" cy="1156533"/>
            </a:xfrm>
            <a:custGeom>
              <a:avLst/>
              <a:gdLst>
                <a:gd name="T0" fmla="*/ 318 w 484"/>
                <a:gd name="T1" fmla="*/ 1490 h 1490"/>
                <a:gd name="T2" fmla="*/ 247 w 484"/>
                <a:gd name="T3" fmla="*/ 1364 h 1490"/>
                <a:gd name="T4" fmla="*/ 184 w 484"/>
                <a:gd name="T5" fmla="*/ 1234 h 1490"/>
                <a:gd name="T6" fmla="*/ 130 w 484"/>
                <a:gd name="T7" fmla="*/ 1098 h 1490"/>
                <a:gd name="T8" fmla="*/ 84 w 484"/>
                <a:gd name="T9" fmla="*/ 959 h 1490"/>
                <a:gd name="T10" fmla="*/ 48 w 484"/>
                <a:gd name="T11" fmla="*/ 817 h 1490"/>
                <a:gd name="T12" fmla="*/ 23 w 484"/>
                <a:gd name="T13" fmla="*/ 668 h 1490"/>
                <a:gd name="T14" fmla="*/ 6 w 484"/>
                <a:gd name="T15" fmla="*/ 519 h 1490"/>
                <a:gd name="T16" fmla="*/ 0 w 484"/>
                <a:gd name="T17" fmla="*/ 366 h 1490"/>
                <a:gd name="T18" fmla="*/ 4 w 484"/>
                <a:gd name="T19" fmla="*/ 241 h 1490"/>
                <a:gd name="T20" fmla="*/ 15 w 484"/>
                <a:gd name="T21" fmla="*/ 119 h 1490"/>
                <a:gd name="T22" fmla="*/ 31 w 484"/>
                <a:gd name="T23" fmla="*/ 0 h 1490"/>
                <a:gd name="T24" fmla="*/ 251 w 484"/>
                <a:gd name="T25" fmla="*/ 12 h 1490"/>
                <a:gd name="T26" fmla="*/ 233 w 484"/>
                <a:gd name="T27" fmla="*/ 128 h 1490"/>
                <a:gd name="T28" fmla="*/ 222 w 484"/>
                <a:gd name="T29" fmla="*/ 247 h 1490"/>
                <a:gd name="T30" fmla="*/ 218 w 484"/>
                <a:gd name="T31" fmla="*/ 366 h 1490"/>
                <a:gd name="T32" fmla="*/ 224 w 484"/>
                <a:gd name="T33" fmla="*/ 517 h 1490"/>
                <a:gd name="T34" fmla="*/ 241 w 484"/>
                <a:gd name="T35" fmla="*/ 664 h 1490"/>
                <a:gd name="T36" fmla="*/ 270 w 484"/>
                <a:gd name="T37" fmla="*/ 809 h 1490"/>
                <a:gd name="T38" fmla="*/ 308 w 484"/>
                <a:gd name="T39" fmla="*/ 949 h 1490"/>
                <a:gd name="T40" fmla="*/ 358 w 484"/>
                <a:gd name="T41" fmla="*/ 1085 h 1490"/>
                <a:gd name="T42" fmla="*/ 417 w 484"/>
                <a:gd name="T43" fmla="*/ 1215 h 1490"/>
                <a:gd name="T44" fmla="*/ 484 w 484"/>
                <a:gd name="T45" fmla="*/ 1341 h 1490"/>
                <a:gd name="T46" fmla="*/ 318 w 484"/>
                <a:gd name="T47" fmla="*/ 1490 h 149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connsiteX0" fmla="*/ 6570 w 10127"/>
                <a:gd name="connsiteY0" fmla="*/ 10000 h 10000"/>
                <a:gd name="connsiteX1" fmla="*/ 5103 w 10127"/>
                <a:gd name="connsiteY1" fmla="*/ 9154 h 10000"/>
                <a:gd name="connsiteX2" fmla="*/ 3802 w 10127"/>
                <a:gd name="connsiteY2" fmla="*/ 8282 h 10000"/>
                <a:gd name="connsiteX3" fmla="*/ 2686 w 10127"/>
                <a:gd name="connsiteY3" fmla="*/ 7369 h 10000"/>
                <a:gd name="connsiteX4" fmla="*/ 1736 w 10127"/>
                <a:gd name="connsiteY4" fmla="*/ 6436 h 10000"/>
                <a:gd name="connsiteX5" fmla="*/ 992 w 10127"/>
                <a:gd name="connsiteY5" fmla="*/ 5483 h 10000"/>
                <a:gd name="connsiteX6" fmla="*/ 475 w 10127"/>
                <a:gd name="connsiteY6" fmla="*/ 4483 h 10000"/>
                <a:gd name="connsiteX7" fmla="*/ 124 w 10127"/>
                <a:gd name="connsiteY7" fmla="*/ 3483 h 10000"/>
                <a:gd name="connsiteX8" fmla="*/ 0 w 10127"/>
                <a:gd name="connsiteY8" fmla="*/ 2456 h 10000"/>
                <a:gd name="connsiteX9" fmla="*/ 83 w 10127"/>
                <a:gd name="connsiteY9" fmla="*/ 1617 h 10000"/>
                <a:gd name="connsiteX10" fmla="*/ 310 w 10127"/>
                <a:gd name="connsiteY10" fmla="*/ 799 h 10000"/>
                <a:gd name="connsiteX11" fmla="*/ 640 w 10127"/>
                <a:gd name="connsiteY11" fmla="*/ 0 h 10000"/>
                <a:gd name="connsiteX12" fmla="*/ 5186 w 10127"/>
                <a:gd name="connsiteY12" fmla="*/ 81 h 10000"/>
                <a:gd name="connsiteX13" fmla="*/ 4814 w 10127"/>
                <a:gd name="connsiteY13" fmla="*/ 859 h 10000"/>
                <a:gd name="connsiteX14" fmla="*/ 4587 w 10127"/>
                <a:gd name="connsiteY14" fmla="*/ 1658 h 10000"/>
                <a:gd name="connsiteX15" fmla="*/ 4504 w 10127"/>
                <a:gd name="connsiteY15" fmla="*/ 2456 h 10000"/>
                <a:gd name="connsiteX16" fmla="*/ 4628 w 10127"/>
                <a:gd name="connsiteY16" fmla="*/ 3470 h 10000"/>
                <a:gd name="connsiteX17" fmla="*/ 4979 w 10127"/>
                <a:gd name="connsiteY17" fmla="*/ 4456 h 10000"/>
                <a:gd name="connsiteX18" fmla="*/ 5579 w 10127"/>
                <a:gd name="connsiteY18" fmla="*/ 5430 h 10000"/>
                <a:gd name="connsiteX19" fmla="*/ 6364 w 10127"/>
                <a:gd name="connsiteY19" fmla="*/ 6369 h 10000"/>
                <a:gd name="connsiteX20" fmla="*/ 7397 w 10127"/>
                <a:gd name="connsiteY20" fmla="*/ 7282 h 10000"/>
                <a:gd name="connsiteX21" fmla="*/ 8616 w 10127"/>
                <a:gd name="connsiteY21" fmla="*/ 8154 h 10000"/>
                <a:gd name="connsiteX22" fmla="*/ 10127 w 10127"/>
                <a:gd name="connsiteY22" fmla="*/ 9289 h 10000"/>
                <a:gd name="connsiteX23" fmla="*/ 6570 w 10127"/>
                <a:gd name="connsiteY23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127" h="10000">
                  <a:moveTo>
                    <a:pt x="6570" y="10000"/>
                  </a:moveTo>
                  <a:lnTo>
                    <a:pt x="5103" y="9154"/>
                  </a:lnTo>
                  <a:lnTo>
                    <a:pt x="3802" y="8282"/>
                  </a:lnTo>
                  <a:lnTo>
                    <a:pt x="2686" y="7369"/>
                  </a:lnTo>
                  <a:lnTo>
                    <a:pt x="1736" y="6436"/>
                  </a:lnTo>
                  <a:lnTo>
                    <a:pt x="992" y="5483"/>
                  </a:lnTo>
                  <a:lnTo>
                    <a:pt x="475" y="4483"/>
                  </a:lnTo>
                  <a:lnTo>
                    <a:pt x="124" y="3483"/>
                  </a:lnTo>
                  <a:cubicBezTo>
                    <a:pt x="83" y="3141"/>
                    <a:pt x="41" y="2798"/>
                    <a:pt x="0" y="2456"/>
                  </a:cubicBezTo>
                  <a:cubicBezTo>
                    <a:pt x="28" y="2176"/>
                    <a:pt x="55" y="1897"/>
                    <a:pt x="83" y="1617"/>
                  </a:cubicBezTo>
                  <a:cubicBezTo>
                    <a:pt x="159" y="1344"/>
                    <a:pt x="234" y="1072"/>
                    <a:pt x="310" y="799"/>
                  </a:cubicBezTo>
                  <a:lnTo>
                    <a:pt x="640" y="0"/>
                  </a:lnTo>
                  <a:lnTo>
                    <a:pt x="5186" y="81"/>
                  </a:lnTo>
                  <a:lnTo>
                    <a:pt x="4814" y="859"/>
                  </a:lnTo>
                  <a:cubicBezTo>
                    <a:pt x="4738" y="1125"/>
                    <a:pt x="4663" y="1392"/>
                    <a:pt x="4587" y="1658"/>
                  </a:cubicBezTo>
                  <a:cubicBezTo>
                    <a:pt x="4559" y="1924"/>
                    <a:pt x="4532" y="2190"/>
                    <a:pt x="4504" y="2456"/>
                  </a:cubicBezTo>
                  <a:cubicBezTo>
                    <a:pt x="4545" y="2794"/>
                    <a:pt x="4587" y="3132"/>
                    <a:pt x="4628" y="3470"/>
                  </a:cubicBezTo>
                  <a:lnTo>
                    <a:pt x="4979" y="4456"/>
                  </a:lnTo>
                  <a:lnTo>
                    <a:pt x="5579" y="5430"/>
                  </a:lnTo>
                  <a:lnTo>
                    <a:pt x="6364" y="6369"/>
                  </a:lnTo>
                  <a:lnTo>
                    <a:pt x="7397" y="7282"/>
                  </a:lnTo>
                  <a:lnTo>
                    <a:pt x="8616" y="8154"/>
                  </a:lnTo>
                  <a:lnTo>
                    <a:pt x="10127" y="9289"/>
                  </a:lnTo>
                  <a:lnTo>
                    <a:pt x="6570" y="100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 sz="1350">
                <a:latin typeface="Avenir LT Std 55 Roman" charset="0"/>
              </a:endParaRPr>
            </a:p>
          </p:txBody>
        </p:sp>
        <p:sp>
          <p:nvSpPr>
            <p:cNvPr id="44" name="Freeform 22"/>
            <p:cNvSpPr>
              <a:spLocks/>
            </p:cNvSpPr>
            <p:nvPr/>
          </p:nvSpPr>
          <p:spPr bwMode="auto">
            <a:xfrm rot="19800000">
              <a:off x="4228805" y="3912129"/>
              <a:ext cx="448642" cy="90039"/>
            </a:xfrm>
            <a:custGeom>
              <a:avLst/>
              <a:gdLst>
                <a:gd name="T0" fmla="*/ 578 w 578"/>
                <a:gd name="T1" fmla="*/ 95 h 116"/>
                <a:gd name="T2" fmla="*/ 578 w 578"/>
                <a:gd name="T3" fmla="*/ 116 h 116"/>
                <a:gd name="T4" fmla="*/ 0 w 578"/>
                <a:gd name="T5" fmla="*/ 23 h 116"/>
                <a:gd name="T6" fmla="*/ 2 w 578"/>
                <a:gd name="T7" fmla="*/ 0 h 116"/>
                <a:gd name="T8" fmla="*/ 578 w 578"/>
                <a:gd name="T9" fmla="*/ 95 h 1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8" h="116">
                  <a:moveTo>
                    <a:pt x="578" y="95"/>
                  </a:moveTo>
                  <a:lnTo>
                    <a:pt x="578" y="116"/>
                  </a:lnTo>
                  <a:lnTo>
                    <a:pt x="0" y="23"/>
                  </a:lnTo>
                  <a:lnTo>
                    <a:pt x="2" y="0"/>
                  </a:lnTo>
                  <a:lnTo>
                    <a:pt x="578" y="9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 sz="1350">
                <a:latin typeface="Avenir LT Std 55 Roman" charset="0"/>
              </a:endParaRPr>
            </a:p>
          </p:txBody>
        </p:sp>
        <p:sp>
          <p:nvSpPr>
            <p:cNvPr id="45" name="Freeform 9"/>
            <p:cNvSpPr>
              <a:spLocks/>
            </p:cNvSpPr>
            <p:nvPr/>
          </p:nvSpPr>
          <p:spPr bwMode="auto">
            <a:xfrm rot="19800000">
              <a:off x="5477480" y="4548188"/>
              <a:ext cx="785511" cy="679948"/>
            </a:xfrm>
            <a:custGeom>
              <a:avLst/>
              <a:gdLst>
                <a:gd name="T0" fmla="*/ 951 w 1012"/>
                <a:gd name="T1" fmla="*/ 876 h 876"/>
                <a:gd name="T2" fmla="*/ 811 w 1012"/>
                <a:gd name="T3" fmla="*/ 816 h 876"/>
                <a:gd name="T4" fmla="*/ 675 w 1012"/>
                <a:gd name="T5" fmla="*/ 746 h 876"/>
                <a:gd name="T6" fmla="*/ 545 w 1012"/>
                <a:gd name="T7" fmla="*/ 667 h 876"/>
                <a:gd name="T8" fmla="*/ 421 w 1012"/>
                <a:gd name="T9" fmla="*/ 579 h 876"/>
                <a:gd name="T10" fmla="*/ 306 w 1012"/>
                <a:gd name="T11" fmla="*/ 480 h 876"/>
                <a:gd name="T12" fmla="*/ 197 w 1012"/>
                <a:gd name="T13" fmla="*/ 378 h 876"/>
                <a:gd name="T14" fmla="*/ 94 w 1012"/>
                <a:gd name="T15" fmla="*/ 264 h 876"/>
                <a:gd name="T16" fmla="*/ 0 w 1012"/>
                <a:gd name="T17" fmla="*/ 145 h 876"/>
                <a:gd name="T18" fmla="*/ 163 w 1012"/>
                <a:gd name="T19" fmla="*/ 0 h 876"/>
                <a:gd name="T20" fmla="*/ 245 w 1012"/>
                <a:gd name="T21" fmla="*/ 107 h 876"/>
                <a:gd name="T22" fmla="*/ 337 w 1012"/>
                <a:gd name="T23" fmla="*/ 210 h 876"/>
                <a:gd name="T24" fmla="*/ 434 w 1012"/>
                <a:gd name="T25" fmla="*/ 304 h 876"/>
                <a:gd name="T26" fmla="*/ 538 w 1012"/>
                <a:gd name="T27" fmla="*/ 392 h 876"/>
                <a:gd name="T28" fmla="*/ 649 w 1012"/>
                <a:gd name="T29" fmla="*/ 474 h 876"/>
                <a:gd name="T30" fmla="*/ 765 w 1012"/>
                <a:gd name="T31" fmla="*/ 545 h 876"/>
                <a:gd name="T32" fmla="*/ 886 w 1012"/>
                <a:gd name="T33" fmla="*/ 610 h 876"/>
                <a:gd name="T34" fmla="*/ 1012 w 1012"/>
                <a:gd name="T35" fmla="*/ 667 h 876"/>
                <a:gd name="T36" fmla="*/ 951 w 1012"/>
                <a:gd name="T37" fmla="*/ 876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12" h="876">
                  <a:moveTo>
                    <a:pt x="951" y="876"/>
                  </a:moveTo>
                  <a:lnTo>
                    <a:pt x="811" y="816"/>
                  </a:lnTo>
                  <a:lnTo>
                    <a:pt x="675" y="746"/>
                  </a:lnTo>
                  <a:lnTo>
                    <a:pt x="545" y="667"/>
                  </a:lnTo>
                  <a:lnTo>
                    <a:pt x="421" y="579"/>
                  </a:lnTo>
                  <a:lnTo>
                    <a:pt x="306" y="480"/>
                  </a:lnTo>
                  <a:lnTo>
                    <a:pt x="197" y="378"/>
                  </a:lnTo>
                  <a:lnTo>
                    <a:pt x="94" y="264"/>
                  </a:lnTo>
                  <a:lnTo>
                    <a:pt x="0" y="145"/>
                  </a:lnTo>
                  <a:lnTo>
                    <a:pt x="163" y="0"/>
                  </a:lnTo>
                  <a:lnTo>
                    <a:pt x="245" y="107"/>
                  </a:lnTo>
                  <a:lnTo>
                    <a:pt x="337" y="210"/>
                  </a:lnTo>
                  <a:lnTo>
                    <a:pt x="434" y="304"/>
                  </a:lnTo>
                  <a:lnTo>
                    <a:pt x="538" y="392"/>
                  </a:lnTo>
                  <a:lnTo>
                    <a:pt x="649" y="474"/>
                  </a:lnTo>
                  <a:lnTo>
                    <a:pt x="765" y="545"/>
                  </a:lnTo>
                  <a:lnTo>
                    <a:pt x="886" y="610"/>
                  </a:lnTo>
                  <a:lnTo>
                    <a:pt x="1012" y="667"/>
                  </a:lnTo>
                  <a:lnTo>
                    <a:pt x="951" y="87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43147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50">
                <a:latin typeface="Avenir LT Std 55 Roman" charset="0"/>
              </a:endParaRPr>
            </a:p>
          </p:txBody>
        </p:sp>
        <p:sp>
          <p:nvSpPr>
            <p:cNvPr id="46" name="Freeform 23"/>
            <p:cNvSpPr>
              <a:spLocks/>
            </p:cNvSpPr>
            <p:nvPr/>
          </p:nvSpPr>
          <p:spPr bwMode="auto">
            <a:xfrm rot="19800000">
              <a:off x="5226407" y="4789335"/>
              <a:ext cx="336869" cy="249159"/>
            </a:xfrm>
            <a:custGeom>
              <a:avLst/>
              <a:gdLst>
                <a:gd name="T0" fmla="*/ 419 w 434"/>
                <a:gd name="T1" fmla="*/ 0 h 321"/>
                <a:gd name="T2" fmla="*/ 434 w 434"/>
                <a:gd name="T3" fmla="*/ 17 h 321"/>
                <a:gd name="T4" fmla="*/ 15 w 434"/>
                <a:gd name="T5" fmla="*/ 321 h 321"/>
                <a:gd name="T6" fmla="*/ 0 w 434"/>
                <a:gd name="T7" fmla="*/ 302 h 321"/>
                <a:gd name="T8" fmla="*/ 419 w 434"/>
                <a:gd name="T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321">
                  <a:moveTo>
                    <a:pt x="419" y="0"/>
                  </a:moveTo>
                  <a:lnTo>
                    <a:pt x="434" y="17"/>
                  </a:lnTo>
                  <a:lnTo>
                    <a:pt x="15" y="321"/>
                  </a:lnTo>
                  <a:lnTo>
                    <a:pt x="0" y="302"/>
                  </a:lnTo>
                  <a:lnTo>
                    <a:pt x="4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43147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50">
                <a:latin typeface="Avenir LT Std 55 Roman" charset="0"/>
              </a:endParaRPr>
            </a:p>
          </p:txBody>
        </p:sp>
        <p:sp>
          <p:nvSpPr>
            <p:cNvPr id="47" name="Freeform 7"/>
            <p:cNvSpPr>
              <a:spLocks/>
            </p:cNvSpPr>
            <p:nvPr/>
          </p:nvSpPr>
          <p:spPr bwMode="auto">
            <a:xfrm rot="9000000">
              <a:off x="7199763" y="3017337"/>
              <a:ext cx="766106" cy="987322"/>
            </a:xfrm>
            <a:custGeom>
              <a:avLst/>
              <a:gdLst>
                <a:gd name="T0" fmla="*/ 0 w 987"/>
                <a:gd name="T1" fmla="*/ 1232 h 1247"/>
                <a:gd name="T2" fmla="*/ 46 w 987"/>
                <a:gd name="T3" fmla="*/ 1081 h 1247"/>
                <a:gd name="T4" fmla="*/ 101 w 987"/>
                <a:gd name="T5" fmla="*/ 937 h 1247"/>
                <a:gd name="T6" fmla="*/ 166 w 987"/>
                <a:gd name="T7" fmla="*/ 796 h 1247"/>
                <a:gd name="T8" fmla="*/ 241 w 987"/>
                <a:gd name="T9" fmla="*/ 662 h 1247"/>
                <a:gd name="T10" fmla="*/ 325 w 987"/>
                <a:gd name="T11" fmla="*/ 534 h 1247"/>
                <a:gd name="T12" fmla="*/ 417 w 987"/>
                <a:gd name="T13" fmla="*/ 413 h 1247"/>
                <a:gd name="T14" fmla="*/ 518 w 987"/>
                <a:gd name="T15" fmla="*/ 297 h 1247"/>
                <a:gd name="T16" fmla="*/ 624 w 987"/>
                <a:gd name="T17" fmla="*/ 191 h 1247"/>
                <a:gd name="T18" fmla="*/ 742 w 987"/>
                <a:gd name="T19" fmla="*/ 90 h 1247"/>
                <a:gd name="T20" fmla="*/ 863 w 987"/>
                <a:gd name="T21" fmla="*/ 0 h 1247"/>
                <a:gd name="T22" fmla="*/ 987 w 987"/>
                <a:gd name="T23" fmla="*/ 178 h 1247"/>
                <a:gd name="T24" fmla="*/ 870 w 987"/>
                <a:gd name="T25" fmla="*/ 268 h 1247"/>
                <a:gd name="T26" fmla="*/ 756 w 987"/>
                <a:gd name="T27" fmla="*/ 364 h 1247"/>
                <a:gd name="T28" fmla="*/ 654 w 987"/>
                <a:gd name="T29" fmla="*/ 469 h 1247"/>
                <a:gd name="T30" fmla="*/ 557 w 987"/>
                <a:gd name="T31" fmla="*/ 582 h 1247"/>
                <a:gd name="T32" fmla="*/ 471 w 987"/>
                <a:gd name="T33" fmla="*/ 702 h 1247"/>
                <a:gd name="T34" fmla="*/ 394 w 987"/>
                <a:gd name="T35" fmla="*/ 830 h 1247"/>
                <a:gd name="T36" fmla="*/ 327 w 987"/>
                <a:gd name="T37" fmla="*/ 964 h 1247"/>
                <a:gd name="T38" fmla="*/ 268 w 987"/>
                <a:gd name="T39" fmla="*/ 1102 h 1247"/>
                <a:gd name="T40" fmla="*/ 222 w 987"/>
                <a:gd name="T41" fmla="*/ 1247 h 1247"/>
                <a:gd name="T42" fmla="*/ 0 w 987"/>
                <a:gd name="T43" fmla="*/ 1232 h 124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connsiteX0" fmla="*/ 0 w 10000"/>
                <a:gd name="connsiteY0" fmla="*/ 9880 h 10197"/>
                <a:gd name="connsiteX1" fmla="*/ 466 w 10000"/>
                <a:gd name="connsiteY1" fmla="*/ 8669 h 10197"/>
                <a:gd name="connsiteX2" fmla="*/ 1023 w 10000"/>
                <a:gd name="connsiteY2" fmla="*/ 7514 h 10197"/>
                <a:gd name="connsiteX3" fmla="*/ 1682 w 10000"/>
                <a:gd name="connsiteY3" fmla="*/ 6383 h 10197"/>
                <a:gd name="connsiteX4" fmla="*/ 2442 w 10000"/>
                <a:gd name="connsiteY4" fmla="*/ 5309 h 10197"/>
                <a:gd name="connsiteX5" fmla="*/ 3293 w 10000"/>
                <a:gd name="connsiteY5" fmla="*/ 4282 h 10197"/>
                <a:gd name="connsiteX6" fmla="*/ 4225 w 10000"/>
                <a:gd name="connsiteY6" fmla="*/ 3312 h 10197"/>
                <a:gd name="connsiteX7" fmla="*/ 5248 w 10000"/>
                <a:gd name="connsiteY7" fmla="*/ 2382 h 10197"/>
                <a:gd name="connsiteX8" fmla="*/ 6322 w 10000"/>
                <a:gd name="connsiteY8" fmla="*/ 1532 h 10197"/>
                <a:gd name="connsiteX9" fmla="*/ 7518 w 10000"/>
                <a:gd name="connsiteY9" fmla="*/ 722 h 10197"/>
                <a:gd name="connsiteX10" fmla="*/ 8744 w 10000"/>
                <a:gd name="connsiteY10" fmla="*/ 0 h 10197"/>
                <a:gd name="connsiteX11" fmla="*/ 10000 w 10000"/>
                <a:gd name="connsiteY11" fmla="*/ 1427 h 10197"/>
                <a:gd name="connsiteX12" fmla="*/ 8815 w 10000"/>
                <a:gd name="connsiteY12" fmla="*/ 2149 h 10197"/>
                <a:gd name="connsiteX13" fmla="*/ 7660 w 10000"/>
                <a:gd name="connsiteY13" fmla="*/ 2919 h 10197"/>
                <a:gd name="connsiteX14" fmla="*/ 6626 w 10000"/>
                <a:gd name="connsiteY14" fmla="*/ 3761 h 10197"/>
                <a:gd name="connsiteX15" fmla="*/ 5643 w 10000"/>
                <a:gd name="connsiteY15" fmla="*/ 4667 h 10197"/>
                <a:gd name="connsiteX16" fmla="*/ 4772 w 10000"/>
                <a:gd name="connsiteY16" fmla="*/ 5630 h 10197"/>
                <a:gd name="connsiteX17" fmla="*/ 3992 w 10000"/>
                <a:gd name="connsiteY17" fmla="*/ 6656 h 10197"/>
                <a:gd name="connsiteX18" fmla="*/ 3313 w 10000"/>
                <a:gd name="connsiteY18" fmla="*/ 7731 h 10197"/>
                <a:gd name="connsiteX19" fmla="*/ 2715 w 10000"/>
                <a:gd name="connsiteY19" fmla="*/ 8837 h 10197"/>
                <a:gd name="connsiteX20" fmla="*/ 2124 w 10000"/>
                <a:gd name="connsiteY20" fmla="*/ 10197 h 10197"/>
                <a:gd name="connsiteX21" fmla="*/ 0 w 10000"/>
                <a:gd name="connsiteY21" fmla="*/ 9880 h 10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000" h="10197">
                  <a:moveTo>
                    <a:pt x="0" y="9880"/>
                  </a:moveTo>
                  <a:lnTo>
                    <a:pt x="466" y="8669"/>
                  </a:lnTo>
                  <a:lnTo>
                    <a:pt x="1023" y="7514"/>
                  </a:lnTo>
                  <a:lnTo>
                    <a:pt x="1682" y="6383"/>
                  </a:lnTo>
                  <a:lnTo>
                    <a:pt x="2442" y="5309"/>
                  </a:lnTo>
                  <a:lnTo>
                    <a:pt x="3293" y="4282"/>
                  </a:lnTo>
                  <a:lnTo>
                    <a:pt x="4225" y="3312"/>
                  </a:lnTo>
                  <a:lnTo>
                    <a:pt x="5248" y="2382"/>
                  </a:lnTo>
                  <a:lnTo>
                    <a:pt x="6322" y="1532"/>
                  </a:lnTo>
                  <a:lnTo>
                    <a:pt x="7518" y="722"/>
                  </a:lnTo>
                  <a:lnTo>
                    <a:pt x="8744" y="0"/>
                  </a:lnTo>
                  <a:lnTo>
                    <a:pt x="10000" y="1427"/>
                  </a:lnTo>
                  <a:lnTo>
                    <a:pt x="8815" y="2149"/>
                  </a:lnTo>
                  <a:lnTo>
                    <a:pt x="7660" y="2919"/>
                  </a:lnTo>
                  <a:lnTo>
                    <a:pt x="6626" y="3761"/>
                  </a:lnTo>
                  <a:lnTo>
                    <a:pt x="5643" y="4667"/>
                  </a:lnTo>
                  <a:lnTo>
                    <a:pt x="4772" y="5630"/>
                  </a:lnTo>
                  <a:lnTo>
                    <a:pt x="3992" y="6656"/>
                  </a:lnTo>
                  <a:lnTo>
                    <a:pt x="3313" y="7731"/>
                  </a:lnTo>
                  <a:lnTo>
                    <a:pt x="2715" y="8837"/>
                  </a:lnTo>
                  <a:lnTo>
                    <a:pt x="2124" y="10197"/>
                  </a:lnTo>
                  <a:lnTo>
                    <a:pt x="0" y="98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 sz="1350">
                <a:latin typeface="Avenir LT Std 55 Roman" charset="0"/>
              </a:endParaRPr>
            </a:p>
          </p:txBody>
        </p:sp>
        <p:sp>
          <p:nvSpPr>
            <p:cNvPr id="48" name="Freeform 47"/>
            <p:cNvSpPr>
              <a:spLocks/>
            </p:cNvSpPr>
            <p:nvPr/>
          </p:nvSpPr>
          <p:spPr bwMode="auto">
            <a:xfrm rot="9000000">
              <a:off x="7501357" y="3906941"/>
              <a:ext cx="270117" cy="385770"/>
            </a:xfrm>
            <a:custGeom>
              <a:avLst/>
              <a:gdLst>
                <a:gd name="T0" fmla="*/ 348 w 348"/>
                <a:gd name="T1" fmla="*/ 482 h 497"/>
                <a:gd name="T2" fmla="*/ 331 w 348"/>
                <a:gd name="T3" fmla="*/ 497 h 497"/>
                <a:gd name="T4" fmla="*/ 0 w 348"/>
                <a:gd name="T5" fmla="*/ 15 h 497"/>
                <a:gd name="T6" fmla="*/ 19 w 348"/>
                <a:gd name="T7" fmla="*/ 0 h 497"/>
                <a:gd name="T8" fmla="*/ 348 w 348"/>
                <a:gd name="T9" fmla="*/ 482 h 4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48" h="497">
                  <a:moveTo>
                    <a:pt x="348" y="482"/>
                  </a:moveTo>
                  <a:lnTo>
                    <a:pt x="331" y="497"/>
                  </a:lnTo>
                  <a:lnTo>
                    <a:pt x="0" y="15"/>
                  </a:lnTo>
                  <a:lnTo>
                    <a:pt x="19" y="0"/>
                  </a:lnTo>
                  <a:lnTo>
                    <a:pt x="348" y="4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 sz="1350">
                <a:latin typeface="Avenir LT Std 55 Roman" charset="0"/>
              </a:endParaRPr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 rot="9000000">
              <a:off x="7019088" y="1795927"/>
              <a:ext cx="380336" cy="1156533"/>
            </a:xfrm>
            <a:custGeom>
              <a:avLst/>
              <a:gdLst>
                <a:gd name="T0" fmla="*/ 318 w 484"/>
                <a:gd name="T1" fmla="*/ 1490 h 1490"/>
                <a:gd name="T2" fmla="*/ 247 w 484"/>
                <a:gd name="T3" fmla="*/ 1364 h 1490"/>
                <a:gd name="T4" fmla="*/ 184 w 484"/>
                <a:gd name="T5" fmla="*/ 1234 h 1490"/>
                <a:gd name="T6" fmla="*/ 130 w 484"/>
                <a:gd name="T7" fmla="*/ 1098 h 1490"/>
                <a:gd name="T8" fmla="*/ 84 w 484"/>
                <a:gd name="T9" fmla="*/ 959 h 1490"/>
                <a:gd name="T10" fmla="*/ 48 w 484"/>
                <a:gd name="T11" fmla="*/ 817 h 1490"/>
                <a:gd name="T12" fmla="*/ 23 w 484"/>
                <a:gd name="T13" fmla="*/ 668 h 1490"/>
                <a:gd name="T14" fmla="*/ 6 w 484"/>
                <a:gd name="T15" fmla="*/ 519 h 1490"/>
                <a:gd name="T16" fmla="*/ 0 w 484"/>
                <a:gd name="T17" fmla="*/ 366 h 1490"/>
                <a:gd name="T18" fmla="*/ 4 w 484"/>
                <a:gd name="T19" fmla="*/ 241 h 1490"/>
                <a:gd name="T20" fmla="*/ 15 w 484"/>
                <a:gd name="T21" fmla="*/ 119 h 1490"/>
                <a:gd name="T22" fmla="*/ 31 w 484"/>
                <a:gd name="T23" fmla="*/ 0 h 1490"/>
                <a:gd name="T24" fmla="*/ 251 w 484"/>
                <a:gd name="T25" fmla="*/ 12 h 1490"/>
                <a:gd name="T26" fmla="*/ 233 w 484"/>
                <a:gd name="T27" fmla="*/ 128 h 1490"/>
                <a:gd name="T28" fmla="*/ 222 w 484"/>
                <a:gd name="T29" fmla="*/ 247 h 1490"/>
                <a:gd name="T30" fmla="*/ 218 w 484"/>
                <a:gd name="T31" fmla="*/ 366 h 1490"/>
                <a:gd name="T32" fmla="*/ 224 w 484"/>
                <a:gd name="T33" fmla="*/ 517 h 1490"/>
                <a:gd name="T34" fmla="*/ 241 w 484"/>
                <a:gd name="T35" fmla="*/ 664 h 1490"/>
                <a:gd name="T36" fmla="*/ 270 w 484"/>
                <a:gd name="T37" fmla="*/ 809 h 1490"/>
                <a:gd name="T38" fmla="*/ 308 w 484"/>
                <a:gd name="T39" fmla="*/ 949 h 1490"/>
                <a:gd name="T40" fmla="*/ 358 w 484"/>
                <a:gd name="T41" fmla="*/ 1085 h 1490"/>
                <a:gd name="T42" fmla="*/ 417 w 484"/>
                <a:gd name="T43" fmla="*/ 1215 h 1490"/>
                <a:gd name="T44" fmla="*/ 484 w 484"/>
                <a:gd name="T45" fmla="*/ 1341 h 1490"/>
                <a:gd name="T46" fmla="*/ 318 w 484"/>
                <a:gd name="T47" fmla="*/ 1490 h 149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connsiteX0" fmla="*/ 6570 w 10127"/>
                <a:gd name="connsiteY0" fmla="*/ 10000 h 10000"/>
                <a:gd name="connsiteX1" fmla="*/ 5103 w 10127"/>
                <a:gd name="connsiteY1" fmla="*/ 9154 h 10000"/>
                <a:gd name="connsiteX2" fmla="*/ 3802 w 10127"/>
                <a:gd name="connsiteY2" fmla="*/ 8282 h 10000"/>
                <a:gd name="connsiteX3" fmla="*/ 2686 w 10127"/>
                <a:gd name="connsiteY3" fmla="*/ 7369 h 10000"/>
                <a:gd name="connsiteX4" fmla="*/ 1736 w 10127"/>
                <a:gd name="connsiteY4" fmla="*/ 6436 h 10000"/>
                <a:gd name="connsiteX5" fmla="*/ 992 w 10127"/>
                <a:gd name="connsiteY5" fmla="*/ 5483 h 10000"/>
                <a:gd name="connsiteX6" fmla="*/ 475 w 10127"/>
                <a:gd name="connsiteY6" fmla="*/ 4483 h 10000"/>
                <a:gd name="connsiteX7" fmla="*/ 124 w 10127"/>
                <a:gd name="connsiteY7" fmla="*/ 3483 h 10000"/>
                <a:gd name="connsiteX8" fmla="*/ 0 w 10127"/>
                <a:gd name="connsiteY8" fmla="*/ 2456 h 10000"/>
                <a:gd name="connsiteX9" fmla="*/ 83 w 10127"/>
                <a:gd name="connsiteY9" fmla="*/ 1617 h 10000"/>
                <a:gd name="connsiteX10" fmla="*/ 310 w 10127"/>
                <a:gd name="connsiteY10" fmla="*/ 799 h 10000"/>
                <a:gd name="connsiteX11" fmla="*/ 640 w 10127"/>
                <a:gd name="connsiteY11" fmla="*/ 0 h 10000"/>
                <a:gd name="connsiteX12" fmla="*/ 5186 w 10127"/>
                <a:gd name="connsiteY12" fmla="*/ 81 h 10000"/>
                <a:gd name="connsiteX13" fmla="*/ 4814 w 10127"/>
                <a:gd name="connsiteY13" fmla="*/ 859 h 10000"/>
                <a:gd name="connsiteX14" fmla="*/ 4587 w 10127"/>
                <a:gd name="connsiteY14" fmla="*/ 1658 h 10000"/>
                <a:gd name="connsiteX15" fmla="*/ 4504 w 10127"/>
                <a:gd name="connsiteY15" fmla="*/ 2456 h 10000"/>
                <a:gd name="connsiteX16" fmla="*/ 4628 w 10127"/>
                <a:gd name="connsiteY16" fmla="*/ 3470 h 10000"/>
                <a:gd name="connsiteX17" fmla="*/ 4979 w 10127"/>
                <a:gd name="connsiteY17" fmla="*/ 4456 h 10000"/>
                <a:gd name="connsiteX18" fmla="*/ 5579 w 10127"/>
                <a:gd name="connsiteY18" fmla="*/ 5430 h 10000"/>
                <a:gd name="connsiteX19" fmla="*/ 6364 w 10127"/>
                <a:gd name="connsiteY19" fmla="*/ 6369 h 10000"/>
                <a:gd name="connsiteX20" fmla="*/ 7397 w 10127"/>
                <a:gd name="connsiteY20" fmla="*/ 7282 h 10000"/>
                <a:gd name="connsiteX21" fmla="*/ 8616 w 10127"/>
                <a:gd name="connsiteY21" fmla="*/ 8154 h 10000"/>
                <a:gd name="connsiteX22" fmla="*/ 10127 w 10127"/>
                <a:gd name="connsiteY22" fmla="*/ 9289 h 10000"/>
                <a:gd name="connsiteX23" fmla="*/ 6570 w 10127"/>
                <a:gd name="connsiteY23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127" h="10000">
                  <a:moveTo>
                    <a:pt x="6570" y="10000"/>
                  </a:moveTo>
                  <a:lnTo>
                    <a:pt x="5103" y="9154"/>
                  </a:lnTo>
                  <a:lnTo>
                    <a:pt x="3802" y="8282"/>
                  </a:lnTo>
                  <a:lnTo>
                    <a:pt x="2686" y="7369"/>
                  </a:lnTo>
                  <a:lnTo>
                    <a:pt x="1736" y="6436"/>
                  </a:lnTo>
                  <a:lnTo>
                    <a:pt x="992" y="5483"/>
                  </a:lnTo>
                  <a:lnTo>
                    <a:pt x="475" y="4483"/>
                  </a:lnTo>
                  <a:lnTo>
                    <a:pt x="124" y="3483"/>
                  </a:lnTo>
                  <a:cubicBezTo>
                    <a:pt x="83" y="3141"/>
                    <a:pt x="41" y="2798"/>
                    <a:pt x="0" y="2456"/>
                  </a:cubicBezTo>
                  <a:cubicBezTo>
                    <a:pt x="28" y="2176"/>
                    <a:pt x="55" y="1897"/>
                    <a:pt x="83" y="1617"/>
                  </a:cubicBezTo>
                  <a:cubicBezTo>
                    <a:pt x="159" y="1344"/>
                    <a:pt x="234" y="1072"/>
                    <a:pt x="310" y="799"/>
                  </a:cubicBezTo>
                  <a:lnTo>
                    <a:pt x="640" y="0"/>
                  </a:lnTo>
                  <a:lnTo>
                    <a:pt x="5186" y="81"/>
                  </a:lnTo>
                  <a:lnTo>
                    <a:pt x="4814" y="859"/>
                  </a:lnTo>
                  <a:cubicBezTo>
                    <a:pt x="4738" y="1125"/>
                    <a:pt x="4663" y="1392"/>
                    <a:pt x="4587" y="1658"/>
                  </a:cubicBezTo>
                  <a:cubicBezTo>
                    <a:pt x="4559" y="1924"/>
                    <a:pt x="4532" y="2190"/>
                    <a:pt x="4504" y="2456"/>
                  </a:cubicBezTo>
                  <a:cubicBezTo>
                    <a:pt x="4545" y="2794"/>
                    <a:pt x="4587" y="3132"/>
                    <a:pt x="4628" y="3470"/>
                  </a:cubicBezTo>
                  <a:lnTo>
                    <a:pt x="4979" y="4456"/>
                  </a:lnTo>
                  <a:lnTo>
                    <a:pt x="5579" y="5430"/>
                  </a:lnTo>
                  <a:lnTo>
                    <a:pt x="6364" y="6369"/>
                  </a:lnTo>
                  <a:lnTo>
                    <a:pt x="7397" y="7282"/>
                  </a:lnTo>
                  <a:lnTo>
                    <a:pt x="8616" y="8154"/>
                  </a:lnTo>
                  <a:lnTo>
                    <a:pt x="10127" y="9289"/>
                  </a:lnTo>
                  <a:lnTo>
                    <a:pt x="6570" y="100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 sz="1350">
                <a:latin typeface="Avenir LT Std 55 Roman" charset="0"/>
              </a:endParaRPr>
            </a:p>
          </p:txBody>
        </p:sp>
        <p:sp>
          <p:nvSpPr>
            <p:cNvPr id="50" name="Freeform 22"/>
            <p:cNvSpPr>
              <a:spLocks/>
            </p:cNvSpPr>
            <p:nvPr/>
          </p:nvSpPr>
          <p:spPr bwMode="auto">
            <a:xfrm rot="9000000">
              <a:off x="7473977" y="2730683"/>
              <a:ext cx="448642" cy="90039"/>
            </a:xfrm>
            <a:custGeom>
              <a:avLst/>
              <a:gdLst>
                <a:gd name="T0" fmla="*/ 578 w 578"/>
                <a:gd name="T1" fmla="*/ 95 h 116"/>
                <a:gd name="T2" fmla="*/ 578 w 578"/>
                <a:gd name="T3" fmla="*/ 116 h 116"/>
                <a:gd name="T4" fmla="*/ 0 w 578"/>
                <a:gd name="T5" fmla="*/ 23 h 116"/>
                <a:gd name="T6" fmla="*/ 2 w 578"/>
                <a:gd name="T7" fmla="*/ 0 h 116"/>
                <a:gd name="T8" fmla="*/ 578 w 578"/>
                <a:gd name="T9" fmla="*/ 95 h 1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8" h="116">
                  <a:moveTo>
                    <a:pt x="578" y="95"/>
                  </a:moveTo>
                  <a:lnTo>
                    <a:pt x="578" y="116"/>
                  </a:lnTo>
                  <a:lnTo>
                    <a:pt x="0" y="23"/>
                  </a:lnTo>
                  <a:lnTo>
                    <a:pt x="2" y="0"/>
                  </a:lnTo>
                  <a:lnTo>
                    <a:pt x="578" y="9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 sz="1350">
                <a:latin typeface="Avenir LT Std 55 Roman" charset="0"/>
              </a:endParaRPr>
            </a:p>
          </p:txBody>
        </p:sp>
        <p:sp>
          <p:nvSpPr>
            <p:cNvPr id="51" name="Freeform 9"/>
            <p:cNvSpPr>
              <a:spLocks/>
            </p:cNvSpPr>
            <p:nvPr/>
          </p:nvSpPr>
          <p:spPr bwMode="auto">
            <a:xfrm rot="9000000">
              <a:off x="5888433" y="1504715"/>
              <a:ext cx="785511" cy="679948"/>
            </a:xfrm>
            <a:custGeom>
              <a:avLst/>
              <a:gdLst>
                <a:gd name="T0" fmla="*/ 951 w 1012"/>
                <a:gd name="T1" fmla="*/ 876 h 876"/>
                <a:gd name="T2" fmla="*/ 811 w 1012"/>
                <a:gd name="T3" fmla="*/ 816 h 876"/>
                <a:gd name="T4" fmla="*/ 675 w 1012"/>
                <a:gd name="T5" fmla="*/ 746 h 876"/>
                <a:gd name="T6" fmla="*/ 545 w 1012"/>
                <a:gd name="T7" fmla="*/ 667 h 876"/>
                <a:gd name="T8" fmla="*/ 421 w 1012"/>
                <a:gd name="T9" fmla="*/ 579 h 876"/>
                <a:gd name="T10" fmla="*/ 306 w 1012"/>
                <a:gd name="T11" fmla="*/ 480 h 876"/>
                <a:gd name="T12" fmla="*/ 197 w 1012"/>
                <a:gd name="T13" fmla="*/ 378 h 876"/>
                <a:gd name="T14" fmla="*/ 94 w 1012"/>
                <a:gd name="T15" fmla="*/ 264 h 876"/>
                <a:gd name="T16" fmla="*/ 0 w 1012"/>
                <a:gd name="T17" fmla="*/ 145 h 876"/>
                <a:gd name="T18" fmla="*/ 163 w 1012"/>
                <a:gd name="T19" fmla="*/ 0 h 876"/>
                <a:gd name="T20" fmla="*/ 245 w 1012"/>
                <a:gd name="T21" fmla="*/ 107 h 876"/>
                <a:gd name="T22" fmla="*/ 337 w 1012"/>
                <a:gd name="T23" fmla="*/ 210 h 876"/>
                <a:gd name="T24" fmla="*/ 434 w 1012"/>
                <a:gd name="T25" fmla="*/ 304 h 876"/>
                <a:gd name="T26" fmla="*/ 538 w 1012"/>
                <a:gd name="T27" fmla="*/ 392 h 876"/>
                <a:gd name="T28" fmla="*/ 649 w 1012"/>
                <a:gd name="T29" fmla="*/ 474 h 876"/>
                <a:gd name="T30" fmla="*/ 765 w 1012"/>
                <a:gd name="T31" fmla="*/ 545 h 876"/>
                <a:gd name="T32" fmla="*/ 886 w 1012"/>
                <a:gd name="T33" fmla="*/ 610 h 876"/>
                <a:gd name="T34" fmla="*/ 1012 w 1012"/>
                <a:gd name="T35" fmla="*/ 667 h 876"/>
                <a:gd name="T36" fmla="*/ 951 w 1012"/>
                <a:gd name="T37" fmla="*/ 876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12" h="876">
                  <a:moveTo>
                    <a:pt x="951" y="876"/>
                  </a:moveTo>
                  <a:lnTo>
                    <a:pt x="811" y="816"/>
                  </a:lnTo>
                  <a:lnTo>
                    <a:pt x="675" y="746"/>
                  </a:lnTo>
                  <a:lnTo>
                    <a:pt x="545" y="667"/>
                  </a:lnTo>
                  <a:lnTo>
                    <a:pt x="421" y="579"/>
                  </a:lnTo>
                  <a:lnTo>
                    <a:pt x="306" y="480"/>
                  </a:lnTo>
                  <a:lnTo>
                    <a:pt x="197" y="378"/>
                  </a:lnTo>
                  <a:lnTo>
                    <a:pt x="94" y="264"/>
                  </a:lnTo>
                  <a:lnTo>
                    <a:pt x="0" y="145"/>
                  </a:lnTo>
                  <a:lnTo>
                    <a:pt x="163" y="0"/>
                  </a:lnTo>
                  <a:lnTo>
                    <a:pt x="245" y="107"/>
                  </a:lnTo>
                  <a:lnTo>
                    <a:pt x="337" y="210"/>
                  </a:lnTo>
                  <a:lnTo>
                    <a:pt x="434" y="304"/>
                  </a:lnTo>
                  <a:lnTo>
                    <a:pt x="538" y="392"/>
                  </a:lnTo>
                  <a:lnTo>
                    <a:pt x="649" y="474"/>
                  </a:lnTo>
                  <a:lnTo>
                    <a:pt x="765" y="545"/>
                  </a:lnTo>
                  <a:lnTo>
                    <a:pt x="886" y="610"/>
                  </a:lnTo>
                  <a:lnTo>
                    <a:pt x="1012" y="667"/>
                  </a:lnTo>
                  <a:lnTo>
                    <a:pt x="951" y="87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43147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50">
                <a:latin typeface="Avenir LT Std 55 Roman" charset="0"/>
              </a:endParaRPr>
            </a:p>
          </p:txBody>
        </p:sp>
        <p:sp>
          <p:nvSpPr>
            <p:cNvPr id="52" name="Freeform 23"/>
            <p:cNvSpPr>
              <a:spLocks/>
            </p:cNvSpPr>
            <p:nvPr/>
          </p:nvSpPr>
          <p:spPr bwMode="auto">
            <a:xfrm rot="9000000">
              <a:off x="6588148" y="1694357"/>
              <a:ext cx="336869" cy="249159"/>
            </a:xfrm>
            <a:custGeom>
              <a:avLst/>
              <a:gdLst>
                <a:gd name="T0" fmla="*/ 419 w 434"/>
                <a:gd name="T1" fmla="*/ 0 h 321"/>
                <a:gd name="T2" fmla="*/ 434 w 434"/>
                <a:gd name="T3" fmla="*/ 17 h 321"/>
                <a:gd name="T4" fmla="*/ 15 w 434"/>
                <a:gd name="T5" fmla="*/ 321 h 321"/>
                <a:gd name="T6" fmla="*/ 0 w 434"/>
                <a:gd name="T7" fmla="*/ 302 h 321"/>
                <a:gd name="T8" fmla="*/ 419 w 434"/>
                <a:gd name="T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321">
                  <a:moveTo>
                    <a:pt x="419" y="0"/>
                  </a:moveTo>
                  <a:lnTo>
                    <a:pt x="434" y="17"/>
                  </a:lnTo>
                  <a:lnTo>
                    <a:pt x="15" y="321"/>
                  </a:lnTo>
                  <a:lnTo>
                    <a:pt x="0" y="302"/>
                  </a:lnTo>
                  <a:lnTo>
                    <a:pt x="4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43147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50">
                <a:latin typeface="Avenir LT Std 55 Roman" charset="0"/>
              </a:endParaRPr>
            </a:p>
          </p:txBody>
        </p:sp>
      </p:grpSp>
      <p:pic>
        <p:nvPicPr>
          <p:cNvPr id="53" name="Picture 5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2428" y="4219492"/>
            <a:ext cx="725008" cy="725008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6113" y="3309037"/>
            <a:ext cx="724547" cy="724547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2528" y="1944692"/>
            <a:ext cx="724547" cy="724547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2319" y="3163441"/>
            <a:ext cx="724547" cy="724547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1671" y="1864570"/>
            <a:ext cx="724547" cy="724547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1957" y="960313"/>
            <a:ext cx="724547" cy="724547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</p:pic>
      <p:sp>
        <p:nvSpPr>
          <p:cNvPr id="59" name="TextBox 58"/>
          <p:cNvSpPr txBox="1"/>
          <p:nvPr/>
        </p:nvSpPr>
        <p:spPr>
          <a:xfrm>
            <a:off x="745025" y="1905180"/>
            <a:ext cx="1711437" cy="5924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>
              <a:lnSpc>
                <a:spcPts val="1335"/>
              </a:lnSpc>
            </a:pPr>
            <a:r>
              <a:rPr lang="en-US" sz="1050" b="0" i="0">
                <a:solidFill>
                  <a:schemeClr val="accent4"/>
                </a:solidFill>
                <a:latin typeface="Avenir LT Std 35 Light" charset="0"/>
                <a:ea typeface="Avenir LT Std 35 Light" charset="0"/>
                <a:cs typeface="Avenir LT Std 35 Light" charset="0"/>
              </a:rPr>
              <a:t>LTE Radio Access Networks, Small Cell Backhaul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1180514" y="3331876"/>
            <a:ext cx="1236236" cy="425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ts val="1335"/>
              </a:lnSpc>
            </a:pPr>
            <a:r>
              <a:rPr lang="en-US" sz="1050" b="0" i="0">
                <a:solidFill>
                  <a:schemeClr val="accent4"/>
                </a:solidFill>
                <a:latin typeface="Avenir LT Std 35 Light" charset="0"/>
                <a:ea typeface="Avenir LT Std 35 Light" charset="0"/>
                <a:cs typeface="Avenir LT Std 35 Light" charset="0"/>
              </a:rPr>
              <a:t>Carrier class,</a:t>
            </a:r>
          </a:p>
          <a:p>
            <a:pPr algn="r">
              <a:lnSpc>
                <a:spcPts val="1335"/>
              </a:lnSpc>
            </a:pPr>
            <a:r>
              <a:rPr lang="en-US" sz="1050" b="0" i="0">
                <a:solidFill>
                  <a:schemeClr val="accent4"/>
                </a:solidFill>
                <a:latin typeface="Avenir LT Std 35 Light" charset="0"/>
                <a:ea typeface="Avenir LT Std 35 Light" charset="0"/>
                <a:cs typeface="Avenir LT Std 35 Light" charset="0"/>
              </a:rPr>
              <a:t>patent supported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2068647" y="4342999"/>
            <a:ext cx="1334020" cy="425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ts val="1335"/>
              </a:lnSpc>
            </a:pPr>
            <a:r>
              <a:rPr lang="en-US" sz="1050" b="0" i="0">
                <a:solidFill>
                  <a:schemeClr val="accent4"/>
                </a:solidFill>
                <a:latin typeface="Avenir LT Std 35 Light" charset="0"/>
                <a:ea typeface="Avenir LT Std 35 Light" charset="0"/>
                <a:cs typeface="Avenir LT Std 35 Light" charset="0"/>
              </a:rPr>
              <a:t>Over 5 generations</a:t>
            </a:r>
          </a:p>
          <a:p>
            <a:pPr algn="r">
              <a:lnSpc>
                <a:spcPts val="1335"/>
              </a:lnSpc>
            </a:pPr>
            <a:r>
              <a:rPr lang="en-US" sz="1050" b="0" i="0">
                <a:solidFill>
                  <a:schemeClr val="accent4"/>
                </a:solidFill>
                <a:latin typeface="Avenir LT Std 35 Light" charset="0"/>
                <a:ea typeface="Avenir LT Std 35 Light" charset="0"/>
                <a:cs typeface="Avenir LT Std 35 Light" charset="0"/>
              </a:rPr>
              <a:t>of Radio Products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5821114" y="985011"/>
            <a:ext cx="1091966" cy="4182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335"/>
              </a:lnSpc>
            </a:pPr>
            <a:r>
              <a:rPr lang="en-US" sz="1050" b="0" i="0">
                <a:solidFill>
                  <a:schemeClr val="accent4"/>
                </a:solidFill>
                <a:latin typeface="Avenir LT Std 35 Light" charset="0"/>
                <a:ea typeface="Avenir LT Std 35 Light" charset="0"/>
                <a:cs typeface="Avenir LT Std 35 Light" charset="0"/>
              </a:rPr>
              <a:t>850 Employees</a:t>
            </a:r>
          </a:p>
          <a:p>
            <a:pPr>
              <a:lnSpc>
                <a:spcPts val="1335"/>
              </a:lnSpc>
            </a:pPr>
            <a:r>
              <a:rPr lang="en-US" sz="1050" b="0" i="0">
                <a:solidFill>
                  <a:schemeClr val="accent4"/>
                </a:solidFill>
                <a:latin typeface="Avenir LT Std 35 Light" charset="0"/>
                <a:ea typeface="Avenir LT Std 35 Light" charset="0"/>
                <a:cs typeface="Avenir LT Std 35 Light" charset="0"/>
              </a:rPr>
              <a:t>in 22 locations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6701611" y="3372274"/>
            <a:ext cx="1588293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35"/>
              </a:lnSpc>
            </a:pPr>
            <a:r>
              <a:rPr lang="en-US" sz="1050" b="0" i="0">
                <a:solidFill>
                  <a:schemeClr val="accent4"/>
                </a:solidFill>
                <a:latin typeface="Avenir LT Std 35 Light" charset="0"/>
                <a:ea typeface="Avenir LT Std 35 Light" charset="0"/>
                <a:cs typeface="Avenir LT Std 35 Light" charset="0"/>
              </a:rPr>
              <a:t>Over 20 years of experience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6815912" y="2135318"/>
            <a:ext cx="1588293" cy="592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35"/>
              </a:lnSpc>
            </a:pPr>
            <a:r>
              <a:rPr lang="en-US" sz="1050" b="0" i="0">
                <a:solidFill>
                  <a:schemeClr val="accent4"/>
                </a:solidFill>
                <a:latin typeface="Avenir LT Std 35 Light" charset="0"/>
                <a:ea typeface="Avenir LT Std 35 Light" charset="0"/>
                <a:cs typeface="Avenir LT Std 35 Light" charset="0"/>
              </a:rPr>
              <a:t>Over 1000 customers in more than 100 countries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200542" y="4925786"/>
            <a:ext cx="187251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©</a:t>
            </a:r>
            <a:r>
              <a:rPr lang="en-US" altLang="ja-JP" sz="600" baseline="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</a:t>
            </a:r>
            <a:r>
              <a:rPr lang="is-I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2023</a:t>
            </a:r>
            <a:r>
              <a:rPr lang="en-US" altLang="ja-JP" sz="600" dirty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 Airspan Networks, Inc.</a:t>
            </a:r>
            <a:endParaRPr lang="en-US" sz="600" dirty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7064953" y="4925786"/>
            <a:ext cx="163203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baseline="0">
                <a:solidFill>
                  <a:schemeClr val="bg1"/>
                </a:solidFill>
                <a:latin typeface="+mn-lt"/>
                <a:ea typeface="Avenir LT Std 35 Light" charset="0"/>
                <a:cs typeface="Avenir LT Std 35 Light" charset="0"/>
              </a:rPr>
              <a:t>Commercially Confidential</a:t>
            </a:r>
            <a:endParaRPr lang="en-US" sz="600" baseline="0">
              <a:solidFill>
                <a:schemeClr val="bg1"/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67" name="Slide Number Placeholder 5"/>
          <p:cNvSpPr txBox="1">
            <a:spLocks/>
          </p:cNvSpPr>
          <p:nvPr/>
        </p:nvSpPr>
        <p:spPr>
          <a:xfrm>
            <a:off x="8630717" y="4875754"/>
            <a:ext cx="40490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3FC8C9-E5D4-8645-AA3D-93700A16DB51}" type="slidenum">
              <a:rPr lang="en-US" sz="900" baseline="0" smtClean="0">
                <a:solidFill>
                  <a:schemeClr val="bg1"/>
                </a:solidFill>
                <a:latin typeface="+mn-lt"/>
              </a:rPr>
              <a:pPr/>
              <a:t>‹#›</a:t>
            </a:fld>
            <a:endParaRPr lang="en-US" sz="900" baseline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32505814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0542" y="4925786"/>
            <a:ext cx="187251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 dirty="0">
                <a:solidFill>
                  <a:schemeClr val="bg1">
                    <a:lumMod val="50000"/>
                  </a:schemeClr>
                </a:solidFill>
                <a:latin typeface="+mn-lt"/>
                <a:ea typeface="Avenir LT Std 35 Light" charset="0"/>
                <a:cs typeface="Avenir LT Std 35 Light" charset="0"/>
              </a:rPr>
              <a:t>©</a:t>
            </a:r>
            <a:r>
              <a:rPr lang="en-US" altLang="ja-JP" sz="600" baseline="0" dirty="0">
                <a:solidFill>
                  <a:schemeClr val="bg1">
                    <a:lumMod val="50000"/>
                  </a:schemeClr>
                </a:solidFill>
                <a:latin typeface="+mn-lt"/>
                <a:ea typeface="Avenir LT Std 35 Light" charset="0"/>
                <a:cs typeface="Avenir LT Std 35 Light" charset="0"/>
              </a:rPr>
              <a:t> </a:t>
            </a:r>
            <a:r>
              <a:rPr lang="is-IS" altLang="ja-JP" sz="600" dirty="0">
                <a:solidFill>
                  <a:schemeClr val="bg1">
                    <a:lumMod val="50000"/>
                  </a:schemeClr>
                </a:solidFill>
                <a:latin typeface="+mn-lt"/>
                <a:ea typeface="Avenir LT Std 35 Light" charset="0"/>
                <a:cs typeface="Avenir LT Std 35 Light" charset="0"/>
              </a:rPr>
              <a:t>2023</a:t>
            </a:r>
            <a:r>
              <a:rPr lang="en-US" altLang="ja-JP" sz="600" dirty="0">
                <a:solidFill>
                  <a:schemeClr val="bg1">
                    <a:lumMod val="50000"/>
                  </a:schemeClr>
                </a:solidFill>
                <a:latin typeface="+mn-lt"/>
                <a:ea typeface="Avenir LT Std 35 Light" charset="0"/>
                <a:cs typeface="Avenir LT Std 35 Light" charset="0"/>
              </a:rPr>
              <a:t> Airspan Networks, Inc.</a:t>
            </a:r>
            <a:endParaRPr lang="en-US" sz="600" dirty="0">
              <a:solidFill>
                <a:schemeClr val="bg1">
                  <a:lumMod val="50000"/>
                </a:schemeClr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8631936" y="4869657"/>
            <a:ext cx="40490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3FC8C9-E5D4-8645-AA3D-93700A16DB51}" type="slidenum">
              <a:rPr lang="en-US" sz="900" smtClean="0">
                <a:latin typeface="+mn-lt"/>
              </a:rPr>
              <a:pPr/>
              <a:t>‹#›</a:t>
            </a:fld>
            <a:endParaRPr lang="en-US" sz="900"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064953" y="4925786"/>
            <a:ext cx="163203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3715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>
                <a:solidFill>
                  <a:schemeClr val="bg1">
                    <a:lumMod val="50000"/>
                  </a:schemeClr>
                </a:solidFill>
                <a:latin typeface="+mn-lt"/>
                <a:ea typeface="Avenir LT Std 35 Light" charset="0"/>
                <a:cs typeface="Avenir LT Std 35 Light" charset="0"/>
              </a:rPr>
              <a:t>Commercially Confidential</a:t>
            </a:r>
            <a:endParaRPr lang="en-US" sz="600">
              <a:solidFill>
                <a:schemeClr val="bg1">
                  <a:lumMod val="50000"/>
                </a:schemeClr>
              </a:solidFill>
              <a:latin typeface="+mn-lt"/>
              <a:ea typeface="Avenir LT Std 35 Light" charset="0"/>
              <a:cs typeface="Avenir LT Std 35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259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3" r:id="rId1"/>
    <p:sldLayoutId id="2147483956" r:id="rId2"/>
    <p:sldLayoutId id="2147483892" r:id="rId3"/>
    <p:sldLayoutId id="2147483894" r:id="rId4"/>
    <p:sldLayoutId id="2147483895" r:id="rId5"/>
    <p:sldLayoutId id="2147483896" r:id="rId6"/>
    <p:sldLayoutId id="2147483953" r:id="rId7"/>
    <p:sldLayoutId id="2147483901" r:id="rId8"/>
    <p:sldLayoutId id="2147483899" r:id="rId9"/>
    <p:sldLayoutId id="2147483900" r:id="rId10"/>
    <p:sldLayoutId id="2147483902" r:id="rId11"/>
    <p:sldLayoutId id="2147483903" r:id="rId12"/>
    <p:sldLayoutId id="2147483904" r:id="rId13"/>
    <p:sldLayoutId id="2147483905" r:id="rId14"/>
    <p:sldLayoutId id="2147483906" r:id="rId15"/>
    <p:sldLayoutId id="2147483907" r:id="rId16"/>
    <p:sldLayoutId id="2147483908" r:id="rId17"/>
    <p:sldLayoutId id="2147483909" r:id="rId18"/>
    <p:sldLayoutId id="2147483910" r:id="rId19"/>
    <p:sldLayoutId id="2147483911" r:id="rId20"/>
    <p:sldLayoutId id="2147483912" r:id="rId21"/>
    <p:sldLayoutId id="2147483913" r:id="rId22"/>
    <p:sldLayoutId id="2147483914" r:id="rId23"/>
    <p:sldLayoutId id="2147483915" r:id="rId24"/>
    <p:sldLayoutId id="2147483916" r:id="rId25"/>
    <p:sldLayoutId id="2147483917" r:id="rId26"/>
    <p:sldLayoutId id="2147483918" r:id="rId27"/>
    <p:sldLayoutId id="2147483919" r:id="rId28"/>
    <p:sldLayoutId id="2147483920" r:id="rId29"/>
    <p:sldLayoutId id="2147483921" r:id="rId30"/>
    <p:sldLayoutId id="2147483922" r:id="rId31"/>
    <p:sldLayoutId id="2147483923" r:id="rId32"/>
    <p:sldLayoutId id="2147483924" r:id="rId33"/>
    <p:sldLayoutId id="2147483925" r:id="rId34"/>
    <p:sldLayoutId id="2147483926" r:id="rId35"/>
    <p:sldLayoutId id="2147483927" r:id="rId36"/>
    <p:sldLayoutId id="2147483928" r:id="rId37"/>
    <p:sldLayoutId id="2147483946" r:id="rId38"/>
    <p:sldLayoutId id="2147483947" r:id="rId39"/>
    <p:sldLayoutId id="2147483948" r:id="rId40"/>
    <p:sldLayoutId id="2147483949" r:id="rId41"/>
    <p:sldLayoutId id="2147483950" r:id="rId42"/>
    <p:sldLayoutId id="2147483951" r:id="rId43"/>
    <p:sldLayoutId id="2147483952" r:id="rId44"/>
    <p:sldLayoutId id="2147483931" r:id="rId45"/>
    <p:sldLayoutId id="2147483932" r:id="rId46"/>
    <p:sldLayoutId id="2147483934" r:id="rId47"/>
    <p:sldLayoutId id="2147483935" r:id="rId48"/>
    <p:sldLayoutId id="2147483936" r:id="rId49"/>
    <p:sldLayoutId id="2147483937" r:id="rId50"/>
    <p:sldLayoutId id="2147483938" r:id="rId51"/>
    <p:sldLayoutId id="2147483939" r:id="rId52"/>
    <p:sldLayoutId id="2147483941" r:id="rId53"/>
    <p:sldLayoutId id="2147483954" r:id="rId54"/>
    <p:sldLayoutId id="2147483957" r:id="rId55"/>
    <p:sldLayoutId id="2147483955" r:id="rId56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40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1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10" Type="http://schemas.openxmlformats.org/officeDocument/2006/relationships/image" Target="../media/image47.png"/><Relationship Id="rId4" Type="http://schemas.microsoft.com/office/2007/relationships/hdphoto" Target="../media/hdphoto1.wdp"/><Relationship Id="rId9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0.png"/><Relationship Id="rId18" Type="http://schemas.openxmlformats.org/officeDocument/2006/relationships/image" Target="../media/image65.jpeg"/><Relationship Id="rId26" Type="http://schemas.openxmlformats.org/officeDocument/2006/relationships/image" Target="../media/image73.png"/><Relationship Id="rId39" Type="http://schemas.openxmlformats.org/officeDocument/2006/relationships/image" Target="../media/image86.png"/><Relationship Id="rId21" Type="http://schemas.openxmlformats.org/officeDocument/2006/relationships/image" Target="../media/image68.png"/><Relationship Id="rId34" Type="http://schemas.openxmlformats.org/officeDocument/2006/relationships/image" Target="../media/image81.png"/><Relationship Id="rId42" Type="http://schemas.openxmlformats.org/officeDocument/2006/relationships/image" Target="../media/image89.png"/><Relationship Id="rId7" Type="http://schemas.openxmlformats.org/officeDocument/2006/relationships/image" Target="../media/image54.png"/><Relationship Id="rId2" Type="http://schemas.openxmlformats.org/officeDocument/2006/relationships/image" Target="../media/image49.png"/><Relationship Id="rId16" Type="http://schemas.openxmlformats.org/officeDocument/2006/relationships/image" Target="../media/image63.png"/><Relationship Id="rId20" Type="http://schemas.openxmlformats.org/officeDocument/2006/relationships/image" Target="../media/image67.png"/><Relationship Id="rId29" Type="http://schemas.openxmlformats.org/officeDocument/2006/relationships/image" Target="../media/image76.png"/><Relationship Id="rId41" Type="http://schemas.openxmlformats.org/officeDocument/2006/relationships/image" Target="../media/image8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24" Type="http://schemas.openxmlformats.org/officeDocument/2006/relationships/image" Target="../media/image71.png"/><Relationship Id="rId32" Type="http://schemas.openxmlformats.org/officeDocument/2006/relationships/image" Target="../media/image79.png"/><Relationship Id="rId37" Type="http://schemas.openxmlformats.org/officeDocument/2006/relationships/image" Target="../media/image84.png"/><Relationship Id="rId40" Type="http://schemas.openxmlformats.org/officeDocument/2006/relationships/image" Target="../media/image87.png"/><Relationship Id="rId5" Type="http://schemas.openxmlformats.org/officeDocument/2006/relationships/image" Target="../media/image52.png"/><Relationship Id="rId15" Type="http://schemas.openxmlformats.org/officeDocument/2006/relationships/image" Target="../media/image62.png"/><Relationship Id="rId23" Type="http://schemas.openxmlformats.org/officeDocument/2006/relationships/image" Target="../media/image70.png"/><Relationship Id="rId28" Type="http://schemas.openxmlformats.org/officeDocument/2006/relationships/image" Target="../media/image75.png"/><Relationship Id="rId36" Type="http://schemas.openxmlformats.org/officeDocument/2006/relationships/image" Target="../media/image83.png"/><Relationship Id="rId10" Type="http://schemas.openxmlformats.org/officeDocument/2006/relationships/image" Target="../media/image57.png"/><Relationship Id="rId19" Type="http://schemas.openxmlformats.org/officeDocument/2006/relationships/image" Target="../media/image66.png"/><Relationship Id="rId31" Type="http://schemas.openxmlformats.org/officeDocument/2006/relationships/image" Target="../media/image78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Relationship Id="rId14" Type="http://schemas.openxmlformats.org/officeDocument/2006/relationships/image" Target="../media/image61.png"/><Relationship Id="rId22" Type="http://schemas.openxmlformats.org/officeDocument/2006/relationships/image" Target="../media/image69.png"/><Relationship Id="rId27" Type="http://schemas.openxmlformats.org/officeDocument/2006/relationships/image" Target="../media/image74.png"/><Relationship Id="rId30" Type="http://schemas.openxmlformats.org/officeDocument/2006/relationships/image" Target="../media/image77.png"/><Relationship Id="rId35" Type="http://schemas.openxmlformats.org/officeDocument/2006/relationships/image" Target="../media/image82.png"/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12" Type="http://schemas.openxmlformats.org/officeDocument/2006/relationships/image" Target="../media/image59.png"/><Relationship Id="rId17" Type="http://schemas.openxmlformats.org/officeDocument/2006/relationships/image" Target="../media/image64.png"/><Relationship Id="rId25" Type="http://schemas.openxmlformats.org/officeDocument/2006/relationships/image" Target="../media/image72.png"/><Relationship Id="rId33" Type="http://schemas.openxmlformats.org/officeDocument/2006/relationships/image" Target="../media/image80.png"/><Relationship Id="rId38" Type="http://schemas.openxmlformats.org/officeDocument/2006/relationships/image" Target="../media/image8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2F8B76-2893-3B36-410F-F56A234088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May 2023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5730AE-CCEE-9B9C-B140-F443059A856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19225" y="2182298"/>
            <a:ext cx="7214593" cy="1292487"/>
          </a:xfrm>
        </p:spPr>
        <p:txBody>
          <a:bodyPr/>
          <a:lstStyle/>
          <a:p>
            <a:r>
              <a:rPr lang="en-US" sz="3200" dirty="0"/>
              <a:t>Building Private Networks That Work: </a:t>
            </a:r>
          </a:p>
          <a:p>
            <a:r>
              <a:rPr lang="en-US" sz="3200" dirty="0"/>
              <a:t>Lessons Learned and Tips for Success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BD9B6969-EAD0-6814-55C2-D195F9B33A1C}"/>
              </a:ext>
            </a:extLst>
          </p:cNvPr>
          <p:cNvSpPr txBox="1">
            <a:spLocks/>
          </p:cNvSpPr>
          <p:nvPr/>
        </p:nvSpPr>
        <p:spPr>
          <a:xfrm>
            <a:off x="943569" y="4383189"/>
            <a:ext cx="2277666" cy="439340"/>
          </a:xfrm>
          <a:prstGeom prst="rect">
            <a:avLst/>
          </a:prstGeom>
        </p:spPr>
        <p:txBody>
          <a:bodyPr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350" b="0" i="0" kern="1200" baseline="0">
                <a:solidFill>
                  <a:schemeClr val="bg1"/>
                </a:solidFill>
                <a:latin typeface="Avenir LT Std 55 Roman" charset="0"/>
                <a:ea typeface="Avenir LT Std 35 Light" charset="0"/>
                <a:cs typeface="Avenir LT Std 35 Light" charset="0"/>
              </a:defRPr>
            </a:lvl1pPr>
            <a:lvl2pPr marL="342900" indent="0" algn="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685800" indent="0" algn="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28700" indent="0" algn="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371600" indent="0" algn="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dirty="0"/>
              <a:t>Abel Mayal</a:t>
            </a:r>
          </a:p>
          <a:p>
            <a:pPr algn="l"/>
            <a:r>
              <a:rPr lang="en-GB" dirty="0"/>
              <a:t>amayal@airspan.com</a:t>
            </a:r>
          </a:p>
          <a:p>
            <a:pPr algn="l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58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333B5DE-F093-32D4-BA51-4E803811F7A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797050" y="292100"/>
            <a:ext cx="7346950" cy="3937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Integration</a:t>
            </a:r>
            <a:endParaRPr lang="en-US" dirty="0"/>
          </a:p>
        </p:txBody>
      </p:sp>
      <p:graphicFrame>
        <p:nvGraphicFramePr>
          <p:cNvPr id="48" name="Diagram 47">
            <a:extLst>
              <a:ext uri="{FF2B5EF4-FFF2-40B4-BE49-F238E27FC236}">
                <a16:creationId xmlns:a16="http://schemas.microsoft.com/office/drawing/2014/main" id="{8B12FD0E-A512-881B-A86C-3497BE2329A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26287727"/>
              </p:ext>
            </p:extLst>
          </p:nvPr>
        </p:nvGraphicFramePr>
        <p:xfrm>
          <a:off x="1390650" y="190500"/>
          <a:ext cx="6362700" cy="4762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358357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2E5CB6D-C0B3-27FF-95E2-5E9B00F584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903930"/>
            <a:ext cx="5314950" cy="4041119"/>
          </a:xfrm>
          <a:prstGeom prst="rect">
            <a:avLst/>
          </a:prstGeom>
        </p:spPr>
      </p:pic>
      <p:pic>
        <p:nvPicPr>
          <p:cNvPr id="7" name="Picture 6" descr="A blue rectangular banner with white text&#10;&#10;Description automatically generated with low confidence">
            <a:extLst>
              <a:ext uri="{FF2B5EF4-FFF2-40B4-BE49-F238E27FC236}">
                <a16:creationId xmlns:a16="http://schemas.microsoft.com/office/drawing/2014/main" id="{422D89CA-20B7-6244-5A2E-44ABD15F18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2471" y="1154090"/>
            <a:ext cx="1609725" cy="1609725"/>
          </a:xfrm>
          <a:prstGeom prst="rect">
            <a:avLst/>
          </a:prstGeom>
        </p:spPr>
      </p:pic>
      <p:pic>
        <p:nvPicPr>
          <p:cNvPr id="9" name="Picture 8" descr="A black circle with white text&#10;&#10;Description automatically generated">
            <a:extLst>
              <a:ext uri="{FF2B5EF4-FFF2-40B4-BE49-F238E27FC236}">
                <a16:creationId xmlns:a16="http://schemas.microsoft.com/office/drawing/2014/main" id="{A36EC28B-ECF8-675A-89CE-B502FA8FAF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2768" y="2689193"/>
            <a:ext cx="1349132" cy="1349132"/>
          </a:xfrm>
          <a:prstGeom prst="rect">
            <a:avLst/>
          </a:prstGeom>
        </p:spPr>
      </p:pic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D26FC8E1-AA56-3FB7-6039-D57EDBB3CEE2}"/>
              </a:ext>
            </a:extLst>
          </p:cNvPr>
          <p:cNvSpPr txBox="1">
            <a:spLocks/>
          </p:cNvSpPr>
          <p:nvPr/>
        </p:nvSpPr>
        <p:spPr>
          <a:xfrm>
            <a:off x="2130425" y="234982"/>
            <a:ext cx="4699000" cy="589260"/>
          </a:xfrm>
          <a:prstGeom prst="rect">
            <a:avLst/>
          </a:prstGeom>
        </p:spPr>
        <p:txBody>
          <a:bodyPr anchor="ctr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b="1" dirty="0"/>
              <a:t>Starter Kit</a:t>
            </a:r>
            <a:endParaRPr 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31699693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2448E075-EC51-1052-8D35-48D861EE0B63}"/>
              </a:ext>
            </a:extLst>
          </p:cNvPr>
          <p:cNvSpPr txBox="1"/>
          <p:nvPr/>
        </p:nvSpPr>
        <p:spPr>
          <a:xfrm>
            <a:off x="-29817" y="4211924"/>
            <a:ext cx="9045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Calibri Regular" charset="0"/>
              </a:rPr>
              <a:t>Indoor</a:t>
            </a:r>
          </a:p>
        </p:txBody>
      </p:sp>
      <p:pic>
        <p:nvPicPr>
          <p:cNvPr id="13" name="Рисунок 28">
            <a:extLst>
              <a:ext uri="{FF2B5EF4-FFF2-40B4-BE49-F238E27FC236}">
                <a16:creationId xmlns:a16="http://schemas.microsoft.com/office/drawing/2014/main" id="{686AA3FE-08A8-4066-182F-6A3A6E8DC5A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29" y="3749261"/>
            <a:ext cx="492240" cy="492240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350A0EA3-353B-923C-8CE2-3C93C79F6243}"/>
              </a:ext>
            </a:extLst>
          </p:cNvPr>
          <p:cNvGrpSpPr/>
          <p:nvPr/>
        </p:nvGrpSpPr>
        <p:grpSpPr>
          <a:xfrm>
            <a:off x="2089189" y="3416656"/>
            <a:ext cx="397315" cy="964545"/>
            <a:chOff x="2517939" y="2095389"/>
            <a:chExt cx="489600" cy="1188580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77C0A819-8537-FA53-2E6F-D1E0999498C6}"/>
                </a:ext>
              </a:extLst>
            </p:cNvPr>
            <p:cNvSpPr/>
            <p:nvPr/>
          </p:nvSpPr>
          <p:spPr>
            <a:xfrm>
              <a:off x="2517939" y="2317182"/>
              <a:ext cx="489600" cy="966787"/>
            </a:xfrm>
            <a:prstGeom prst="roundRect">
              <a:avLst/>
            </a:prstGeom>
            <a:pattFill prst="pct30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38100">
              <a:solidFill>
                <a:srgbClr val="6070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E3BFF9F6-A646-EAC9-2387-48F471BAB1F6}"/>
                </a:ext>
              </a:extLst>
            </p:cNvPr>
            <p:cNvSpPr/>
            <p:nvPr/>
          </p:nvSpPr>
          <p:spPr>
            <a:xfrm>
              <a:off x="2590800" y="2095389"/>
              <a:ext cx="152400" cy="114411"/>
            </a:xfrm>
            <a:prstGeom prst="triangle">
              <a:avLst/>
            </a:prstGeom>
            <a:solidFill>
              <a:srgbClr val="607082"/>
            </a:solidFill>
            <a:ln>
              <a:solidFill>
                <a:srgbClr val="6070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3263A6BD-B630-026E-F79E-4E46B49F4F3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64617" y="2209800"/>
              <a:ext cx="0" cy="107382"/>
            </a:xfrm>
            <a:prstGeom prst="line">
              <a:avLst/>
            </a:prstGeom>
            <a:ln>
              <a:solidFill>
                <a:srgbClr val="6070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D2637EBD-FD92-7DBD-9C7E-FB41C2B124C1}"/>
              </a:ext>
            </a:extLst>
          </p:cNvPr>
          <p:cNvSpPr txBox="1"/>
          <p:nvPr/>
        </p:nvSpPr>
        <p:spPr>
          <a:xfrm>
            <a:off x="1873990" y="4360147"/>
            <a:ext cx="9045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Calibri Regular" charset="0"/>
              </a:rPr>
              <a:t>Outdoor</a:t>
            </a:r>
          </a:p>
        </p:txBody>
      </p:sp>
      <p:cxnSp>
        <p:nvCxnSpPr>
          <p:cNvPr id="22" name="Connector: Elbow 21">
            <a:extLst>
              <a:ext uri="{FF2B5EF4-FFF2-40B4-BE49-F238E27FC236}">
                <a16:creationId xmlns:a16="http://schemas.microsoft.com/office/drawing/2014/main" id="{EEAD9C54-F82E-D379-11F6-3303D2D0A253}"/>
              </a:ext>
            </a:extLst>
          </p:cNvPr>
          <p:cNvCxnSpPr>
            <a:cxnSpLocks/>
            <a:stCxn id="33" idx="2"/>
            <a:endCxn id="13" idx="3"/>
          </p:cNvCxnSpPr>
          <p:nvPr/>
        </p:nvCxnSpPr>
        <p:spPr>
          <a:xfrm rot="5400000">
            <a:off x="734023" y="3341407"/>
            <a:ext cx="572020" cy="735928"/>
          </a:xfrm>
          <a:prstGeom prst="bentConnector2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7CF6DC46-2D71-D6A6-9C0A-91B6BB8A1B75}"/>
              </a:ext>
            </a:extLst>
          </p:cNvPr>
          <p:cNvCxnSpPr>
            <a:cxnSpLocks/>
            <a:stCxn id="33" idx="2"/>
            <a:endCxn id="15" idx="1"/>
          </p:cNvCxnSpPr>
          <p:nvPr/>
        </p:nvCxnSpPr>
        <p:spPr>
          <a:xfrm rot="16200000" flipH="1">
            <a:off x="1455813" y="3355545"/>
            <a:ext cx="565561" cy="701192"/>
          </a:xfrm>
          <a:prstGeom prst="bentConnector2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Рисунок 15">
            <a:extLst>
              <a:ext uri="{FF2B5EF4-FFF2-40B4-BE49-F238E27FC236}">
                <a16:creationId xmlns:a16="http://schemas.microsoft.com/office/drawing/2014/main" id="{1393FCE5-F3FF-3E16-34DD-24F6B32EFC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496" y="2817160"/>
            <a:ext cx="919001" cy="606201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44744A38-7669-E2F7-3FBA-3FB69A094EB2}"/>
              </a:ext>
            </a:extLst>
          </p:cNvPr>
          <p:cNvSpPr txBox="1"/>
          <p:nvPr/>
        </p:nvSpPr>
        <p:spPr>
          <a:xfrm>
            <a:off x="25457" y="2978018"/>
            <a:ext cx="9045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Calibri Regular" charset="0"/>
              </a:rPr>
              <a:t>DU</a:t>
            </a:r>
          </a:p>
        </p:txBody>
      </p:sp>
      <p:pic>
        <p:nvPicPr>
          <p:cNvPr id="35" name="Рисунок 15">
            <a:extLst>
              <a:ext uri="{FF2B5EF4-FFF2-40B4-BE49-F238E27FC236}">
                <a16:creationId xmlns:a16="http://schemas.microsoft.com/office/drawing/2014/main" id="{BA95FD58-C3D5-9F27-4227-50E8ED3DC70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496" y="1798305"/>
            <a:ext cx="919001" cy="606201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943460E5-9279-CC82-F305-0D9D4DE7CF57}"/>
              </a:ext>
            </a:extLst>
          </p:cNvPr>
          <p:cNvSpPr txBox="1"/>
          <p:nvPr/>
        </p:nvSpPr>
        <p:spPr>
          <a:xfrm>
            <a:off x="10359" y="2004245"/>
            <a:ext cx="9045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Calibri Regular" charset="0"/>
              </a:rPr>
              <a:t>CU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936C65F-7EF9-462B-E260-09D1D7C7666E}"/>
              </a:ext>
            </a:extLst>
          </p:cNvPr>
          <p:cNvSpPr txBox="1"/>
          <p:nvPr/>
        </p:nvSpPr>
        <p:spPr>
          <a:xfrm>
            <a:off x="70390" y="892652"/>
            <a:ext cx="9045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Calibri Regular" charset="0"/>
              </a:rPr>
              <a:t>5G Core</a:t>
            </a:r>
          </a:p>
        </p:txBody>
      </p:sp>
      <p:pic>
        <p:nvPicPr>
          <p:cNvPr id="38" name="Рисунок 16">
            <a:extLst>
              <a:ext uri="{FF2B5EF4-FFF2-40B4-BE49-F238E27FC236}">
                <a16:creationId xmlns:a16="http://schemas.microsoft.com/office/drawing/2014/main" id="{26183BBB-7F38-969A-EF4C-F4A2AB821DF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742"/>
          <a:stretch/>
        </p:blipFill>
        <p:spPr>
          <a:xfrm>
            <a:off x="974986" y="770808"/>
            <a:ext cx="842110" cy="606201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801B663B-3C39-F8C6-2D6D-4207C87986AE}"/>
              </a:ext>
            </a:extLst>
          </p:cNvPr>
          <p:cNvSpPr txBox="1"/>
          <p:nvPr/>
        </p:nvSpPr>
        <p:spPr>
          <a:xfrm>
            <a:off x="2153236" y="3327781"/>
            <a:ext cx="9045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Calibri Regular" charset="0"/>
              </a:rPr>
              <a:t>RU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79B7B86-C876-924D-FC90-C92A166CCB2E}"/>
              </a:ext>
            </a:extLst>
          </p:cNvPr>
          <p:cNvSpPr txBox="1"/>
          <p:nvPr/>
        </p:nvSpPr>
        <p:spPr>
          <a:xfrm>
            <a:off x="-71749" y="3472762"/>
            <a:ext cx="9045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Calibri Regular" charset="0"/>
              </a:rPr>
              <a:t>RU</a:t>
            </a: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3695E12A-39C2-1C65-52B2-9AC97200FBF1}"/>
              </a:ext>
            </a:extLst>
          </p:cNvPr>
          <p:cNvCxnSpPr>
            <a:cxnSpLocks/>
            <a:stCxn id="38" idx="2"/>
            <a:endCxn id="35" idx="0"/>
          </p:cNvCxnSpPr>
          <p:nvPr/>
        </p:nvCxnSpPr>
        <p:spPr>
          <a:xfrm flipH="1">
            <a:off x="1387997" y="1377009"/>
            <a:ext cx="8044" cy="42129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3E9C36B2-6603-0DC1-515D-27C20D119F19}"/>
              </a:ext>
            </a:extLst>
          </p:cNvPr>
          <p:cNvCxnSpPr>
            <a:cxnSpLocks/>
            <a:stCxn id="35" idx="2"/>
            <a:endCxn id="33" idx="0"/>
          </p:cNvCxnSpPr>
          <p:nvPr/>
        </p:nvCxnSpPr>
        <p:spPr>
          <a:xfrm>
            <a:off x="1387997" y="2404506"/>
            <a:ext cx="0" cy="41265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Picture 53">
            <a:extLst>
              <a:ext uri="{FF2B5EF4-FFF2-40B4-BE49-F238E27FC236}">
                <a16:creationId xmlns:a16="http://schemas.microsoft.com/office/drawing/2014/main" id="{1562DEFB-E51C-371E-7238-AC5B72F3055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94" y="3657007"/>
            <a:ext cx="539131" cy="231108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FD4DE298-E959-B36C-CB5B-9D22B9E2A11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140" y="2478974"/>
            <a:ext cx="399116" cy="344691"/>
          </a:xfrm>
          <a:prstGeom prst="rect">
            <a:avLst/>
          </a:prstGeom>
        </p:spPr>
      </p:pic>
      <p:sp>
        <p:nvSpPr>
          <p:cNvPr id="57" name="Text Placeholder 5">
            <a:extLst>
              <a:ext uri="{FF2B5EF4-FFF2-40B4-BE49-F238E27FC236}">
                <a16:creationId xmlns:a16="http://schemas.microsoft.com/office/drawing/2014/main" id="{D47423F4-3036-257F-868F-BC22BE165E4F}"/>
              </a:ext>
            </a:extLst>
          </p:cNvPr>
          <p:cNvSpPr txBox="1">
            <a:spLocks/>
          </p:cNvSpPr>
          <p:nvPr/>
        </p:nvSpPr>
        <p:spPr>
          <a:xfrm>
            <a:off x="1075922" y="3562178"/>
            <a:ext cx="1010545" cy="374165"/>
          </a:xfrm>
          <a:prstGeom prst="rect">
            <a:avLst/>
          </a:prstGeom>
        </p:spPr>
        <p:txBody>
          <a:bodyPr anchor="ctr"/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4400" b="0" i="0" kern="1200" baseline="0">
                <a:solidFill>
                  <a:schemeClr val="bg1"/>
                </a:solidFill>
                <a:latin typeface="Avenir LT Std 55 Roman" panose="020B0503020203020204" pitchFamily="34" charset="0"/>
                <a:ea typeface="Avenir LT Std 55 Roman" panose="020B0503020203020204" pitchFamily="34" charset="0"/>
                <a:cs typeface="Avenir LT Std 55 Roman" panose="020B0503020203020204" pitchFamily="34" charset="0"/>
              </a:defRPr>
            </a:lvl1pPr>
            <a:lvl2pPr marL="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800" kern="1200">
                <a:solidFill>
                  <a:srgbClr val="F9B22A"/>
                </a:solidFill>
                <a:latin typeface="Avenir LT Std 55 Roman" panose="020B0503020203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/>
              <a:t>FH</a:t>
            </a:r>
          </a:p>
        </p:txBody>
      </p:sp>
      <p:sp>
        <p:nvSpPr>
          <p:cNvPr id="58" name="Text Placeholder 5">
            <a:extLst>
              <a:ext uri="{FF2B5EF4-FFF2-40B4-BE49-F238E27FC236}">
                <a16:creationId xmlns:a16="http://schemas.microsoft.com/office/drawing/2014/main" id="{8451E39B-12A5-62BA-5AED-9B70B87A1160}"/>
              </a:ext>
            </a:extLst>
          </p:cNvPr>
          <p:cNvSpPr txBox="1">
            <a:spLocks/>
          </p:cNvSpPr>
          <p:nvPr/>
        </p:nvSpPr>
        <p:spPr>
          <a:xfrm>
            <a:off x="1122730" y="2431117"/>
            <a:ext cx="1010545" cy="374165"/>
          </a:xfrm>
          <a:prstGeom prst="rect">
            <a:avLst/>
          </a:prstGeom>
        </p:spPr>
        <p:txBody>
          <a:bodyPr anchor="ctr"/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4400" b="0" i="0" kern="1200" baseline="0">
                <a:solidFill>
                  <a:schemeClr val="bg1"/>
                </a:solidFill>
                <a:latin typeface="Avenir LT Std 55 Roman" panose="020B0503020203020204" pitchFamily="34" charset="0"/>
                <a:ea typeface="Avenir LT Std 55 Roman" panose="020B0503020203020204" pitchFamily="34" charset="0"/>
                <a:cs typeface="Avenir LT Std 55 Roman" panose="020B0503020203020204" pitchFamily="34" charset="0"/>
              </a:defRPr>
            </a:lvl1pPr>
            <a:lvl2pPr marL="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800" kern="1200">
                <a:solidFill>
                  <a:srgbClr val="F9B22A"/>
                </a:solidFill>
                <a:latin typeface="Avenir LT Std 55 Roman" panose="020B0503020203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/>
              <a:t>MH</a:t>
            </a:r>
          </a:p>
        </p:txBody>
      </p:sp>
      <p:pic>
        <p:nvPicPr>
          <p:cNvPr id="59" name="Picture 58">
            <a:extLst>
              <a:ext uri="{FF2B5EF4-FFF2-40B4-BE49-F238E27FC236}">
                <a16:creationId xmlns:a16="http://schemas.microsoft.com/office/drawing/2014/main" id="{D71A7A86-69F5-C55D-D108-E7B6F42D4C4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458" y="1423858"/>
            <a:ext cx="399116" cy="344691"/>
          </a:xfrm>
          <a:prstGeom prst="rect">
            <a:avLst/>
          </a:prstGeom>
        </p:spPr>
      </p:pic>
      <p:sp>
        <p:nvSpPr>
          <p:cNvPr id="60" name="Text Placeholder 5">
            <a:extLst>
              <a:ext uri="{FF2B5EF4-FFF2-40B4-BE49-F238E27FC236}">
                <a16:creationId xmlns:a16="http://schemas.microsoft.com/office/drawing/2014/main" id="{00F2CF36-3AD9-9E2E-C716-C90FF53C08B6}"/>
              </a:ext>
            </a:extLst>
          </p:cNvPr>
          <p:cNvSpPr txBox="1">
            <a:spLocks/>
          </p:cNvSpPr>
          <p:nvPr/>
        </p:nvSpPr>
        <p:spPr>
          <a:xfrm>
            <a:off x="1133048" y="1376001"/>
            <a:ext cx="1010545" cy="374165"/>
          </a:xfrm>
          <a:prstGeom prst="rect">
            <a:avLst/>
          </a:prstGeom>
        </p:spPr>
        <p:txBody>
          <a:bodyPr anchor="ctr"/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4400" b="0" i="0" kern="1200" baseline="0">
                <a:solidFill>
                  <a:schemeClr val="bg1"/>
                </a:solidFill>
                <a:latin typeface="Avenir LT Std 55 Roman" panose="020B0503020203020204" pitchFamily="34" charset="0"/>
                <a:ea typeface="Avenir LT Std 55 Roman" panose="020B0503020203020204" pitchFamily="34" charset="0"/>
                <a:cs typeface="Avenir LT Std 55 Roman" panose="020B0503020203020204" pitchFamily="34" charset="0"/>
              </a:defRPr>
            </a:lvl1pPr>
            <a:lvl2pPr marL="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800" kern="1200">
                <a:solidFill>
                  <a:srgbClr val="F9B22A"/>
                </a:solidFill>
                <a:latin typeface="Avenir LT Std 55 Roman" panose="020B0503020203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/>
              <a:t>BH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F209E4BB-BD83-628D-A123-96DD8C0B7007}"/>
              </a:ext>
            </a:extLst>
          </p:cNvPr>
          <p:cNvSpPr txBox="1"/>
          <p:nvPr/>
        </p:nvSpPr>
        <p:spPr>
          <a:xfrm>
            <a:off x="725982" y="269350"/>
            <a:ext cx="1482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u="sng" dirty="0">
                <a:solidFill>
                  <a:schemeClr val="bg1"/>
                </a:solidFill>
                <a:latin typeface="Calibri Regular" charset="0"/>
              </a:rPr>
              <a:t>S</a:t>
            </a:r>
            <a:r>
              <a:rPr lang="en-US" sz="2400" b="1" u="sng" dirty="0" err="1">
                <a:solidFill>
                  <a:schemeClr val="bg1"/>
                </a:solidFill>
                <a:latin typeface="Calibri Regular" charset="0"/>
              </a:rPr>
              <a:t>plit</a:t>
            </a:r>
            <a:r>
              <a:rPr lang="en-US" sz="2400" b="1" u="sng" dirty="0">
                <a:solidFill>
                  <a:schemeClr val="bg1"/>
                </a:solidFill>
                <a:latin typeface="Calibri Regular" charset="0"/>
              </a:rPr>
              <a:t> 7.2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ABEE95C2-4845-448F-66AB-E26D730C3E6D}"/>
              </a:ext>
            </a:extLst>
          </p:cNvPr>
          <p:cNvSpPr txBox="1"/>
          <p:nvPr/>
        </p:nvSpPr>
        <p:spPr>
          <a:xfrm>
            <a:off x="6097761" y="4234709"/>
            <a:ext cx="9045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Calibri Regular" charset="0"/>
              </a:rPr>
              <a:t>Indoor</a:t>
            </a:r>
          </a:p>
        </p:txBody>
      </p:sp>
      <p:pic>
        <p:nvPicPr>
          <p:cNvPr id="63" name="Рисунок 28">
            <a:extLst>
              <a:ext uri="{FF2B5EF4-FFF2-40B4-BE49-F238E27FC236}">
                <a16:creationId xmlns:a16="http://schemas.microsoft.com/office/drawing/2014/main" id="{C04B2040-13D5-A535-9D4C-44D9051F18C6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407" y="3772046"/>
            <a:ext cx="492240" cy="492240"/>
          </a:xfrm>
          <a:prstGeom prst="rect">
            <a:avLst/>
          </a:prstGeom>
        </p:spPr>
      </p:pic>
      <p:grpSp>
        <p:nvGrpSpPr>
          <p:cNvPr id="64" name="Group 63">
            <a:extLst>
              <a:ext uri="{FF2B5EF4-FFF2-40B4-BE49-F238E27FC236}">
                <a16:creationId xmlns:a16="http://schemas.microsoft.com/office/drawing/2014/main" id="{A7EA947C-9DFC-1A3B-1F00-F4018E9BE0F4}"/>
              </a:ext>
            </a:extLst>
          </p:cNvPr>
          <p:cNvGrpSpPr/>
          <p:nvPr/>
        </p:nvGrpSpPr>
        <p:grpSpPr>
          <a:xfrm>
            <a:off x="8216767" y="3439441"/>
            <a:ext cx="397315" cy="964545"/>
            <a:chOff x="2517939" y="2095389"/>
            <a:chExt cx="489600" cy="1188580"/>
          </a:xfrm>
        </p:grpSpPr>
        <p:sp>
          <p:nvSpPr>
            <p:cNvPr id="65" name="Rectangle: Rounded Corners 64">
              <a:extLst>
                <a:ext uri="{FF2B5EF4-FFF2-40B4-BE49-F238E27FC236}">
                  <a16:creationId xmlns:a16="http://schemas.microsoft.com/office/drawing/2014/main" id="{F26A4E34-6D06-3ECE-7972-206A21F8BE90}"/>
                </a:ext>
              </a:extLst>
            </p:cNvPr>
            <p:cNvSpPr/>
            <p:nvPr/>
          </p:nvSpPr>
          <p:spPr>
            <a:xfrm>
              <a:off x="2517939" y="2317182"/>
              <a:ext cx="489600" cy="966787"/>
            </a:xfrm>
            <a:prstGeom prst="roundRect">
              <a:avLst/>
            </a:prstGeom>
            <a:pattFill prst="pct30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38100">
              <a:solidFill>
                <a:srgbClr val="6070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6" name="Isosceles Triangle 65">
              <a:extLst>
                <a:ext uri="{FF2B5EF4-FFF2-40B4-BE49-F238E27FC236}">
                  <a16:creationId xmlns:a16="http://schemas.microsoft.com/office/drawing/2014/main" id="{F8D982A8-BBD2-DC16-DD51-AD42CFFBD0F8}"/>
                </a:ext>
              </a:extLst>
            </p:cNvPr>
            <p:cNvSpPr/>
            <p:nvPr/>
          </p:nvSpPr>
          <p:spPr>
            <a:xfrm>
              <a:off x="2590800" y="2095389"/>
              <a:ext cx="152400" cy="114411"/>
            </a:xfrm>
            <a:prstGeom prst="triangle">
              <a:avLst/>
            </a:prstGeom>
            <a:solidFill>
              <a:srgbClr val="607082"/>
            </a:solidFill>
            <a:ln>
              <a:solidFill>
                <a:srgbClr val="6070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B959882B-A0AC-7E55-8EB1-1DD383285E2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64617" y="2209800"/>
              <a:ext cx="0" cy="107382"/>
            </a:xfrm>
            <a:prstGeom prst="line">
              <a:avLst/>
            </a:prstGeom>
            <a:ln>
              <a:solidFill>
                <a:srgbClr val="6070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TextBox 67">
            <a:extLst>
              <a:ext uri="{FF2B5EF4-FFF2-40B4-BE49-F238E27FC236}">
                <a16:creationId xmlns:a16="http://schemas.microsoft.com/office/drawing/2014/main" id="{1B122F56-5642-FB14-6D19-3D5B84884F50}"/>
              </a:ext>
            </a:extLst>
          </p:cNvPr>
          <p:cNvSpPr txBox="1"/>
          <p:nvPr/>
        </p:nvSpPr>
        <p:spPr>
          <a:xfrm>
            <a:off x="8001568" y="4382932"/>
            <a:ext cx="9045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Calibri Regular" charset="0"/>
              </a:rPr>
              <a:t>Outdoor</a:t>
            </a:r>
          </a:p>
        </p:txBody>
      </p:sp>
      <p:cxnSp>
        <p:nvCxnSpPr>
          <p:cNvPr id="69" name="Connector: Elbow 68">
            <a:extLst>
              <a:ext uri="{FF2B5EF4-FFF2-40B4-BE49-F238E27FC236}">
                <a16:creationId xmlns:a16="http://schemas.microsoft.com/office/drawing/2014/main" id="{DDD5AAEB-5803-EB71-4BD1-F79363D7949D}"/>
              </a:ext>
            </a:extLst>
          </p:cNvPr>
          <p:cNvCxnSpPr>
            <a:cxnSpLocks/>
            <a:stCxn id="71" idx="2"/>
            <a:endCxn id="63" idx="3"/>
          </p:cNvCxnSpPr>
          <p:nvPr/>
        </p:nvCxnSpPr>
        <p:spPr>
          <a:xfrm rot="5400000">
            <a:off x="6861601" y="3364192"/>
            <a:ext cx="572020" cy="735928"/>
          </a:xfrm>
          <a:prstGeom prst="bentConnector2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nector: Elbow 69">
            <a:extLst>
              <a:ext uri="{FF2B5EF4-FFF2-40B4-BE49-F238E27FC236}">
                <a16:creationId xmlns:a16="http://schemas.microsoft.com/office/drawing/2014/main" id="{ACAE6240-3CD9-D2E9-DC41-FF6F472E5304}"/>
              </a:ext>
            </a:extLst>
          </p:cNvPr>
          <p:cNvCxnSpPr>
            <a:cxnSpLocks/>
            <a:stCxn id="71" idx="2"/>
            <a:endCxn id="65" idx="1"/>
          </p:cNvCxnSpPr>
          <p:nvPr/>
        </p:nvCxnSpPr>
        <p:spPr>
          <a:xfrm rot="16200000" flipH="1">
            <a:off x="7583391" y="3378330"/>
            <a:ext cx="565561" cy="701192"/>
          </a:xfrm>
          <a:prstGeom prst="bentConnector2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" name="Рисунок 15">
            <a:extLst>
              <a:ext uri="{FF2B5EF4-FFF2-40B4-BE49-F238E27FC236}">
                <a16:creationId xmlns:a16="http://schemas.microsoft.com/office/drawing/2014/main" id="{506E7501-8E4B-5223-0FE2-D16D32CC49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074" y="2839945"/>
            <a:ext cx="919001" cy="606201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CE268EDC-A17A-0B35-D32F-04A85CAA2739}"/>
              </a:ext>
            </a:extLst>
          </p:cNvPr>
          <p:cNvSpPr txBox="1"/>
          <p:nvPr/>
        </p:nvSpPr>
        <p:spPr>
          <a:xfrm>
            <a:off x="6153035" y="3000803"/>
            <a:ext cx="9045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Calibri Regular" charset="0"/>
              </a:rPr>
              <a:t>DU</a:t>
            </a:r>
          </a:p>
        </p:txBody>
      </p:sp>
      <p:pic>
        <p:nvPicPr>
          <p:cNvPr id="73" name="Рисунок 15">
            <a:extLst>
              <a:ext uri="{FF2B5EF4-FFF2-40B4-BE49-F238E27FC236}">
                <a16:creationId xmlns:a16="http://schemas.microsoft.com/office/drawing/2014/main" id="{5B9863C3-E640-4804-CC51-BCDD8A667BE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074" y="1821090"/>
            <a:ext cx="919001" cy="606201"/>
          </a:xfrm>
          <a:prstGeom prst="rect">
            <a:avLst/>
          </a:prstGeom>
        </p:spPr>
      </p:pic>
      <p:sp>
        <p:nvSpPr>
          <p:cNvPr id="74" name="TextBox 73">
            <a:extLst>
              <a:ext uri="{FF2B5EF4-FFF2-40B4-BE49-F238E27FC236}">
                <a16:creationId xmlns:a16="http://schemas.microsoft.com/office/drawing/2014/main" id="{2B2371E5-6F69-4300-DEE9-DB2B522F1522}"/>
              </a:ext>
            </a:extLst>
          </p:cNvPr>
          <p:cNvSpPr txBox="1"/>
          <p:nvPr/>
        </p:nvSpPr>
        <p:spPr>
          <a:xfrm>
            <a:off x="6137937" y="2027030"/>
            <a:ext cx="9045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Calibri Regular" charset="0"/>
              </a:rPr>
              <a:t>CU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B57FD2A4-7A28-9F1D-5DD0-F7C1DE944C0A}"/>
              </a:ext>
            </a:extLst>
          </p:cNvPr>
          <p:cNvSpPr txBox="1"/>
          <p:nvPr/>
        </p:nvSpPr>
        <p:spPr>
          <a:xfrm>
            <a:off x="6197968" y="915437"/>
            <a:ext cx="9045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Calibri Regular" charset="0"/>
              </a:rPr>
              <a:t>5G Core</a:t>
            </a:r>
          </a:p>
        </p:txBody>
      </p:sp>
      <p:pic>
        <p:nvPicPr>
          <p:cNvPr id="76" name="Рисунок 16">
            <a:extLst>
              <a:ext uri="{FF2B5EF4-FFF2-40B4-BE49-F238E27FC236}">
                <a16:creationId xmlns:a16="http://schemas.microsoft.com/office/drawing/2014/main" id="{428816F4-E01F-E989-47EC-1EED7CFD27F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742"/>
          <a:stretch/>
        </p:blipFill>
        <p:spPr>
          <a:xfrm>
            <a:off x="7093039" y="793593"/>
            <a:ext cx="842110" cy="606201"/>
          </a:xfrm>
          <a:prstGeom prst="rect">
            <a:avLst/>
          </a:prstGeom>
        </p:spPr>
      </p:pic>
      <p:sp>
        <p:nvSpPr>
          <p:cNvPr id="77" name="TextBox 76">
            <a:extLst>
              <a:ext uri="{FF2B5EF4-FFF2-40B4-BE49-F238E27FC236}">
                <a16:creationId xmlns:a16="http://schemas.microsoft.com/office/drawing/2014/main" id="{5171E736-96A3-57EC-7F44-0E3488A843E2}"/>
              </a:ext>
            </a:extLst>
          </p:cNvPr>
          <p:cNvSpPr txBox="1"/>
          <p:nvPr/>
        </p:nvSpPr>
        <p:spPr>
          <a:xfrm>
            <a:off x="8196094" y="3338088"/>
            <a:ext cx="9045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Calibri Regular" charset="0"/>
              </a:rPr>
              <a:t>RU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63DAC443-72AE-157D-A222-D57003F691EC}"/>
              </a:ext>
            </a:extLst>
          </p:cNvPr>
          <p:cNvSpPr txBox="1"/>
          <p:nvPr/>
        </p:nvSpPr>
        <p:spPr>
          <a:xfrm>
            <a:off x="6077885" y="3497058"/>
            <a:ext cx="9045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Calibri Regular" charset="0"/>
              </a:rPr>
              <a:t>RU</a:t>
            </a:r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5D9E59EB-961E-4B2D-89C4-7D728B0FE848}"/>
              </a:ext>
            </a:extLst>
          </p:cNvPr>
          <p:cNvCxnSpPr>
            <a:cxnSpLocks/>
            <a:stCxn id="76" idx="2"/>
            <a:endCxn id="73" idx="0"/>
          </p:cNvCxnSpPr>
          <p:nvPr/>
        </p:nvCxnSpPr>
        <p:spPr>
          <a:xfrm>
            <a:off x="7514094" y="1399794"/>
            <a:ext cx="1481" cy="42129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287960F6-782A-05F1-0AA7-A78A6892EFA7}"/>
              </a:ext>
            </a:extLst>
          </p:cNvPr>
          <p:cNvCxnSpPr>
            <a:cxnSpLocks/>
            <a:stCxn id="73" idx="2"/>
            <a:endCxn id="71" idx="0"/>
          </p:cNvCxnSpPr>
          <p:nvPr/>
        </p:nvCxnSpPr>
        <p:spPr>
          <a:xfrm>
            <a:off x="7515575" y="2427291"/>
            <a:ext cx="0" cy="41265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" name="Picture 80">
            <a:extLst>
              <a:ext uri="{FF2B5EF4-FFF2-40B4-BE49-F238E27FC236}">
                <a16:creationId xmlns:a16="http://schemas.microsoft.com/office/drawing/2014/main" id="{84FD34F1-94F4-BA48-0286-5219498E548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6272" y="3679792"/>
            <a:ext cx="539131" cy="231108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92CF51E8-3ECC-9044-7BDF-C87F2B8312D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718" y="2501759"/>
            <a:ext cx="399116" cy="344691"/>
          </a:xfrm>
          <a:prstGeom prst="rect">
            <a:avLst/>
          </a:prstGeom>
        </p:spPr>
      </p:pic>
      <p:sp>
        <p:nvSpPr>
          <p:cNvPr id="83" name="Text Placeholder 5">
            <a:extLst>
              <a:ext uri="{FF2B5EF4-FFF2-40B4-BE49-F238E27FC236}">
                <a16:creationId xmlns:a16="http://schemas.microsoft.com/office/drawing/2014/main" id="{4C9D78D0-3056-1E8F-C03F-F5BBB5343C65}"/>
              </a:ext>
            </a:extLst>
          </p:cNvPr>
          <p:cNvSpPr txBox="1">
            <a:spLocks/>
          </p:cNvSpPr>
          <p:nvPr/>
        </p:nvSpPr>
        <p:spPr>
          <a:xfrm>
            <a:off x="7203500" y="3584963"/>
            <a:ext cx="1010545" cy="374165"/>
          </a:xfrm>
          <a:prstGeom prst="rect">
            <a:avLst/>
          </a:prstGeom>
        </p:spPr>
        <p:txBody>
          <a:bodyPr anchor="ctr"/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4400" b="0" i="0" kern="1200" baseline="0">
                <a:solidFill>
                  <a:schemeClr val="bg1"/>
                </a:solidFill>
                <a:latin typeface="Avenir LT Std 55 Roman" panose="020B0503020203020204" pitchFamily="34" charset="0"/>
                <a:ea typeface="Avenir LT Std 55 Roman" panose="020B0503020203020204" pitchFamily="34" charset="0"/>
                <a:cs typeface="Avenir LT Std 55 Roman" panose="020B0503020203020204" pitchFamily="34" charset="0"/>
              </a:defRPr>
            </a:lvl1pPr>
            <a:lvl2pPr marL="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800" kern="1200">
                <a:solidFill>
                  <a:srgbClr val="F9B22A"/>
                </a:solidFill>
                <a:latin typeface="Avenir LT Std 55 Roman" panose="020B0503020203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/>
              <a:t>FH</a:t>
            </a:r>
          </a:p>
        </p:txBody>
      </p:sp>
      <p:sp>
        <p:nvSpPr>
          <p:cNvPr id="84" name="Text Placeholder 5">
            <a:extLst>
              <a:ext uri="{FF2B5EF4-FFF2-40B4-BE49-F238E27FC236}">
                <a16:creationId xmlns:a16="http://schemas.microsoft.com/office/drawing/2014/main" id="{38EC07C2-CD92-210F-A661-4583F9270C57}"/>
              </a:ext>
            </a:extLst>
          </p:cNvPr>
          <p:cNvSpPr txBox="1">
            <a:spLocks/>
          </p:cNvSpPr>
          <p:nvPr/>
        </p:nvSpPr>
        <p:spPr>
          <a:xfrm>
            <a:off x="7250308" y="2453902"/>
            <a:ext cx="1010545" cy="374165"/>
          </a:xfrm>
          <a:prstGeom prst="rect">
            <a:avLst/>
          </a:prstGeom>
        </p:spPr>
        <p:txBody>
          <a:bodyPr anchor="ctr"/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4400" b="0" i="0" kern="1200" baseline="0">
                <a:solidFill>
                  <a:schemeClr val="bg1"/>
                </a:solidFill>
                <a:latin typeface="Avenir LT Std 55 Roman" panose="020B0503020203020204" pitchFamily="34" charset="0"/>
                <a:ea typeface="Avenir LT Std 55 Roman" panose="020B0503020203020204" pitchFamily="34" charset="0"/>
                <a:cs typeface="Avenir LT Std 55 Roman" panose="020B0503020203020204" pitchFamily="34" charset="0"/>
              </a:defRPr>
            </a:lvl1pPr>
            <a:lvl2pPr marL="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800" kern="1200">
                <a:solidFill>
                  <a:srgbClr val="F9B22A"/>
                </a:solidFill>
                <a:latin typeface="Avenir LT Std 55 Roman" panose="020B0503020203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/>
              <a:t>MH</a:t>
            </a:r>
          </a:p>
        </p:txBody>
      </p:sp>
      <p:pic>
        <p:nvPicPr>
          <p:cNvPr id="85" name="Picture 84">
            <a:extLst>
              <a:ext uri="{FF2B5EF4-FFF2-40B4-BE49-F238E27FC236}">
                <a16:creationId xmlns:a16="http://schemas.microsoft.com/office/drawing/2014/main" id="{0FA72CFA-B97A-C19D-A5C5-EE2EEA57729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4036" y="1446643"/>
            <a:ext cx="399116" cy="344691"/>
          </a:xfrm>
          <a:prstGeom prst="rect">
            <a:avLst/>
          </a:prstGeom>
        </p:spPr>
      </p:pic>
      <p:sp>
        <p:nvSpPr>
          <p:cNvPr id="86" name="Text Placeholder 5">
            <a:extLst>
              <a:ext uri="{FF2B5EF4-FFF2-40B4-BE49-F238E27FC236}">
                <a16:creationId xmlns:a16="http://schemas.microsoft.com/office/drawing/2014/main" id="{12C114E8-F3F0-01E4-E469-329361F4324B}"/>
              </a:ext>
            </a:extLst>
          </p:cNvPr>
          <p:cNvSpPr txBox="1">
            <a:spLocks/>
          </p:cNvSpPr>
          <p:nvPr/>
        </p:nvSpPr>
        <p:spPr>
          <a:xfrm>
            <a:off x="7260626" y="1398786"/>
            <a:ext cx="1010545" cy="374165"/>
          </a:xfrm>
          <a:prstGeom prst="rect">
            <a:avLst/>
          </a:prstGeom>
        </p:spPr>
        <p:txBody>
          <a:bodyPr anchor="ctr"/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4400" b="0" i="0" kern="1200" baseline="0">
                <a:solidFill>
                  <a:schemeClr val="bg1"/>
                </a:solidFill>
                <a:latin typeface="Avenir LT Std 55 Roman" panose="020B0503020203020204" pitchFamily="34" charset="0"/>
                <a:ea typeface="Avenir LT Std 55 Roman" panose="020B0503020203020204" pitchFamily="34" charset="0"/>
                <a:cs typeface="Avenir LT Std 55 Roman" panose="020B0503020203020204" pitchFamily="34" charset="0"/>
              </a:defRPr>
            </a:lvl1pPr>
            <a:lvl2pPr marL="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800" kern="1200">
                <a:solidFill>
                  <a:srgbClr val="F9B22A"/>
                </a:solidFill>
                <a:latin typeface="Avenir LT Std 55 Roman" panose="020B0503020203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/>
              <a:t>BH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0C76544E-1351-AEF1-A3D1-558F2B07BAFD}"/>
              </a:ext>
            </a:extLst>
          </p:cNvPr>
          <p:cNvSpPr txBox="1"/>
          <p:nvPr/>
        </p:nvSpPr>
        <p:spPr>
          <a:xfrm>
            <a:off x="6287408" y="292135"/>
            <a:ext cx="24184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u="sng" dirty="0">
                <a:solidFill>
                  <a:schemeClr val="bg1"/>
                </a:solidFill>
                <a:latin typeface="Calibri Regular" charset="0"/>
              </a:rPr>
              <a:t>AIO (All in One)</a:t>
            </a:r>
            <a:endParaRPr lang="en-US" sz="2400" b="1" u="sng" dirty="0">
              <a:solidFill>
                <a:schemeClr val="bg1"/>
              </a:solidFill>
              <a:latin typeface="Calibri Regular" charset="0"/>
            </a:endParaRPr>
          </a:p>
        </p:txBody>
      </p: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55DFAF57-558D-FF27-2EAA-11CC32F37144}"/>
              </a:ext>
            </a:extLst>
          </p:cNvPr>
          <p:cNvCxnSpPr>
            <a:cxnSpLocks/>
          </p:cNvCxnSpPr>
          <p:nvPr/>
        </p:nvCxnSpPr>
        <p:spPr>
          <a:xfrm>
            <a:off x="7514453" y="1399794"/>
            <a:ext cx="0" cy="259558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90">
            <a:extLst>
              <a:ext uri="{FF2B5EF4-FFF2-40B4-BE49-F238E27FC236}">
                <a16:creationId xmlns:a16="http://schemas.microsoft.com/office/drawing/2014/main" id="{7AAF14A8-682A-E098-0616-0F1FFD808486}"/>
              </a:ext>
            </a:extLst>
          </p:cNvPr>
          <p:cNvSpPr txBox="1"/>
          <p:nvPr/>
        </p:nvSpPr>
        <p:spPr>
          <a:xfrm>
            <a:off x="8203296" y="3299880"/>
            <a:ext cx="9045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>
                <a:solidFill>
                  <a:schemeClr val="bg1"/>
                </a:solidFill>
                <a:latin typeface="Calibri Regular" charset="0"/>
              </a:rPr>
              <a:t>gNB</a:t>
            </a:r>
            <a:endParaRPr lang="en-US" sz="1600" b="1" dirty="0">
              <a:solidFill>
                <a:schemeClr val="bg1"/>
              </a:solidFill>
              <a:latin typeface="Calibri Regular" charset="0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B5893F1-BC33-A301-66AA-A0E5DBD1B9CD}"/>
              </a:ext>
            </a:extLst>
          </p:cNvPr>
          <p:cNvSpPr txBox="1"/>
          <p:nvPr/>
        </p:nvSpPr>
        <p:spPr>
          <a:xfrm>
            <a:off x="6089565" y="3472762"/>
            <a:ext cx="9045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>
                <a:solidFill>
                  <a:schemeClr val="bg1"/>
                </a:solidFill>
                <a:latin typeface="Calibri Regular" charset="0"/>
              </a:rPr>
              <a:t>gNB</a:t>
            </a:r>
            <a:endParaRPr lang="en-US" sz="1600" b="1" dirty="0">
              <a:solidFill>
                <a:schemeClr val="bg1"/>
              </a:solidFill>
              <a:latin typeface="Calibri Regular" charset="0"/>
            </a:endParaRPr>
          </a:p>
        </p:txBody>
      </p:sp>
      <p:pic>
        <p:nvPicPr>
          <p:cNvPr id="4" name="Рисунок 91">
            <a:extLst>
              <a:ext uri="{FF2B5EF4-FFF2-40B4-BE49-F238E27FC236}">
                <a16:creationId xmlns:a16="http://schemas.microsoft.com/office/drawing/2014/main" id="{2EEFA51A-1D0F-E20F-AF11-A7786573CBA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8338" y="1404190"/>
            <a:ext cx="784800" cy="720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155A4BD-ED83-2CC7-63A9-45BD1FD7F464}"/>
              </a:ext>
            </a:extLst>
          </p:cNvPr>
          <p:cNvSpPr txBox="1"/>
          <p:nvPr/>
        </p:nvSpPr>
        <p:spPr>
          <a:xfrm>
            <a:off x="2961770" y="1049604"/>
            <a:ext cx="27179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Calibri Regular" charset="0"/>
              </a:rPr>
              <a:t>SMO</a:t>
            </a:r>
          </a:p>
        </p:txBody>
      </p:sp>
      <p:pic>
        <p:nvPicPr>
          <p:cNvPr id="6" name="Рисунок 3">
            <a:extLst>
              <a:ext uri="{FF2B5EF4-FFF2-40B4-BE49-F238E27FC236}">
                <a16:creationId xmlns:a16="http://schemas.microsoft.com/office/drawing/2014/main" id="{1AC3ED56-2AF5-5975-67FE-8E54E1666F3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153" y="2604280"/>
            <a:ext cx="1010545" cy="83516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1DA9C89-7C01-2FC6-21EA-8637C8891089}"/>
              </a:ext>
            </a:extLst>
          </p:cNvPr>
          <p:cNvSpPr txBox="1"/>
          <p:nvPr/>
        </p:nvSpPr>
        <p:spPr>
          <a:xfrm>
            <a:off x="2925875" y="2255850"/>
            <a:ext cx="27179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Calibri Regular" charset="0"/>
              </a:rPr>
              <a:t>RIC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1B56F51-D02C-7CB7-213C-69E6641507D6}"/>
              </a:ext>
            </a:extLst>
          </p:cNvPr>
          <p:cNvCxnSpPr>
            <a:cxnSpLocks/>
          </p:cNvCxnSpPr>
          <p:nvPr/>
        </p:nvCxnSpPr>
        <p:spPr>
          <a:xfrm>
            <a:off x="4895850" y="1750166"/>
            <a:ext cx="1182035" cy="0"/>
          </a:xfrm>
          <a:prstGeom prst="line">
            <a:avLst/>
          </a:prstGeom>
          <a:ln>
            <a:solidFill>
              <a:schemeClr val="bg1"/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8987A93-E27B-6B02-3079-48E62EF82776}"/>
              </a:ext>
            </a:extLst>
          </p:cNvPr>
          <p:cNvCxnSpPr>
            <a:cxnSpLocks/>
          </p:cNvCxnSpPr>
          <p:nvPr/>
        </p:nvCxnSpPr>
        <p:spPr>
          <a:xfrm>
            <a:off x="4895849" y="3021860"/>
            <a:ext cx="1182035" cy="0"/>
          </a:xfrm>
          <a:prstGeom prst="line">
            <a:avLst/>
          </a:prstGeom>
          <a:ln>
            <a:solidFill>
              <a:schemeClr val="bg1"/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592A33F-DED4-19C0-DD02-BCA75EC26664}"/>
              </a:ext>
            </a:extLst>
          </p:cNvPr>
          <p:cNvCxnSpPr>
            <a:cxnSpLocks/>
          </p:cNvCxnSpPr>
          <p:nvPr/>
        </p:nvCxnSpPr>
        <p:spPr>
          <a:xfrm>
            <a:off x="2271990" y="3031385"/>
            <a:ext cx="1182035" cy="0"/>
          </a:xfrm>
          <a:prstGeom prst="line">
            <a:avLst/>
          </a:prstGeom>
          <a:ln>
            <a:solidFill>
              <a:schemeClr val="bg1"/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20D3F6F-20C6-4345-9578-9846989188E6}"/>
              </a:ext>
            </a:extLst>
          </p:cNvPr>
          <p:cNvCxnSpPr>
            <a:cxnSpLocks/>
          </p:cNvCxnSpPr>
          <p:nvPr/>
        </p:nvCxnSpPr>
        <p:spPr>
          <a:xfrm>
            <a:off x="2271989" y="1747732"/>
            <a:ext cx="1182035" cy="0"/>
          </a:xfrm>
          <a:prstGeom prst="line">
            <a:avLst/>
          </a:prstGeom>
          <a:ln>
            <a:solidFill>
              <a:schemeClr val="bg1"/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8478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11111E-6 L -0.0019 0.16451 " pathEditMode="relative" rAng="0" ptsTypes="AA">
                                      <p:cBhvr>
                                        <p:cTn id="118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82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000"/>
                            </p:stCondLst>
                            <p:childTnLst>
                              <p:par>
                                <p:cTn id="120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500"/>
                            </p:stCondLst>
                            <p:childTnLst>
                              <p:par>
                                <p:cTn id="12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500"/>
                            </p:stCondLst>
                            <p:childTnLst>
                              <p:par>
                                <p:cTn id="1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500"/>
                            </p:stCondLst>
                            <p:childTnLst>
                              <p:par>
                                <p:cTn id="13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96296E-6 L -0.00399 0.35679 " pathEditMode="relative" rAng="0" ptsTypes="AA">
                                      <p:cBhvr>
                                        <p:cTn id="137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178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000"/>
                            </p:stCondLst>
                            <p:childTnLst>
                              <p:par>
                                <p:cTn id="139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2500"/>
                            </p:stCondLst>
                            <p:childTnLst>
                              <p:par>
                                <p:cTn id="14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2500"/>
                            </p:stCondLst>
                            <p:childTnLst>
                              <p:par>
                                <p:cTn id="14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2500"/>
                            </p:stCondLst>
                            <p:childTnLst>
                              <p:par>
                                <p:cTn id="15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2500"/>
                            </p:stCondLst>
                            <p:childTnLst>
                              <p:par>
                                <p:cTn id="15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500"/>
                            </p:stCondLst>
                            <p:childTnLst>
                              <p:par>
                                <p:cTn id="1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00"/>
                            </p:stCondLst>
                            <p:childTnLst>
                              <p:par>
                                <p:cTn id="1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8" grpId="0"/>
      <p:bldP spid="72" grpId="0"/>
      <p:bldP spid="72" grpId="1"/>
      <p:bldP spid="74" grpId="0"/>
      <p:bldP spid="74" grpId="1"/>
      <p:bldP spid="75" grpId="0"/>
      <p:bldP spid="77" grpId="0"/>
      <p:bldP spid="77" grpId="1"/>
      <p:bldP spid="78" grpId="0"/>
      <p:bldP spid="78" grpId="1"/>
      <p:bldP spid="83" grpId="0"/>
      <p:bldP spid="83" grpId="1"/>
      <p:bldP spid="84" grpId="0"/>
      <p:bldP spid="84" grpId="1"/>
      <p:bldP spid="86" grpId="0"/>
      <p:bldP spid="87" grpId="0"/>
      <p:bldP spid="91" grpId="0"/>
      <p:bldP spid="92" grpId="0"/>
      <p:bldP spid="5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6577F43-6AA0-296D-F596-EA871AB571C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24739" y="765314"/>
            <a:ext cx="5019261" cy="3338352"/>
          </a:xfrm>
        </p:spPr>
        <p:txBody>
          <a:bodyPr anchor="ctr"/>
          <a:lstStyle/>
          <a:p>
            <a:pPr algn="ctr"/>
            <a:r>
              <a:rPr lang="en-GB" sz="5400" b="1" dirty="0"/>
              <a:t>3. SPOC, </a:t>
            </a:r>
            <a:r>
              <a:rPr lang="en-GB" sz="4000" b="1" dirty="0"/>
              <a:t>a.k.a. “Single throat to choke”</a:t>
            </a:r>
            <a:endParaRPr lang="en-US" sz="5400" b="1" dirty="0"/>
          </a:p>
        </p:txBody>
      </p:sp>
      <p:pic>
        <p:nvPicPr>
          <p:cNvPr id="3" name="Picture 2" descr="A picture containing person, human face, clothing, person&#10;&#10;Description automatically generated">
            <a:extLst>
              <a:ext uri="{FF2B5EF4-FFF2-40B4-BE49-F238E27FC236}">
                <a16:creationId xmlns:a16="http://schemas.microsoft.com/office/drawing/2014/main" id="{6F5893CA-3DA9-2B42-22D5-45397BF42F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4522"/>
            <a:ext cx="3856382" cy="289228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08AAF25-D5CD-8FF6-AA7C-9C7CCB12E8BF}"/>
              </a:ext>
            </a:extLst>
          </p:cNvPr>
          <p:cNvSpPr txBox="1"/>
          <p:nvPr/>
        </p:nvSpPr>
        <p:spPr>
          <a:xfrm>
            <a:off x="838477" y="3786809"/>
            <a:ext cx="43708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>
                    <a:lumMod val="50000"/>
                  </a:schemeClr>
                </a:solidFill>
              </a:rPr>
              <a:t>Spock, from </a:t>
            </a:r>
            <a:r>
              <a:rPr lang="en-GB" sz="1400">
                <a:solidFill>
                  <a:schemeClr val="bg1">
                    <a:lumMod val="50000"/>
                  </a:schemeClr>
                </a:solidFill>
              </a:rPr>
              <a:t>Star Trek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6486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1756EAA0-351F-4BA2-AE87-1AEA37EF45C9}"/>
              </a:ext>
            </a:extLst>
          </p:cNvPr>
          <p:cNvSpPr/>
          <p:nvPr/>
        </p:nvSpPr>
        <p:spPr>
          <a:xfrm>
            <a:off x="2386965" y="-7620"/>
            <a:ext cx="6757036" cy="5151600"/>
          </a:xfrm>
          <a:custGeom>
            <a:avLst/>
            <a:gdLst>
              <a:gd name="connsiteX0" fmla="*/ 1621971 w 9081172"/>
              <a:gd name="connsiteY0" fmla="*/ 0 h 7032170"/>
              <a:gd name="connsiteX1" fmla="*/ 2593287 w 9081172"/>
              <a:gd name="connsiteY1" fmla="*/ 0 h 7032170"/>
              <a:gd name="connsiteX2" fmla="*/ 6487885 w 9081172"/>
              <a:gd name="connsiteY2" fmla="*/ 0 h 7032170"/>
              <a:gd name="connsiteX3" fmla="*/ 9081172 w 9081172"/>
              <a:gd name="connsiteY3" fmla="*/ 0 h 7032170"/>
              <a:gd name="connsiteX4" fmla="*/ 9081172 w 9081172"/>
              <a:gd name="connsiteY4" fmla="*/ 7032170 h 7032170"/>
              <a:gd name="connsiteX5" fmla="*/ 4865914 w 9081172"/>
              <a:gd name="connsiteY5" fmla="*/ 7032170 h 7032170"/>
              <a:gd name="connsiteX6" fmla="*/ 2593287 w 9081172"/>
              <a:gd name="connsiteY6" fmla="*/ 7032170 h 7032170"/>
              <a:gd name="connsiteX7" fmla="*/ 0 w 9081172"/>
              <a:gd name="connsiteY7" fmla="*/ 7032170 h 7032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081172" h="7032170">
                <a:moveTo>
                  <a:pt x="1621971" y="0"/>
                </a:moveTo>
                <a:lnTo>
                  <a:pt x="2593287" y="0"/>
                </a:lnTo>
                <a:lnTo>
                  <a:pt x="6487885" y="0"/>
                </a:lnTo>
                <a:lnTo>
                  <a:pt x="9081172" y="0"/>
                </a:lnTo>
                <a:lnTo>
                  <a:pt x="9081172" y="7032170"/>
                </a:lnTo>
                <a:lnTo>
                  <a:pt x="4865914" y="7032170"/>
                </a:lnTo>
                <a:lnTo>
                  <a:pt x="2593287" y="7032170"/>
                </a:lnTo>
                <a:lnTo>
                  <a:pt x="0" y="70321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>
              <a:defRPr/>
            </a:pPr>
            <a:endParaRPr lang="en-US">
              <a:solidFill>
                <a:srgbClr val="FFFFFF"/>
              </a:solidFill>
              <a:latin typeface="Avenir LT Std 55 Roman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3B7786D-5D77-8D22-0B50-F0B0DF06E3E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494C9E-DDD2-F5A6-7FD9-320234369EA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0" y="1779588"/>
            <a:ext cx="1947863" cy="1585912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>
                <a:solidFill>
                  <a:schemeClr val="accent4"/>
                </a:solidFill>
              </a:rPr>
              <a:t>5G Global Partners</a:t>
            </a:r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B1929220-19BF-453F-88C5-9FDEEA4B1590}"/>
              </a:ext>
            </a:extLst>
          </p:cNvPr>
          <p:cNvSpPr txBox="1">
            <a:spLocks/>
          </p:cNvSpPr>
          <p:nvPr/>
        </p:nvSpPr>
        <p:spPr>
          <a:xfrm>
            <a:off x="6979444" y="4869657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783">
              <a:defRPr/>
            </a:pPr>
            <a:fld id="{793FC8C9-E5D4-8645-AA3D-93700A16DB51}" type="slidenum">
              <a:rPr lang="en-US" sz="600">
                <a:solidFill>
                  <a:srgbClr val="FFFFFF">
                    <a:lumMod val="50000"/>
                  </a:srgbClr>
                </a:solidFill>
                <a:latin typeface="Avenir LT Std 55 Roman" panose="020B0503020203020204" pitchFamily="34" charset="0"/>
              </a:rPr>
              <a:pPr defTabSz="685783">
                <a:defRPr/>
              </a:pPr>
              <a:t>14</a:t>
            </a:fld>
            <a:endParaRPr lang="en-US" sz="600">
              <a:solidFill>
                <a:srgbClr val="FFFFFF">
                  <a:lumMod val="50000"/>
                </a:srgbClr>
              </a:solidFill>
              <a:latin typeface="Avenir LT Std 55 Roman" panose="020B0503020203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8ED2F5A-68DE-47D0-817F-D7250F69113A}"/>
              </a:ext>
            </a:extLst>
          </p:cNvPr>
          <p:cNvSpPr txBox="1"/>
          <p:nvPr/>
        </p:nvSpPr>
        <p:spPr>
          <a:xfrm>
            <a:off x="7064953" y="4925786"/>
            <a:ext cx="163203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37149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600">
                <a:solidFill>
                  <a:srgbClr val="FFFFFF">
                    <a:lumMod val="50000"/>
                  </a:srgbClr>
                </a:solidFill>
                <a:latin typeface="Avenir LT Std 55 Roman" panose="020B0503020203020204" pitchFamily="34" charset="0"/>
                <a:ea typeface="Avenir LT Std 35 Light" charset="0"/>
                <a:cs typeface="Avenir LT Std 35 Light" charset="0"/>
              </a:rPr>
              <a:t>Commercially </a:t>
            </a:r>
            <a:r>
              <a:rPr lang="en-US" altLang="ja-JP" sz="600" dirty="0">
                <a:solidFill>
                  <a:srgbClr val="FFFFFF">
                    <a:lumMod val="50000"/>
                  </a:srgbClr>
                </a:solidFill>
                <a:latin typeface="Avenir LT Std 55 Roman" panose="020B0503020203020204" pitchFamily="34" charset="0"/>
                <a:ea typeface="Avenir LT Std 35 Light" charset="0"/>
                <a:cs typeface="Avenir LT Std 35 Light" charset="0"/>
              </a:rPr>
              <a:t>Confidential</a:t>
            </a:r>
            <a:endParaRPr lang="en-US" sz="600" dirty="0">
              <a:solidFill>
                <a:srgbClr val="FFFFFF">
                  <a:lumMod val="50000"/>
                </a:srgbClr>
              </a:solidFill>
              <a:latin typeface="Avenir LT Std 55 Roman" panose="020B0503020203020204" pitchFamily="34" charset="0"/>
              <a:ea typeface="Avenir LT Std 35 Light" charset="0"/>
              <a:cs typeface="Avenir LT Std 35 Light" charset="0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4E3E6F3D-6601-61C6-AE82-229B54EA59CD}"/>
              </a:ext>
            </a:extLst>
          </p:cNvPr>
          <p:cNvGrpSpPr/>
          <p:nvPr/>
        </p:nvGrpSpPr>
        <p:grpSpPr>
          <a:xfrm>
            <a:off x="3692859" y="214129"/>
            <a:ext cx="5106277" cy="524483"/>
            <a:chOff x="5478263" y="221588"/>
            <a:chExt cx="6808368" cy="699310"/>
          </a:xfrm>
        </p:grpSpPr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7D9B46B3-FB1D-49D5-8D0E-7EA043EE20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371559" y="505824"/>
              <a:ext cx="750441" cy="251197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4C15EBBC-5C93-4307-A157-B19C57A8075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384847" y="401044"/>
              <a:ext cx="901784" cy="460756"/>
            </a:xfrm>
            <a:prstGeom prst="rect">
              <a:avLst/>
            </a:prstGeom>
          </p:spPr>
        </p:pic>
        <p:pic>
          <p:nvPicPr>
            <p:cNvPr id="1030" name="Picture 6" descr="Home - Betacom">
              <a:extLst>
                <a:ext uri="{FF2B5EF4-FFF2-40B4-BE49-F238E27FC236}">
                  <a16:creationId xmlns:a16="http://schemas.microsoft.com/office/drawing/2014/main" id="{25A5691C-1994-473E-60BB-1693A677FC4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43350" y="221588"/>
              <a:ext cx="1466243" cy="6708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Picture 2" descr="Axians - SEP - Systancia Experience Portal">
              <a:extLst>
                <a:ext uri="{FF2B5EF4-FFF2-40B4-BE49-F238E27FC236}">
                  <a16:creationId xmlns:a16="http://schemas.microsoft.com/office/drawing/2014/main" id="{F9621E53-F512-C23E-EF07-6AE7A1FE209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8263" y="435064"/>
              <a:ext cx="1329835" cy="3927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6" descr="Download Capgemini Logo in SVG Vector or PNG File Format - Logo.wine">
              <a:extLst>
                <a:ext uri="{FF2B5EF4-FFF2-40B4-BE49-F238E27FC236}">
                  <a16:creationId xmlns:a16="http://schemas.microsoft.com/office/drawing/2014/main" id="{20FD98D3-B467-3081-C02F-19850E2F7EA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329" b="24328"/>
            <a:stretch/>
          </p:blipFill>
          <p:spPr bwMode="auto">
            <a:xfrm>
              <a:off x="8544845" y="341945"/>
              <a:ext cx="1691463" cy="5789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280D5D69-D211-C662-50A2-48E9333C9D38}"/>
              </a:ext>
            </a:extLst>
          </p:cNvPr>
          <p:cNvGrpSpPr/>
          <p:nvPr/>
        </p:nvGrpSpPr>
        <p:grpSpPr>
          <a:xfrm>
            <a:off x="3480333" y="950547"/>
            <a:ext cx="5556512" cy="352144"/>
            <a:chOff x="4659535" y="1076421"/>
            <a:chExt cx="7408683" cy="469525"/>
          </a:xfrm>
        </p:grpSpPr>
        <p:pic>
          <p:nvPicPr>
            <p:cNvPr id="1040" name="Picture 16" descr="Connecting You to the Future - Federated Wireless">
              <a:extLst>
                <a:ext uri="{FF2B5EF4-FFF2-40B4-BE49-F238E27FC236}">
                  <a16:creationId xmlns:a16="http://schemas.microsoft.com/office/drawing/2014/main" id="{D7C7DB14-DE4D-4614-8711-F45D0045208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99603" y="1142308"/>
              <a:ext cx="1168615" cy="3377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FC962DA6-373A-4837-B8EF-CE82C893497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534665" y="1080061"/>
              <a:ext cx="1232651" cy="462244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D43E8F05-7A21-4A9E-B155-5A3FF90E98C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122378" y="1160681"/>
              <a:ext cx="992326" cy="301005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A74B18D2-D299-3825-1611-EE29E3A5FDF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9535" y="1171927"/>
              <a:ext cx="868430" cy="278512"/>
            </a:xfrm>
            <a:prstGeom prst="rect">
              <a:avLst/>
            </a:prstGeom>
          </p:spPr>
        </p:pic>
        <p:pic>
          <p:nvPicPr>
            <p:cNvPr id="8" name="Picture 8">
              <a:extLst>
                <a:ext uri="{FF2B5EF4-FFF2-40B4-BE49-F238E27FC236}">
                  <a16:creationId xmlns:a16="http://schemas.microsoft.com/office/drawing/2014/main" id="{45E6C597-D5A6-D55E-0893-5E1E878AD21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60254" y="1192225"/>
              <a:ext cx="1329835" cy="237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4" name="Picture 10">
              <a:extLst>
                <a:ext uri="{FF2B5EF4-FFF2-40B4-BE49-F238E27FC236}">
                  <a16:creationId xmlns:a16="http://schemas.microsoft.com/office/drawing/2014/main" id="{38E93D87-877C-31EE-248A-B9C062C51CB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46993" y="1076421"/>
              <a:ext cx="1155383" cy="4695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92C679D-7586-C527-1B9D-C409D1814D00}"/>
              </a:ext>
            </a:extLst>
          </p:cNvPr>
          <p:cNvGrpSpPr/>
          <p:nvPr/>
        </p:nvGrpSpPr>
        <p:grpSpPr>
          <a:xfrm>
            <a:off x="3248401" y="2284200"/>
            <a:ext cx="5572353" cy="304661"/>
            <a:chOff x="4331200" y="3330278"/>
            <a:chExt cx="7429804" cy="406214"/>
          </a:xfrm>
        </p:grpSpPr>
        <p:pic>
          <p:nvPicPr>
            <p:cNvPr id="1056" name="Picture 32" descr="File:Microsoft logo (2012).svg - Wikimedia Commons">
              <a:extLst>
                <a:ext uri="{FF2B5EF4-FFF2-40B4-BE49-F238E27FC236}">
                  <a16:creationId xmlns:a16="http://schemas.microsoft.com/office/drawing/2014/main" id="{B9B2BC70-0A71-4C93-AE5F-0F10341EBB9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3074" y="3414427"/>
              <a:ext cx="1117555" cy="2379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BC890807-D758-4DE5-92C9-213D6319B5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/>
            <a:srcRect t="1" r="65383" b="-13334"/>
            <a:stretch/>
          </p:blipFill>
          <p:spPr>
            <a:xfrm>
              <a:off x="8923739" y="3364343"/>
              <a:ext cx="886835" cy="338084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77DF2201-977C-AD51-CB8E-CB53FE65EAAF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10176154" y="3330278"/>
              <a:ext cx="1584850" cy="406214"/>
            </a:xfrm>
            <a:prstGeom prst="rect">
              <a:avLst/>
            </a:prstGeom>
          </p:spPr>
        </p:pic>
        <p:pic>
          <p:nvPicPr>
            <p:cNvPr id="11" name="Picture 4" descr="Logicalis - Q5 Partners">
              <a:extLst>
                <a:ext uri="{FF2B5EF4-FFF2-40B4-BE49-F238E27FC236}">
                  <a16:creationId xmlns:a16="http://schemas.microsoft.com/office/drawing/2014/main" id="{D54D3932-A2FF-7408-6621-0D2A3B240AB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3563" b="32853"/>
            <a:stretch/>
          </p:blipFill>
          <p:spPr bwMode="auto">
            <a:xfrm>
              <a:off x="4331200" y="3413506"/>
              <a:ext cx="1606294" cy="2397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6" descr="AWS Partner Mitsui Knowledge Industry Co., LTD">
              <a:extLst>
                <a:ext uri="{FF2B5EF4-FFF2-40B4-BE49-F238E27FC236}">
                  <a16:creationId xmlns:a16="http://schemas.microsoft.com/office/drawing/2014/main" id="{519A5130-263B-7485-65F4-67756005C28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86210" y="3413517"/>
              <a:ext cx="771948" cy="239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854F16C1-28FB-DACE-4DCA-A4CF1802ACF0}"/>
              </a:ext>
            </a:extLst>
          </p:cNvPr>
          <p:cNvGrpSpPr/>
          <p:nvPr/>
        </p:nvGrpSpPr>
        <p:grpSpPr>
          <a:xfrm>
            <a:off x="3074770" y="2800796"/>
            <a:ext cx="5570654" cy="454366"/>
            <a:chOff x="4099692" y="4298546"/>
            <a:chExt cx="7427538" cy="605821"/>
          </a:xfrm>
        </p:grpSpPr>
        <p:pic>
          <p:nvPicPr>
            <p:cNvPr id="1032" name="Picture 8" descr="Opticoms GmbH: Informationen und Neuigkeiten | XING">
              <a:extLst>
                <a:ext uri="{FF2B5EF4-FFF2-40B4-BE49-F238E27FC236}">
                  <a16:creationId xmlns:a16="http://schemas.microsoft.com/office/drawing/2014/main" id="{8C34215D-3B94-A3BE-E140-58865D1CF7F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135" b="40026"/>
            <a:stretch/>
          </p:blipFill>
          <p:spPr bwMode="auto">
            <a:xfrm>
              <a:off x="4099692" y="4401201"/>
              <a:ext cx="1117544" cy="4005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Qualcomm Logo PNG Transparent – Brands Logos">
              <a:extLst>
                <a:ext uri="{FF2B5EF4-FFF2-40B4-BE49-F238E27FC236}">
                  <a16:creationId xmlns:a16="http://schemas.microsoft.com/office/drawing/2014/main" id="{FB6B85FB-B65E-4807-B281-ED6088DB48E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006" b="38042"/>
            <a:stretch/>
          </p:blipFill>
          <p:spPr bwMode="auto">
            <a:xfrm>
              <a:off x="5615694" y="4451248"/>
              <a:ext cx="1254244" cy="3004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Picture 2" descr="RtBrick and Siticom">
              <a:extLst>
                <a:ext uri="{FF2B5EF4-FFF2-40B4-BE49-F238E27FC236}">
                  <a16:creationId xmlns:a16="http://schemas.microsoft.com/office/drawing/2014/main" id="{F1BB2D50-50D9-78F3-6D3E-A7DB5114659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68396" y="4298546"/>
              <a:ext cx="1115756" cy="6058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10" descr="Sony Logo and symbol, meaning, history, PNG, brand">
              <a:extLst>
                <a:ext uri="{FF2B5EF4-FFF2-40B4-BE49-F238E27FC236}">
                  <a16:creationId xmlns:a16="http://schemas.microsoft.com/office/drawing/2014/main" id="{09AEB930-D0FE-72AB-BEFB-6E130C54601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354" b="32424"/>
            <a:stretch/>
          </p:blipFill>
          <p:spPr bwMode="auto">
            <a:xfrm>
              <a:off x="8782610" y="4503459"/>
              <a:ext cx="936109" cy="1959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31" descr="A picture containing logo&#10;&#10;Description automatically generated">
              <a:extLst>
                <a:ext uri="{FF2B5EF4-FFF2-40B4-BE49-F238E27FC236}">
                  <a16:creationId xmlns:a16="http://schemas.microsoft.com/office/drawing/2014/main" id="{378BFCD3-4D9E-9394-2371-BADB72FC48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>
              <a:off x="10117178" y="4426038"/>
              <a:ext cx="1410052" cy="350837"/>
            </a:xfrm>
            <a:prstGeom prst="rect">
              <a:avLst/>
            </a:prstGeom>
          </p:spPr>
        </p:pic>
      </p:grpSp>
      <p:pic>
        <p:nvPicPr>
          <p:cNvPr id="13" name="object 5">
            <a:extLst>
              <a:ext uri="{FF2B5EF4-FFF2-40B4-BE49-F238E27FC236}">
                <a16:creationId xmlns:a16="http://schemas.microsoft.com/office/drawing/2014/main" id="{ABEE4B2F-6DBC-4A41-4D84-00A7177AC79D}"/>
              </a:ext>
            </a:extLst>
          </p:cNvPr>
          <p:cNvPicPr/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7906" y="397292"/>
            <a:ext cx="1409834" cy="1103597"/>
          </a:xfrm>
          <a:prstGeom prst="rect">
            <a:avLst/>
          </a:prstGeom>
        </p:spPr>
      </p:pic>
      <p:pic>
        <p:nvPicPr>
          <p:cNvPr id="34" name="Picture 33" descr="Logo&#10;&#10;Description automatically generated">
            <a:extLst>
              <a:ext uri="{FF2B5EF4-FFF2-40B4-BE49-F238E27FC236}">
                <a16:creationId xmlns:a16="http://schemas.microsoft.com/office/drawing/2014/main" id="{4D3952DC-D716-4D40-71F8-DDC6D153D3B0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2858" y="5504342"/>
            <a:ext cx="110823" cy="44133"/>
          </a:xfrm>
          <a:prstGeom prst="rect">
            <a:avLst/>
          </a:prstGeom>
        </p:spPr>
      </p:pic>
      <p:grpSp>
        <p:nvGrpSpPr>
          <p:cNvPr id="45" name="Group 44">
            <a:extLst>
              <a:ext uri="{FF2B5EF4-FFF2-40B4-BE49-F238E27FC236}">
                <a16:creationId xmlns:a16="http://schemas.microsoft.com/office/drawing/2014/main" id="{9EC269A3-5EC6-F50C-5DB8-F2092F99C81C}"/>
              </a:ext>
            </a:extLst>
          </p:cNvPr>
          <p:cNvGrpSpPr/>
          <p:nvPr/>
        </p:nvGrpSpPr>
        <p:grpSpPr>
          <a:xfrm>
            <a:off x="2685986" y="4253443"/>
            <a:ext cx="6147555" cy="585705"/>
            <a:chOff x="3581315" y="5671257"/>
            <a:chExt cx="8196740" cy="780940"/>
          </a:xfrm>
        </p:grpSpPr>
        <p:pic>
          <p:nvPicPr>
            <p:cNvPr id="15" name="Picture 2" descr="Bai Communications">
              <a:extLst>
                <a:ext uri="{FF2B5EF4-FFF2-40B4-BE49-F238E27FC236}">
                  <a16:creationId xmlns:a16="http://schemas.microsoft.com/office/drawing/2014/main" id="{843C60B3-6D0B-1F1C-112B-172A40D782A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26486" y="5671257"/>
              <a:ext cx="776346" cy="7809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Home | Mugler">
              <a:extLst>
                <a:ext uri="{FF2B5EF4-FFF2-40B4-BE49-F238E27FC236}">
                  <a16:creationId xmlns:a16="http://schemas.microsoft.com/office/drawing/2014/main" id="{39B3234D-E8D0-DBCC-D481-9851C98E5D0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26189" y="5868940"/>
              <a:ext cx="1251866" cy="3855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12" descr="Vmware Png Logo - Free Transparent PNG Logos">
              <a:extLst>
                <a:ext uri="{FF2B5EF4-FFF2-40B4-BE49-F238E27FC236}">
                  <a16:creationId xmlns:a16="http://schemas.microsoft.com/office/drawing/2014/main" id="{AF6AEA30-50DB-5352-C167-301748107B0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47476" y="5851363"/>
              <a:ext cx="1667285" cy="420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42" descr="Text, logo&#10;&#10;Description automatically generated">
              <a:extLst>
                <a:ext uri="{FF2B5EF4-FFF2-40B4-BE49-F238E27FC236}">
                  <a16:creationId xmlns:a16="http://schemas.microsoft.com/office/drawing/2014/main" id="{DE720FA7-1728-19E8-6671-852F1921B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59405" y="5869240"/>
              <a:ext cx="1222141" cy="384975"/>
            </a:xfrm>
            <a:prstGeom prst="rect">
              <a:avLst/>
            </a:prstGeom>
          </p:spPr>
        </p:pic>
        <p:pic>
          <p:nvPicPr>
            <p:cNvPr id="44" name="Picture 14">
              <a:extLst>
                <a:ext uri="{FF2B5EF4-FFF2-40B4-BE49-F238E27FC236}">
                  <a16:creationId xmlns:a16="http://schemas.microsoft.com/office/drawing/2014/main" id="{E9038C64-B44D-C8F8-3428-8D11D9A0664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1315" y="5898193"/>
              <a:ext cx="1500527" cy="3270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4BD5D97-D8B0-0095-9155-527A90AFFEE8}"/>
              </a:ext>
            </a:extLst>
          </p:cNvPr>
          <p:cNvGrpSpPr/>
          <p:nvPr/>
        </p:nvGrpSpPr>
        <p:grpSpPr>
          <a:xfrm>
            <a:off x="2768918" y="3467096"/>
            <a:ext cx="6094887" cy="574412"/>
            <a:chOff x="3691890" y="4622795"/>
            <a:chExt cx="8126516" cy="765882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6BF897FA-E9CB-8FA2-0C25-7499381543B4}"/>
                </a:ext>
              </a:extLst>
            </p:cNvPr>
            <p:cNvGrpSpPr/>
            <p:nvPr/>
          </p:nvGrpSpPr>
          <p:grpSpPr>
            <a:xfrm>
              <a:off x="3691890" y="4622795"/>
              <a:ext cx="8126516" cy="765882"/>
              <a:chOff x="3691890" y="5437957"/>
              <a:chExt cx="8126515" cy="765881"/>
            </a:xfrm>
          </p:grpSpPr>
          <p:pic>
            <p:nvPicPr>
              <p:cNvPr id="1042" name="Picture 18">
                <a:extLst>
                  <a:ext uri="{FF2B5EF4-FFF2-40B4-BE49-F238E27FC236}">
                    <a16:creationId xmlns:a16="http://schemas.microsoft.com/office/drawing/2014/main" id="{32539FE0-8006-FCAC-E1C3-3205564309C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91890" y="5541550"/>
                <a:ext cx="1389952" cy="55869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1DB556F7-B6E3-FF37-A100-32EF97AF144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10255914" y="5612566"/>
                <a:ext cx="1562491" cy="416664"/>
              </a:xfrm>
              <a:prstGeom prst="rect">
                <a:avLst/>
              </a:prstGeom>
            </p:spPr>
          </p:pic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4D7647D0-0263-728B-5B6B-A93D60B3835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2"/>
              <a:srcRect l="32980" t="26527" r="33683" b="24538"/>
              <a:stretch/>
            </p:blipFill>
            <p:spPr>
              <a:xfrm>
                <a:off x="6583911" y="5437957"/>
                <a:ext cx="913051" cy="765881"/>
              </a:xfrm>
              <a:prstGeom prst="rect">
                <a:avLst/>
              </a:prstGeom>
            </p:spPr>
          </p:pic>
          <p:pic>
            <p:nvPicPr>
              <p:cNvPr id="1044" name="Picture 20">
                <a:extLst>
                  <a:ext uri="{FF2B5EF4-FFF2-40B4-BE49-F238E27FC236}">
                    <a16:creationId xmlns:a16="http://schemas.microsoft.com/office/drawing/2014/main" id="{6A9025D6-146F-1985-5E6F-DFF26210214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19710" y="5675568"/>
                <a:ext cx="1026333" cy="29066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50" name="Picture 26" descr="World Wide Technology - Wikipedia">
                <a:extLst>
                  <a:ext uri="{FF2B5EF4-FFF2-40B4-BE49-F238E27FC236}">
                    <a16:creationId xmlns:a16="http://schemas.microsoft.com/office/drawing/2014/main" id="{1E61EDC8-B9D3-F2CD-E2DD-8C7E284F8D8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755661" y="5534237"/>
                <a:ext cx="1262386" cy="57332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46" name="Picture 2" descr="Colt Technology Services | Managed Network &amp; Voice Services Provider">
              <a:extLst>
                <a:ext uri="{FF2B5EF4-FFF2-40B4-BE49-F238E27FC236}">
                  <a16:creationId xmlns:a16="http://schemas.microsoft.com/office/drawing/2014/main" id="{DB0A0F85-F7B9-6E10-606F-E3B1058323A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34830" y="4851590"/>
              <a:ext cx="782964" cy="3082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44C833B-2A91-81D7-C425-2B82A5D3B3E7}"/>
              </a:ext>
            </a:extLst>
          </p:cNvPr>
          <p:cNvGrpSpPr/>
          <p:nvPr/>
        </p:nvGrpSpPr>
        <p:grpSpPr>
          <a:xfrm>
            <a:off x="3351284" y="1561800"/>
            <a:ext cx="5601135" cy="463292"/>
            <a:chOff x="4468379" y="2082399"/>
            <a:chExt cx="7468180" cy="617723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3D3E28BC-FD48-2026-C434-FB95BF95BA87}"/>
                </a:ext>
              </a:extLst>
            </p:cNvPr>
            <p:cNvGrpSpPr/>
            <p:nvPr/>
          </p:nvGrpSpPr>
          <p:grpSpPr>
            <a:xfrm>
              <a:off x="4468379" y="2082399"/>
              <a:ext cx="6536047" cy="617723"/>
              <a:chOff x="4469783" y="2006304"/>
              <a:chExt cx="6536047" cy="617722"/>
            </a:xfrm>
          </p:grpSpPr>
          <p:pic>
            <p:nvPicPr>
              <p:cNvPr id="30" name="Picture 29">
                <a:extLst>
                  <a:ext uri="{FF2B5EF4-FFF2-40B4-BE49-F238E27FC236}">
                    <a16:creationId xmlns:a16="http://schemas.microsoft.com/office/drawing/2014/main" id="{42DDA7FD-8A61-589D-ABCD-6ACB439751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731972" y="2053056"/>
                <a:ext cx="1251866" cy="524219"/>
              </a:xfrm>
              <a:prstGeom prst="rect">
                <a:avLst/>
              </a:prstGeom>
            </p:spPr>
          </p:pic>
          <p:pic>
            <p:nvPicPr>
              <p:cNvPr id="31" name="Picture 30">
                <a:extLst>
                  <a:ext uri="{FF2B5EF4-FFF2-40B4-BE49-F238E27FC236}">
                    <a16:creationId xmlns:a16="http://schemas.microsoft.com/office/drawing/2014/main" id="{12F2B878-7605-42F8-182F-AFAF4F0121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8233896" y="2146123"/>
                <a:ext cx="676167" cy="338084"/>
              </a:xfrm>
              <a:prstGeom prst="rect">
                <a:avLst/>
              </a:prstGeom>
            </p:spPr>
          </p:pic>
          <p:pic>
            <p:nvPicPr>
              <p:cNvPr id="33" name="Picture 12">
                <a:extLst>
                  <a:ext uri="{FF2B5EF4-FFF2-40B4-BE49-F238E27FC236}">
                    <a16:creationId xmlns:a16="http://schemas.microsoft.com/office/drawing/2014/main" id="{E27EE9BA-AEF2-405F-5D57-CFC11A0899A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69783" y="2132603"/>
                <a:ext cx="776346" cy="36512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1" name="Picture 14" descr="Gogo Logo PNG Vector (AI) Free Download">
                <a:extLst>
                  <a:ext uri="{FF2B5EF4-FFF2-40B4-BE49-F238E27FC236}">
                    <a16:creationId xmlns:a16="http://schemas.microsoft.com/office/drawing/2014/main" id="{9FB8A971-3FD2-FC9D-F3D7-4B6299A763C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96187" y="2006304"/>
                <a:ext cx="985727" cy="61772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8" name="Picture 2">
                <a:extLst>
                  <a:ext uri="{FF2B5EF4-FFF2-40B4-BE49-F238E27FC236}">
                    <a16:creationId xmlns:a16="http://schemas.microsoft.com/office/drawing/2014/main" id="{B04DAEAF-70C2-C3FA-1634-5F69A83C0FB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160121" y="2146123"/>
                <a:ext cx="845210" cy="33808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Picture 16">
                <a:extLst>
                  <a:ext uri="{FF2B5EF4-FFF2-40B4-BE49-F238E27FC236}">
                    <a16:creationId xmlns:a16="http://schemas.microsoft.com/office/drawing/2014/main" id="{C3C023C5-B069-4D6A-9F5C-9975F3D79B8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255389" y="2162927"/>
                <a:ext cx="750441" cy="30447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8" name="Picture 27" descr="A picture containing graphical user interface&#10;&#10;Description automatically generated">
              <a:extLst>
                <a:ext uri="{FF2B5EF4-FFF2-40B4-BE49-F238E27FC236}">
                  <a16:creationId xmlns:a16="http://schemas.microsoft.com/office/drawing/2014/main" id="{78455538-7BD1-78B8-9782-9A2843404FD5}"/>
                </a:ext>
              </a:extLst>
            </p:cNvPr>
            <p:cNvPicPr>
              <a:picLocks noChangeAspect="1"/>
            </p:cNvPicPr>
            <p:nvPr/>
          </p:nvPicPr>
          <p:blipFill>
            <a:blip r:embed="rId4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52122" y="2188723"/>
              <a:ext cx="784437" cy="4706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15977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ipe dir="r"/>
      </p:transition>
    </mc:Choice>
    <mc:Fallback xmlns="">
      <p:transition spd="slow">
        <p:wipe dir="r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6C504BB-DE15-6040-F2F7-AD899393529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Q&amp;A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2007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6577F43-6AA0-296D-F596-EA871AB571C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45435" y="1430040"/>
            <a:ext cx="8120269" cy="2283420"/>
          </a:xfrm>
        </p:spPr>
        <p:txBody>
          <a:bodyPr anchor="ctr"/>
          <a:lstStyle/>
          <a:p>
            <a:pPr algn="ctr"/>
            <a:r>
              <a:rPr lang="en-GB" sz="13800" b="1" dirty="0"/>
              <a:t>498</a:t>
            </a:r>
            <a:endParaRPr lang="en-GB" sz="5400" b="1" dirty="0"/>
          </a:p>
          <a:p>
            <a:pPr algn="ctr"/>
            <a:r>
              <a:rPr lang="en-GB" sz="5400" b="1" dirty="0"/>
              <a:t>Private Networks</a:t>
            </a:r>
            <a:endParaRPr 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32718366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6577F43-6AA0-296D-F596-EA871AB571C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52249" y="1430040"/>
            <a:ext cx="7501547" cy="2283420"/>
          </a:xfrm>
        </p:spPr>
        <p:txBody>
          <a:bodyPr anchor="ctr"/>
          <a:lstStyle/>
          <a:p>
            <a:pPr algn="ctr"/>
            <a:r>
              <a:rPr lang="en-GB" sz="5400" b="1"/>
              <a:t>Private Networks?</a:t>
            </a:r>
            <a:endParaRPr lang="en-US" sz="5400" b="1" dirty="0"/>
          </a:p>
        </p:txBody>
      </p:sp>
      <p:pic>
        <p:nvPicPr>
          <p:cNvPr id="21" name="Picture 20" descr="A person standing in front of two arrows&#10;&#10;Description automatically generated with medium confidence">
            <a:extLst>
              <a:ext uri="{FF2B5EF4-FFF2-40B4-BE49-F238E27FC236}">
                <a16:creationId xmlns:a16="http://schemas.microsoft.com/office/drawing/2014/main" id="{0137D236-FF8E-E3B7-C79C-FC6D2E0576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814" y="-851728"/>
            <a:ext cx="9157814" cy="6102156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D4104944-7653-C98B-A1CD-F5BEA66B5C5B}"/>
              </a:ext>
            </a:extLst>
          </p:cNvPr>
          <p:cNvSpPr txBox="1"/>
          <p:nvPr/>
        </p:nvSpPr>
        <p:spPr>
          <a:xfrm>
            <a:off x="4888733" y="3128685"/>
            <a:ext cx="42552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solidFill>
                  <a:schemeClr val="bg1"/>
                </a:solidFill>
              </a:rPr>
              <a:t>PRIVATE NETWORKS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C4B8A7E-9FA8-C309-1414-9A2381564452}"/>
              </a:ext>
            </a:extLst>
          </p:cNvPr>
          <p:cNvSpPr txBox="1"/>
          <p:nvPr/>
        </p:nvSpPr>
        <p:spPr>
          <a:xfrm>
            <a:off x="705105" y="3133600"/>
            <a:ext cx="27540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solidFill>
                  <a:schemeClr val="bg1"/>
                </a:solidFill>
              </a:rPr>
              <a:t>STATUS QUO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0A3D429-6619-2599-BA4E-2D98A4389B6A}"/>
              </a:ext>
            </a:extLst>
          </p:cNvPr>
          <p:cNvSpPr txBox="1"/>
          <p:nvPr/>
        </p:nvSpPr>
        <p:spPr>
          <a:xfrm>
            <a:off x="3459192" y="728385"/>
            <a:ext cx="20473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solidFill>
                  <a:schemeClr val="bg1"/>
                </a:solidFill>
              </a:rPr>
              <a:t>Customer</a:t>
            </a:r>
            <a:endParaRPr 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05313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6577F43-6AA0-296D-F596-EA871AB571C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45435" y="1430040"/>
            <a:ext cx="8120269" cy="2283420"/>
          </a:xfrm>
        </p:spPr>
        <p:txBody>
          <a:bodyPr anchor="ctr"/>
          <a:lstStyle/>
          <a:p>
            <a:pPr algn="ctr"/>
            <a:r>
              <a:rPr lang="en-GB" sz="5400" b="1" dirty="0"/>
              <a:t>THREE main challenges</a:t>
            </a:r>
            <a:endParaRPr 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12691901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6577F43-6AA0-296D-F596-EA871AB571C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77849" y="1430040"/>
            <a:ext cx="7543111" cy="2283420"/>
          </a:xfrm>
        </p:spPr>
        <p:txBody>
          <a:bodyPr anchor="ctr"/>
          <a:lstStyle/>
          <a:p>
            <a:pPr algn="ctr"/>
            <a:r>
              <a:rPr lang="en-GB" sz="5400" b="1" dirty="0"/>
              <a:t>1. Hype</a:t>
            </a:r>
            <a:endParaRPr lang="en-US" sz="5400" b="1" dirty="0"/>
          </a:p>
        </p:txBody>
      </p:sp>
      <p:pic>
        <p:nvPicPr>
          <p:cNvPr id="3" name="Picture 2" descr="A picture containing person, clothing, person, window&#10;&#10;Description automatically generated">
            <a:extLst>
              <a:ext uri="{FF2B5EF4-FFF2-40B4-BE49-F238E27FC236}">
                <a16:creationId xmlns:a16="http://schemas.microsoft.com/office/drawing/2014/main" id="{1BAB1060-3188-4FC3-E417-DCE887059EC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9" r="15842"/>
          <a:stretch/>
        </p:blipFill>
        <p:spPr>
          <a:xfrm>
            <a:off x="0" y="969020"/>
            <a:ext cx="4492716" cy="3205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1629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6B6E9822-7C4B-0876-5FC9-2A24469D8D9C}"/>
              </a:ext>
            </a:extLst>
          </p:cNvPr>
          <p:cNvSpPr/>
          <p:nvPr/>
        </p:nvSpPr>
        <p:spPr>
          <a:xfrm>
            <a:off x="-99865" y="-232005"/>
            <a:ext cx="9409471" cy="56043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5DBBB31-D683-EDBA-BA38-20967AC3147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4D3C92-6D96-5D52-6B1B-B84B7386F74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 descr="A picture containing text, screenshot, font, number&#10;&#10;Description automatically generated">
            <a:extLst>
              <a:ext uri="{FF2B5EF4-FFF2-40B4-BE49-F238E27FC236}">
                <a16:creationId xmlns:a16="http://schemas.microsoft.com/office/drawing/2014/main" id="{806A9C5C-34C4-0673-B8D8-C70D09C435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2" r="3762"/>
          <a:stretch/>
        </p:blipFill>
        <p:spPr>
          <a:xfrm>
            <a:off x="0" y="152375"/>
            <a:ext cx="9233143" cy="483874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B4BCAA7-EEBE-13C0-88FE-CF9E514039F3}"/>
              </a:ext>
            </a:extLst>
          </p:cNvPr>
          <p:cNvSpPr txBox="1"/>
          <p:nvPr/>
        </p:nvSpPr>
        <p:spPr>
          <a:xfrm>
            <a:off x="1504335" y="4682988"/>
            <a:ext cx="72023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</a:rPr>
              <a:t>Commercial Ecosystem is still on </a:t>
            </a:r>
            <a:r>
              <a:rPr lang="en-GB" sz="2400" b="1" dirty="0" err="1">
                <a:solidFill>
                  <a:srgbClr val="FF0000"/>
                </a:solidFill>
              </a:rPr>
              <a:t>Rel</a:t>
            </a:r>
            <a:r>
              <a:rPr lang="en-GB" sz="2400" b="1" dirty="0">
                <a:solidFill>
                  <a:srgbClr val="FF0000"/>
                </a:solidFill>
              </a:rPr>
              <a:t> 15 and 16</a:t>
            </a:r>
            <a:endParaRPr lang="en-US" sz="2400" b="1" dirty="0">
              <a:solidFill>
                <a:srgbClr val="FF0000"/>
              </a:solidFill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114008B-72BE-215B-CF86-B792C1CC19C8}"/>
              </a:ext>
            </a:extLst>
          </p:cNvPr>
          <p:cNvCxnSpPr/>
          <p:nvPr/>
        </p:nvCxnSpPr>
        <p:spPr>
          <a:xfrm flipH="1">
            <a:off x="257952" y="4940819"/>
            <a:ext cx="1196688" cy="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8540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1E5BE6B-E34D-2D2C-6CB4-6EE570139F5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1B4157-BEAE-D387-B93A-A3F1577DD77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A picture containing plane, sky, outdoor, transport&#10;&#10;Description automatically generated&#10;&#10;https://magazine.groundhandling.com/news/autonomous-guided-vehicles-for-uld-transportation&#10;">
            <a:extLst>
              <a:ext uri="{FF2B5EF4-FFF2-40B4-BE49-F238E27FC236}">
                <a16:creationId xmlns:a16="http://schemas.microsoft.com/office/drawing/2014/main" id="{69A2EFF9-82A8-3BFD-DB17-92FE56D39C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81425" cy="2520950"/>
          </a:xfrm>
          <a:prstGeom prst="rect">
            <a:avLst/>
          </a:prstGeom>
        </p:spPr>
      </p:pic>
      <p:pic>
        <p:nvPicPr>
          <p:cNvPr id="5" name="Picture 4" descr="A person talking on a cell phone&#10;&#10;Description automatically generated with medium confidence">
            <a:extLst>
              <a:ext uri="{FF2B5EF4-FFF2-40B4-BE49-F238E27FC236}">
                <a16:creationId xmlns:a16="http://schemas.microsoft.com/office/drawing/2014/main" id="{92BCD7AD-49F6-9353-75B4-741F3C476B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7" y="2571750"/>
            <a:ext cx="3780000" cy="2523603"/>
          </a:xfrm>
          <a:prstGeom prst="rect">
            <a:avLst/>
          </a:prstGeom>
        </p:spPr>
      </p:pic>
      <p:pic>
        <p:nvPicPr>
          <p:cNvPr id="6" name="Picture 2" descr="Singapore approves COVID-19 breath test that shows results in 60 seconds -  Tech">
            <a:extLst>
              <a:ext uri="{FF2B5EF4-FFF2-40B4-BE49-F238E27FC236}">
                <a16:creationId xmlns:a16="http://schemas.microsoft.com/office/drawing/2014/main" id="{46B22516-B86D-DA19-9F6B-A30B48A408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0894" y="2576370"/>
            <a:ext cx="3780000" cy="2519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A picture containing outdoor, cloud, sky, fence&#10;&#10;Description automatically generated">
            <a:extLst>
              <a:ext uri="{FF2B5EF4-FFF2-40B4-BE49-F238E27FC236}">
                <a16:creationId xmlns:a16="http://schemas.microsoft.com/office/drawing/2014/main" id="{E777BCDB-C6FE-2151-9188-2BF0BB79DD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575" y="0"/>
            <a:ext cx="3781425" cy="25209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0718A6D-4851-5AE5-78F5-E25CB2AC5BA7}"/>
              </a:ext>
            </a:extLst>
          </p:cNvPr>
          <p:cNvSpPr txBox="1"/>
          <p:nvPr/>
        </p:nvSpPr>
        <p:spPr>
          <a:xfrm>
            <a:off x="3781425" y="131416"/>
            <a:ext cx="461665" cy="2279618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Connected Vehicle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2FB7F05-D34D-A076-5C1A-82BF94B4D125}"/>
              </a:ext>
            </a:extLst>
          </p:cNvPr>
          <p:cNvSpPr txBox="1"/>
          <p:nvPr/>
        </p:nvSpPr>
        <p:spPr>
          <a:xfrm>
            <a:off x="4899229" y="654596"/>
            <a:ext cx="461665" cy="128867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Cameras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5343C15-42E6-B93C-E731-B824946CAB32}"/>
              </a:ext>
            </a:extLst>
          </p:cNvPr>
          <p:cNvSpPr txBox="1"/>
          <p:nvPr/>
        </p:nvSpPr>
        <p:spPr>
          <a:xfrm>
            <a:off x="3781425" y="2597868"/>
            <a:ext cx="461665" cy="2279618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Connected People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84E417F-6A2D-D1E5-93BA-57E42FC43D03}"/>
              </a:ext>
            </a:extLst>
          </p:cNvPr>
          <p:cNvSpPr txBox="1"/>
          <p:nvPr/>
        </p:nvSpPr>
        <p:spPr>
          <a:xfrm>
            <a:off x="4899228" y="2597868"/>
            <a:ext cx="461665" cy="2279618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Connected Devices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326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65A6988-C054-1631-AE25-11E4DC51C1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453482" y="503846"/>
            <a:ext cx="7501547" cy="565803"/>
          </a:xfrm>
        </p:spPr>
        <p:txBody>
          <a:bodyPr/>
          <a:lstStyle/>
          <a:p>
            <a:r>
              <a:rPr lang="en-GB" sz="3600" b="1" dirty="0"/>
              <a:t>AVAILABLE NOW!</a:t>
            </a:r>
            <a:endParaRPr lang="en-US" sz="3600" b="1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71F075-E8BF-6A34-ADBF-1C6698E6CDA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73E823FF-AEFA-1214-C5A2-A9C8990FC6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1729010"/>
              </p:ext>
            </p:extLst>
          </p:nvPr>
        </p:nvGraphicFramePr>
        <p:xfrm>
          <a:off x="950110" y="1581150"/>
          <a:ext cx="7293085" cy="19812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50520">
                  <a:extLst>
                    <a:ext uri="{9D8B030D-6E8A-4147-A177-3AD203B41FA5}">
                      <a16:colId xmlns:a16="http://schemas.microsoft.com/office/drawing/2014/main" val="3991107878"/>
                    </a:ext>
                  </a:extLst>
                </a:gridCol>
                <a:gridCol w="1704796">
                  <a:extLst>
                    <a:ext uri="{9D8B030D-6E8A-4147-A177-3AD203B41FA5}">
                      <a16:colId xmlns:a16="http://schemas.microsoft.com/office/drawing/2014/main" val="3319174921"/>
                    </a:ext>
                  </a:extLst>
                </a:gridCol>
                <a:gridCol w="1297901">
                  <a:extLst>
                    <a:ext uri="{9D8B030D-6E8A-4147-A177-3AD203B41FA5}">
                      <a16:colId xmlns:a16="http://schemas.microsoft.com/office/drawing/2014/main" val="3946951838"/>
                    </a:ext>
                  </a:extLst>
                </a:gridCol>
                <a:gridCol w="1358900">
                  <a:extLst>
                    <a:ext uri="{9D8B030D-6E8A-4147-A177-3AD203B41FA5}">
                      <a16:colId xmlns:a16="http://schemas.microsoft.com/office/drawing/2014/main" val="2826061371"/>
                    </a:ext>
                  </a:extLst>
                </a:gridCol>
                <a:gridCol w="1454150">
                  <a:extLst>
                    <a:ext uri="{9D8B030D-6E8A-4147-A177-3AD203B41FA5}">
                      <a16:colId xmlns:a16="http://schemas.microsoft.com/office/drawing/2014/main" val="1004551216"/>
                    </a:ext>
                  </a:extLst>
                </a:gridCol>
                <a:gridCol w="1126818">
                  <a:extLst>
                    <a:ext uri="{9D8B030D-6E8A-4147-A177-3AD203B41FA5}">
                      <a16:colId xmlns:a16="http://schemas.microsoft.com/office/drawing/2014/main" val="36551349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GB" sz="1100" dirty="0">
                          <a:solidFill>
                            <a:schemeClr val="bg1"/>
                          </a:solidFill>
                        </a:rPr>
                        <a:t>Requirements</a:t>
                      </a:r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Requirements</a:t>
                      </a:r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88898351"/>
                  </a:ext>
                </a:extLst>
              </a:tr>
              <a:tr h="0">
                <a:tc rowSpan="6">
                  <a:txBody>
                    <a:bodyPr/>
                    <a:lstStyle/>
                    <a:p>
                      <a:pPr algn="ctr"/>
                      <a:r>
                        <a:rPr lang="en-GB" sz="1100" dirty="0">
                          <a:solidFill>
                            <a:schemeClr val="bg1"/>
                          </a:solidFill>
                        </a:rPr>
                        <a:t>Use Cases</a:t>
                      </a:r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vert="vert270"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 err="1">
                          <a:solidFill>
                            <a:schemeClr val="bg1"/>
                          </a:solidFill>
                        </a:rPr>
                        <a:t>Throuhput</a:t>
                      </a:r>
                      <a:r>
                        <a:rPr lang="en-GB" sz="1100" dirty="0">
                          <a:solidFill>
                            <a:schemeClr val="bg1"/>
                          </a:solidFill>
                        </a:rPr>
                        <a:t> per device &gt; 20Mbps</a:t>
                      </a:r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>
                          <a:solidFill>
                            <a:schemeClr val="bg1"/>
                          </a:solidFill>
                        </a:rPr>
                        <a:t>Low latencies (&lt;40ms)</a:t>
                      </a:r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>
                          <a:solidFill>
                            <a:schemeClr val="bg1"/>
                          </a:solidFill>
                        </a:rPr>
                        <a:t>Number of users per radio (&gt;50)</a:t>
                      </a:r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>
                          <a:solidFill>
                            <a:schemeClr val="bg1"/>
                          </a:solidFill>
                        </a:rPr>
                        <a:t>Mobility</a:t>
                      </a:r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665853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Cameras 4K</a:t>
                      </a:r>
                    </a:p>
                  </a:txBody>
                  <a:tcPr anchor="ctr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X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X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975268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>
                          <a:solidFill>
                            <a:schemeClr val="bg1"/>
                          </a:solidFill>
                        </a:rPr>
                        <a:t>Cameras HD</a:t>
                      </a:r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X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2951674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/>
                      <a:endParaRPr lang="en-GB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>
                          <a:solidFill>
                            <a:schemeClr val="bg1"/>
                          </a:solidFill>
                        </a:rPr>
                        <a:t>Connected Vehicle</a:t>
                      </a:r>
                    </a:p>
                  </a:txBody>
                  <a:tcPr anchor="ctr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X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X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X</a:t>
                      </a:r>
                      <a:endParaRPr lang="en-US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3087326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>
                          <a:solidFill>
                            <a:schemeClr val="bg1"/>
                          </a:solidFill>
                        </a:rPr>
                        <a:t>Connected Person</a:t>
                      </a:r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X</a:t>
                      </a:r>
                      <a:endParaRPr lang="en-US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4116451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>
                          <a:solidFill>
                            <a:schemeClr val="bg1"/>
                          </a:solidFill>
                        </a:rPr>
                        <a:t>Connected Device</a:t>
                      </a:r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X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278255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99333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6577F43-6AA0-296D-F596-EA871AB571C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59200" y="1430040"/>
            <a:ext cx="4836160" cy="2283420"/>
          </a:xfrm>
        </p:spPr>
        <p:txBody>
          <a:bodyPr anchor="ctr"/>
          <a:lstStyle/>
          <a:p>
            <a:pPr algn="ctr"/>
            <a:r>
              <a:rPr lang="en-GB" sz="5400" b="1" dirty="0"/>
              <a:t>2. Simplicity</a:t>
            </a:r>
            <a:endParaRPr lang="en-US" sz="5400" b="1" dirty="0"/>
          </a:p>
        </p:txBody>
      </p:sp>
      <p:pic>
        <p:nvPicPr>
          <p:cNvPr id="13" name="Picture 12" descr="A picture containing majorelle blue, screenshot, circle, electric blue&#10;&#10;Description automatically generated">
            <a:extLst>
              <a:ext uri="{FF2B5EF4-FFF2-40B4-BE49-F238E27FC236}">
                <a16:creationId xmlns:a16="http://schemas.microsoft.com/office/drawing/2014/main" id="{9DE7405A-9D3C-3E91-598A-704D49495B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32808"/>
            <a:ext cx="3492500" cy="3677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053038"/>
      </p:ext>
    </p:extLst>
  </p:cSld>
  <p:clrMapOvr>
    <a:masterClrMapping/>
  </p:clrMapOvr>
</p:sld>
</file>

<file path=ppt/theme/theme1.xml><?xml version="1.0" encoding="utf-8"?>
<a:theme xmlns:a="http://schemas.openxmlformats.org/drawingml/2006/main" name="Airspan_20230509">
  <a:themeElements>
    <a:clrScheme name="Custom 4">
      <a:dk1>
        <a:srgbClr val="003044"/>
      </a:dk1>
      <a:lt1>
        <a:srgbClr val="FFFFFF"/>
      </a:lt1>
      <a:dk2>
        <a:srgbClr val="005B81"/>
      </a:dk2>
      <a:lt2>
        <a:srgbClr val="E7E6E6"/>
      </a:lt2>
      <a:accent1>
        <a:srgbClr val="005B81"/>
      </a:accent1>
      <a:accent2>
        <a:srgbClr val="113448"/>
      </a:accent2>
      <a:accent3>
        <a:srgbClr val="BFBEBF"/>
      </a:accent3>
      <a:accent4>
        <a:srgbClr val="F9B22A"/>
      </a:accent4>
      <a:accent5>
        <a:srgbClr val="89D2F6"/>
      </a:accent5>
      <a:accent6>
        <a:srgbClr val="24B2C8"/>
      </a:accent6>
      <a:hlink>
        <a:srgbClr val="0563C1"/>
      </a:hlink>
      <a:folHlink>
        <a:srgbClr val="977B2D"/>
      </a:folHlink>
    </a:clrScheme>
    <a:fontScheme name="Airspan Fonts">
      <a:majorFont>
        <a:latin typeface="Avenir LT Std 55 Roman"/>
        <a:ea typeface=""/>
        <a:cs typeface=""/>
      </a:majorFont>
      <a:minorFont>
        <a:latin typeface="Avenir LT Std 55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irspan_20230509" id="{4D9EC42C-1D73-4C58-BE80-7BB34199B008}" vid="{14B490CB-79C2-4E60-B93E-2FE65A2FCB1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Airspan_20230509</Template>
  <TotalTime>1462</TotalTime>
  <Words>389</Words>
  <Application>Microsoft Office PowerPoint</Application>
  <PresentationFormat>On-screen Show (16:9)</PresentationFormat>
  <Paragraphs>106</Paragraphs>
  <Slides>15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Avenir Book</vt:lpstr>
      <vt:lpstr>Avenir LT Std 35 Light</vt:lpstr>
      <vt:lpstr>Avenir LT Std 55 Roman</vt:lpstr>
      <vt:lpstr>Calibri</vt:lpstr>
      <vt:lpstr>Calibri Regular</vt:lpstr>
      <vt:lpstr>Airspan_20230509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Integration</vt:lpstr>
      <vt:lpstr>PowerPoint Presentation</vt:lpstr>
      <vt:lpstr>PowerPoint Presentation</vt:lpstr>
      <vt:lpstr>PowerPoint Presentation</vt:lpstr>
      <vt:lpstr>5G Global Partners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Abel Mayal</dc:creator>
  <cp:lastModifiedBy>Abel Mayal</cp:lastModifiedBy>
  <cp:revision>1</cp:revision>
  <dcterms:created xsi:type="dcterms:W3CDTF">2023-05-17T10:18:00Z</dcterms:created>
  <dcterms:modified xsi:type="dcterms:W3CDTF">2023-05-18T10:47:47Z</dcterms:modified>
</cp:coreProperties>
</file>