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59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E4613-8604-4227-3A67-354F8D1153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1405AB-3541-435A-B0A0-E7FCED3633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DBC637-F485-B235-800B-DDDAC1A5A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5452BD-1B43-F6E2-8A39-89CE5050D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EF2C67-FF79-060F-8E81-B23DCA7AD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007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FCEB5-E48A-8997-9576-E9855473C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0923D7-470D-ACE5-AAD2-AB96382680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204D9-6672-15D0-2F12-9CDD04A5B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405579-E622-8996-C11D-BCAEB4D3A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38CE4E-4976-05B7-5DB8-C2B0246E7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132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CC2ECE-4D63-D3C6-837B-C8C094C6B7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09C399-A60B-3859-3B2E-AC147F1E6D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6DF11-2F47-6F6E-962C-C1FCE33BD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1A7939-C739-5A04-C0AB-BB3DF8F60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9AE8C-311B-4833-4E54-208866DDB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6779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B9FCE-3B7D-B781-E9C4-05CDAFBD6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2B471-4F0E-A447-F480-5950D97AA3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1E8AB5-4489-8159-3AD2-F1A24AEF6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F3722-903F-0140-1B2D-E6C55BF2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D33388-F9EA-8118-0392-463A24526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84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DD3B0-59F8-1C5D-12EF-B23A4F693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638018-1EFE-1BB6-FF9D-54B1779EA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09851-172E-7BF9-DB5F-4F1FCF3AC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9B1755-706F-FBE1-C488-AF997CA04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A2B84-94B5-B2B6-48D9-C262CC695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659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F6706-9019-144A-AFD2-A0C02C2A5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893AD-1C3F-65EF-B5DC-73E8F27D4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59A7FB-A417-A51C-1523-1660CB3939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10D84C-8C60-51BC-A21B-4B066B048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1D71FE-C3B8-271D-77D0-17611C74B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206977-CD47-761D-0759-E58F04F01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596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FF181-E20A-616F-16E2-DADF1EAE1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6662E9-FAAD-9F17-E047-BFBCE1910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A7FC60-D27C-A13B-304F-2405D1568F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D418D6-5BD4-8CB3-B8A1-AC56DA1E1C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FA22E4-139B-8531-F4BF-6E09B6DBD5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A79B34-034B-EA03-FDF0-4E28904EF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DB8630-2D0E-877C-92BF-AD5D2BF8F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52D1F-2C45-A5F8-C69A-B90A6A267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6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563BE-F3E1-5FAB-0D16-280894D9F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E2EBF2-71EE-9650-AA78-7AD2D8297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3052B-2444-F4A5-364E-14478F03E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AA9A38-3FFC-A8F7-DC7D-A7FCD4C4F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071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5530A0-1E27-708C-139D-26B2DF7A7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7CCF1E-8E70-198A-193B-556520FE3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1926CA-2951-D0CB-4ECC-572DB340D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505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A7006-8FCD-B8F2-D091-6D67720E1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62327E-DEBF-0439-D653-8879C44162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379CC3-989F-3BE4-0592-8B71CFD8EF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CF9CE-A628-CD42-3234-A6AEDD066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B9F76-25A2-2E44-7596-E134FDD01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DC7CA-FECA-2037-32B3-2E173E835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197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90104-6DF2-A2B8-3109-441DCE4BD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AB0F85-BB25-4C58-3BBE-F8A302C5A0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9B53CC-A3B4-0559-9FB4-E5E15B01D1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CC6DCD-5527-8D67-E26C-26408507C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875D4A-59E3-96D6-4E3E-FE4F1AA5B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5A6CB7-C043-B1B7-D702-6AD983F27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5934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8E0A22-6AF4-5DF7-2C42-761DB547D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A2144F-DBB1-D59B-2618-81A474489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8769B2-1B92-0512-CAB3-FBF8E18A12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7AA28-63AA-4C8A-BB4C-42DF67F7946E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45F2E-7098-B6D5-8613-CA20E77785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F05139-5D0B-D622-23C8-9FA523C39A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6D8A0-746C-476E-B079-DC94434CC7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8713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3 Graham Payne_MPN_event version-1">
            <a:extLst>
              <a:ext uri="{FF2B5EF4-FFF2-40B4-BE49-F238E27FC236}">
                <a16:creationId xmlns:a16="http://schemas.microsoft.com/office/drawing/2014/main" id="{476E4C30-810C-1B7D-7F61-6DD48CF5D8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752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3 Graham Payne_MPN_event version-2">
            <a:extLst>
              <a:ext uri="{FF2B5EF4-FFF2-40B4-BE49-F238E27FC236}">
                <a16:creationId xmlns:a16="http://schemas.microsoft.com/office/drawing/2014/main" id="{E15945BC-A579-43F7-7089-C7038C3522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143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3 Graham Payne_MPN_event version-3">
            <a:extLst>
              <a:ext uri="{FF2B5EF4-FFF2-40B4-BE49-F238E27FC236}">
                <a16:creationId xmlns:a16="http://schemas.microsoft.com/office/drawing/2014/main" id="{9E56F3F1-9EFA-8C0F-BB10-93CBA3D48B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87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3 Graham Payne_MPN_event version-4">
            <a:extLst>
              <a:ext uri="{FF2B5EF4-FFF2-40B4-BE49-F238E27FC236}">
                <a16:creationId xmlns:a16="http://schemas.microsoft.com/office/drawing/2014/main" id="{E4E77C32-A8EF-4942-5A84-238CDC0AB9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00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3 Graham Payne_MPN_event version-5">
            <a:extLst>
              <a:ext uri="{FF2B5EF4-FFF2-40B4-BE49-F238E27FC236}">
                <a16:creationId xmlns:a16="http://schemas.microsoft.com/office/drawing/2014/main" id="{A1FD3A67-B053-87E1-CCDD-7DC5B03B66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89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3 Graham Payne_MPN_event version-6">
            <a:extLst>
              <a:ext uri="{FF2B5EF4-FFF2-40B4-BE49-F238E27FC236}">
                <a16:creationId xmlns:a16="http://schemas.microsoft.com/office/drawing/2014/main" id="{E8EFB0D6-97B8-8C04-CAEA-13A758AEAE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513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3 Graham Payne_MPN_event version-7">
            <a:extLst>
              <a:ext uri="{FF2B5EF4-FFF2-40B4-BE49-F238E27FC236}">
                <a16:creationId xmlns:a16="http://schemas.microsoft.com/office/drawing/2014/main" id="{6E48F6BB-1D04-1D28-DDBE-2CE5BFBFFA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218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Elwart</dc:creator>
  <cp:lastModifiedBy>Alex Elwart</cp:lastModifiedBy>
  <cp:revision>1</cp:revision>
  <dcterms:created xsi:type="dcterms:W3CDTF">2023-05-22T17:03:03Z</dcterms:created>
  <dcterms:modified xsi:type="dcterms:W3CDTF">2023-05-22T17:09:06Z</dcterms:modified>
</cp:coreProperties>
</file>